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9.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 id="2147483706" r:id="rId2"/>
    <p:sldMasterId id="2147483746" r:id="rId3"/>
    <p:sldMasterId id="2147483762" r:id="rId4"/>
    <p:sldMasterId id="2147483778" r:id="rId5"/>
    <p:sldMasterId id="2147483787" r:id="rId6"/>
    <p:sldMasterId id="2147483803" r:id="rId7"/>
    <p:sldMasterId id="2147483820" r:id="rId8"/>
    <p:sldMasterId id="2147483852" r:id="rId9"/>
    <p:sldMasterId id="2147483980" r:id="rId10"/>
  </p:sldMasterIdLst>
  <p:notesMasterIdLst>
    <p:notesMasterId r:id="rId97"/>
  </p:notesMasterIdLst>
  <p:sldIdLst>
    <p:sldId id="584" r:id="rId11"/>
    <p:sldId id="435" r:id="rId12"/>
    <p:sldId id="436" r:id="rId13"/>
    <p:sldId id="458" r:id="rId14"/>
    <p:sldId id="441" r:id="rId15"/>
    <p:sldId id="444" r:id="rId16"/>
    <p:sldId id="445" r:id="rId17"/>
    <p:sldId id="448" r:id="rId18"/>
    <p:sldId id="450" r:id="rId19"/>
    <p:sldId id="456" r:id="rId20"/>
    <p:sldId id="454" r:id="rId21"/>
    <p:sldId id="460" r:id="rId22"/>
    <p:sldId id="462" r:id="rId23"/>
    <p:sldId id="455" r:id="rId24"/>
    <p:sldId id="461" r:id="rId25"/>
    <p:sldId id="562" r:id="rId26"/>
    <p:sldId id="467" r:id="rId27"/>
    <p:sldId id="472" r:id="rId28"/>
    <p:sldId id="468" r:id="rId29"/>
    <p:sldId id="565" r:id="rId30"/>
    <p:sldId id="583" r:id="rId31"/>
    <p:sldId id="582" r:id="rId32"/>
    <p:sldId id="485" r:id="rId33"/>
    <p:sldId id="480" r:id="rId34"/>
    <p:sldId id="486" r:id="rId35"/>
    <p:sldId id="488" r:id="rId36"/>
    <p:sldId id="473" r:id="rId37"/>
    <p:sldId id="469" r:id="rId38"/>
    <p:sldId id="477" r:id="rId39"/>
    <p:sldId id="478" r:id="rId40"/>
    <p:sldId id="479" r:id="rId41"/>
    <p:sldId id="498" r:id="rId42"/>
    <p:sldId id="501" r:id="rId43"/>
    <p:sldId id="503" r:id="rId44"/>
    <p:sldId id="563" r:id="rId45"/>
    <p:sldId id="502" r:id="rId46"/>
    <p:sldId id="510" r:id="rId47"/>
    <p:sldId id="508" r:id="rId48"/>
    <p:sldId id="511" r:id="rId49"/>
    <p:sldId id="564" r:id="rId50"/>
    <p:sldId id="513" r:id="rId51"/>
    <p:sldId id="504" r:id="rId52"/>
    <p:sldId id="512" r:id="rId53"/>
    <p:sldId id="506" r:id="rId54"/>
    <p:sldId id="522" r:id="rId55"/>
    <p:sldId id="544" r:id="rId56"/>
    <p:sldId id="545" r:id="rId57"/>
    <p:sldId id="546" r:id="rId58"/>
    <p:sldId id="547" r:id="rId59"/>
    <p:sldId id="549" r:id="rId60"/>
    <p:sldId id="550" r:id="rId61"/>
    <p:sldId id="524" r:id="rId62"/>
    <p:sldId id="526" r:id="rId63"/>
    <p:sldId id="528" r:id="rId64"/>
    <p:sldId id="533" r:id="rId65"/>
    <p:sldId id="551" r:id="rId66"/>
    <p:sldId id="536" r:id="rId67"/>
    <p:sldId id="552" r:id="rId68"/>
    <p:sldId id="534" r:id="rId69"/>
    <p:sldId id="538" r:id="rId70"/>
    <p:sldId id="535" r:id="rId71"/>
    <p:sldId id="537" r:id="rId72"/>
    <p:sldId id="553" r:id="rId73"/>
    <p:sldId id="579" r:id="rId74"/>
    <p:sldId id="555" r:id="rId75"/>
    <p:sldId id="556" r:id="rId76"/>
    <p:sldId id="578" r:id="rId77"/>
    <p:sldId id="557" r:id="rId78"/>
    <p:sldId id="580" r:id="rId79"/>
    <p:sldId id="558" r:id="rId80"/>
    <p:sldId id="559" r:id="rId81"/>
    <p:sldId id="560" r:id="rId82"/>
    <p:sldId id="561" r:id="rId83"/>
    <p:sldId id="581" r:id="rId84"/>
    <p:sldId id="566" r:id="rId85"/>
    <p:sldId id="569" r:id="rId86"/>
    <p:sldId id="570" r:id="rId87"/>
    <p:sldId id="576" r:id="rId88"/>
    <p:sldId id="571" r:id="rId89"/>
    <p:sldId id="572" r:id="rId90"/>
    <p:sldId id="573" r:id="rId91"/>
    <p:sldId id="567" r:id="rId92"/>
    <p:sldId id="574" r:id="rId93"/>
    <p:sldId id="575" r:id="rId94"/>
    <p:sldId id="577" r:id="rId95"/>
    <p:sldId id="568" r:id="rId96"/>
  </p:sldIdLst>
  <p:sldSz cx="12192000" cy="6858000"/>
  <p:notesSz cx="6858000" cy="9144000"/>
  <p:defaultTextStyle>
    <a:defPPr>
      <a:defRPr lang="en-US"/>
    </a:defPPr>
    <a:lvl1pPr marL="0" algn="l" defTabSz="914396" rtl="0" eaLnBrk="1" latinLnBrk="0" hangingPunct="1">
      <a:defRPr sz="1700" kern="1200">
        <a:solidFill>
          <a:schemeClr val="tx1"/>
        </a:solidFill>
        <a:latin typeface="+mn-lt"/>
        <a:ea typeface="+mn-ea"/>
        <a:cs typeface="+mn-cs"/>
      </a:defRPr>
    </a:lvl1pPr>
    <a:lvl2pPr marL="457200" algn="l" defTabSz="914396" rtl="0" eaLnBrk="1" latinLnBrk="0" hangingPunct="1">
      <a:defRPr sz="1700" kern="1200">
        <a:solidFill>
          <a:schemeClr val="tx1"/>
        </a:solidFill>
        <a:latin typeface="+mn-lt"/>
        <a:ea typeface="+mn-ea"/>
        <a:cs typeface="+mn-cs"/>
      </a:defRPr>
    </a:lvl2pPr>
    <a:lvl3pPr marL="914396" algn="l" defTabSz="914396" rtl="0" eaLnBrk="1" latinLnBrk="0" hangingPunct="1">
      <a:defRPr sz="1700" kern="1200">
        <a:solidFill>
          <a:schemeClr val="tx1"/>
        </a:solidFill>
        <a:latin typeface="+mn-lt"/>
        <a:ea typeface="+mn-ea"/>
        <a:cs typeface="+mn-cs"/>
      </a:defRPr>
    </a:lvl3pPr>
    <a:lvl4pPr marL="1371595" algn="l" defTabSz="914396" rtl="0" eaLnBrk="1" latinLnBrk="0" hangingPunct="1">
      <a:defRPr sz="1700" kern="1200">
        <a:solidFill>
          <a:schemeClr val="tx1"/>
        </a:solidFill>
        <a:latin typeface="+mn-lt"/>
        <a:ea typeface="+mn-ea"/>
        <a:cs typeface="+mn-cs"/>
      </a:defRPr>
    </a:lvl4pPr>
    <a:lvl5pPr marL="1828795" algn="l" defTabSz="914396" rtl="0" eaLnBrk="1" latinLnBrk="0" hangingPunct="1">
      <a:defRPr sz="1700" kern="1200">
        <a:solidFill>
          <a:schemeClr val="tx1"/>
        </a:solidFill>
        <a:latin typeface="+mn-lt"/>
        <a:ea typeface="+mn-ea"/>
        <a:cs typeface="+mn-cs"/>
      </a:defRPr>
    </a:lvl5pPr>
    <a:lvl6pPr marL="2285993" algn="l" defTabSz="914396" rtl="0" eaLnBrk="1" latinLnBrk="0" hangingPunct="1">
      <a:defRPr sz="1700" kern="1200">
        <a:solidFill>
          <a:schemeClr val="tx1"/>
        </a:solidFill>
        <a:latin typeface="+mn-lt"/>
        <a:ea typeface="+mn-ea"/>
        <a:cs typeface="+mn-cs"/>
      </a:defRPr>
    </a:lvl6pPr>
    <a:lvl7pPr marL="2743191" algn="l" defTabSz="914396" rtl="0" eaLnBrk="1" latinLnBrk="0" hangingPunct="1">
      <a:defRPr sz="1700" kern="1200">
        <a:solidFill>
          <a:schemeClr val="tx1"/>
        </a:solidFill>
        <a:latin typeface="+mn-lt"/>
        <a:ea typeface="+mn-ea"/>
        <a:cs typeface="+mn-cs"/>
      </a:defRPr>
    </a:lvl7pPr>
    <a:lvl8pPr marL="3200390" algn="l" defTabSz="914396" rtl="0" eaLnBrk="1" latinLnBrk="0" hangingPunct="1">
      <a:defRPr sz="1700" kern="1200">
        <a:solidFill>
          <a:schemeClr val="tx1"/>
        </a:solidFill>
        <a:latin typeface="+mn-lt"/>
        <a:ea typeface="+mn-ea"/>
        <a:cs typeface="+mn-cs"/>
      </a:defRPr>
    </a:lvl8pPr>
    <a:lvl9pPr marL="3657588" algn="l" defTabSz="91439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h Phuong" initials="H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ABBC2D"/>
    <a:srgbClr val="6D1E1D"/>
    <a:srgbClr val="7B8721"/>
    <a:srgbClr val="3399FF"/>
    <a:srgbClr val="414711"/>
    <a:srgbClr val="C79668"/>
    <a:srgbClr val="8497B0"/>
    <a:srgbClr val="475D6B"/>
    <a:srgbClr val="4D5C6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847" autoAdjust="0"/>
    <p:restoredTop sz="87818" autoAdjust="0"/>
  </p:normalViewPr>
  <p:slideViewPr>
    <p:cSldViewPr snapToGrid="0">
      <p:cViewPr varScale="1">
        <p:scale>
          <a:sx n="73" d="100"/>
          <a:sy n="73" d="100"/>
        </p:scale>
        <p:origin x="54"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6" Type="http://schemas.openxmlformats.org/officeDocument/2006/relationships/slide" Target="slides/slide6.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commentAuthors" Target="commentAuthor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B4D11-4970-476F-8FD3-83D9749D597E}" type="datetimeFigureOut">
              <a:rPr lang="en-US" smtClean="0"/>
              <a:t>1/14/2024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70868-0FD0-4CCC-9CBF-5CD9976C19D8}" type="slidenum">
              <a:rPr lang="en-US" smtClean="0"/>
              <a:t>‹#›</a:t>
            </a:fld>
            <a:endParaRPr lang="en-US"/>
          </a:p>
        </p:txBody>
      </p:sp>
    </p:spTree>
    <p:extLst>
      <p:ext uri="{BB962C8B-B14F-4D97-AF65-F5344CB8AC3E}">
        <p14:creationId xmlns:p14="http://schemas.microsoft.com/office/powerpoint/2010/main" val="1278104610"/>
      </p:ext>
    </p:extLst>
  </p:cSld>
  <p:clrMap bg1="lt1" tx1="dk1" bg2="lt2" tx2="dk2" accent1="accent1" accent2="accent2" accent3="accent3" accent4="accent4" accent5="accent5" accent6="accent6" hlink="hlink" folHlink="folHlink"/>
  <p:notesStyle>
    <a:lvl1pPr marL="0" algn="l" defTabSz="914396" rtl="0" eaLnBrk="1" latinLnBrk="0" hangingPunct="1">
      <a:defRPr sz="1300" kern="1200">
        <a:solidFill>
          <a:schemeClr val="tx1"/>
        </a:solidFill>
        <a:latin typeface="+mn-lt"/>
        <a:ea typeface="+mn-ea"/>
        <a:cs typeface="+mn-cs"/>
      </a:defRPr>
    </a:lvl1pPr>
    <a:lvl2pPr marL="457200" algn="l" defTabSz="914396" rtl="0" eaLnBrk="1" latinLnBrk="0" hangingPunct="1">
      <a:defRPr sz="1300" kern="1200">
        <a:solidFill>
          <a:schemeClr val="tx1"/>
        </a:solidFill>
        <a:latin typeface="+mn-lt"/>
        <a:ea typeface="+mn-ea"/>
        <a:cs typeface="+mn-cs"/>
      </a:defRPr>
    </a:lvl2pPr>
    <a:lvl3pPr marL="914396" algn="l" defTabSz="914396" rtl="0" eaLnBrk="1" latinLnBrk="0" hangingPunct="1">
      <a:defRPr sz="1300" kern="1200">
        <a:solidFill>
          <a:schemeClr val="tx1"/>
        </a:solidFill>
        <a:latin typeface="+mn-lt"/>
        <a:ea typeface="+mn-ea"/>
        <a:cs typeface="+mn-cs"/>
      </a:defRPr>
    </a:lvl3pPr>
    <a:lvl4pPr marL="1371595" algn="l" defTabSz="914396" rtl="0" eaLnBrk="1" latinLnBrk="0" hangingPunct="1">
      <a:defRPr sz="1300" kern="1200">
        <a:solidFill>
          <a:schemeClr val="tx1"/>
        </a:solidFill>
        <a:latin typeface="+mn-lt"/>
        <a:ea typeface="+mn-ea"/>
        <a:cs typeface="+mn-cs"/>
      </a:defRPr>
    </a:lvl4pPr>
    <a:lvl5pPr marL="1828795" algn="l" defTabSz="914396" rtl="0" eaLnBrk="1" latinLnBrk="0" hangingPunct="1">
      <a:defRPr sz="1300" kern="1200">
        <a:solidFill>
          <a:schemeClr val="tx1"/>
        </a:solidFill>
        <a:latin typeface="+mn-lt"/>
        <a:ea typeface="+mn-ea"/>
        <a:cs typeface="+mn-cs"/>
      </a:defRPr>
    </a:lvl5pPr>
    <a:lvl6pPr marL="2285993" algn="l" defTabSz="914396" rtl="0" eaLnBrk="1" latinLnBrk="0" hangingPunct="1">
      <a:defRPr sz="1300" kern="1200">
        <a:solidFill>
          <a:schemeClr val="tx1"/>
        </a:solidFill>
        <a:latin typeface="+mn-lt"/>
        <a:ea typeface="+mn-ea"/>
        <a:cs typeface="+mn-cs"/>
      </a:defRPr>
    </a:lvl6pPr>
    <a:lvl7pPr marL="2743191" algn="l" defTabSz="914396" rtl="0" eaLnBrk="1" latinLnBrk="0" hangingPunct="1">
      <a:defRPr sz="1300" kern="1200">
        <a:solidFill>
          <a:schemeClr val="tx1"/>
        </a:solidFill>
        <a:latin typeface="+mn-lt"/>
        <a:ea typeface="+mn-ea"/>
        <a:cs typeface="+mn-cs"/>
      </a:defRPr>
    </a:lvl7pPr>
    <a:lvl8pPr marL="3200390" algn="l" defTabSz="914396" rtl="0" eaLnBrk="1" latinLnBrk="0" hangingPunct="1">
      <a:defRPr sz="1300" kern="1200">
        <a:solidFill>
          <a:schemeClr val="tx1"/>
        </a:solidFill>
        <a:latin typeface="+mn-lt"/>
        <a:ea typeface="+mn-ea"/>
        <a:cs typeface="+mn-cs"/>
      </a:defRPr>
    </a:lvl8pPr>
    <a:lvl9pPr marL="3657588" algn="l" defTabSz="914396"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F2D422-0331-4A9A-9AC6-1209F231DEA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45369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74888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36257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A878ECA-3B26-4036-842E-AA35C4485E96}" type="slidenum">
              <a:rPr lang="zh-CN" altLang="en-US" smtClean="0"/>
              <a:t>31</a:t>
            </a:fld>
            <a:endParaRPr lang="zh-CN" altLang="en-US"/>
          </a:p>
        </p:txBody>
      </p:sp>
    </p:spTree>
    <p:extLst>
      <p:ext uri="{BB962C8B-B14F-4D97-AF65-F5344CB8AC3E}">
        <p14:creationId xmlns:p14="http://schemas.microsoft.com/office/powerpoint/2010/main" val="82905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979497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396" rtl="0" eaLnBrk="1" fontAlgn="auto" latinLnBrk="0" hangingPunct="1">
              <a:lnSpc>
                <a:spcPct val="100000"/>
              </a:lnSpc>
              <a:spcBef>
                <a:spcPts val="0"/>
              </a:spcBef>
              <a:spcAft>
                <a:spcPts val="0"/>
              </a:spcAft>
              <a:buClrTx/>
              <a:buSzTx/>
              <a:buFontTx/>
              <a:buNone/>
              <a:tabLst/>
              <a:defRPr/>
            </a:pPr>
            <a:r>
              <a:rPr lang="en-US" altLang="zh-CN" dirty="0"/>
              <a:t>GV </a:t>
            </a:r>
            <a:r>
              <a:rPr lang="en-US" altLang="zh-CN" dirty="0" err="1"/>
              <a:t>dẫn</a:t>
            </a:r>
            <a:r>
              <a:rPr lang="en-US" altLang="zh-CN" baseline="0" dirty="0"/>
              <a:t> </a:t>
            </a:r>
            <a:r>
              <a:rPr lang="en-US" altLang="zh-CN" baseline="0" dirty="0" err="1"/>
              <a:t>dắt</a:t>
            </a:r>
            <a:r>
              <a:rPr lang="en-US" altLang="zh-CN" baseline="0" dirty="0"/>
              <a:t>:</a:t>
            </a:r>
            <a:r>
              <a:rPr lang="zh-CN" altLang="en-US" baseline="0" dirty="0"/>
              <a:t> </a:t>
            </a:r>
            <a:r>
              <a:rPr lang="da-DK" sz="1300" kern="1200" dirty="0">
                <a:solidFill>
                  <a:schemeClr val="tx1"/>
                </a:solidFill>
                <a:effectLst/>
                <a:latin typeface="+mn-lt"/>
                <a:ea typeface="+mn-ea"/>
                <a:cs typeface="+mn-cs"/>
              </a:rPr>
              <a:t>Dân tộc ta nổi tiếng với những trang lịch sử vẻ vang hào hùng. Đặc biệt là dưới thời đại nhà Trần. Những trang sử vàng được phản ánh lại bàng những vần thơ chói lọi. Ti</a:t>
            </a:r>
            <a:r>
              <a:rPr lang="vi-VN" sz="1300" kern="1200" dirty="0">
                <a:solidFill>
                  <a:schemeClr val="tx1"/>
                </a:solidFill>
                <a:effectLst/>
                <a:latin typeface="+mn-lt"/>
                <a:ea typeface="+mn-ea"/>
                <a:cs typeface="+mn-cs"/>
              </a:rPr>
              <a:t>ếp theo, chúng ta sẽ tìm hiểu hai bài thơ dưới thời Trần: </a:t>
            </a:r>
            <a:r>
              <a:rPr lang="vi-VN" sz="1300" i="1" kern="1200" dirty="0">
                <a:solidFill>
                  <a:schemeClr val="tx1"/>
                </a:solidFill>
                <a:effectLst/>
                <a:latin typeface="+mn-lt"/>
                <a:ea typeface="+mn-ea"/>
                <a:cs typeface="+mn-cs"/>
              </a:rPr>
              <a:t>“Sông núi nước Nam”</a:t>
            </a:r>
            <a:r>
              <a:rPr lang="vi-VN" sz="1300" kern="1200" dirty="0">
                <a:solidFill>
                  <a:schemeClr val="tx1"/>
                </a:solidFill>
                <a:effectLst/>
                <a:latin typeface="+mn-lt"/>
                <a:ea typeface="+mn-ea"/>
                <a:cs typeface="+mn-cs"/>
              </a:rPr>
              <a:t> của Lý Thường Kiệt </a:t>
            </a:r>
            <a:r>
              <a:rPr lang="en-US" sz="1300" kern="1200" dirty="0">
                <a:solidFill>
                  <a:schemeClr val="tx1"/>
                </a:solidFill>
                <a:effectLst/>
                <a:latin typeface="+mn-lt"/>
                <a:ea typeface="+mn-ea"/>
                <a:cs typeface="+mn-cs"/>
              </a:rPr>
              <a:t>.</a:t>
            </a:r>
          </a:p>
          <a:p>
            <a:endParaRPr lang="en-US" altLang="zh-CN" baseline="0"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998685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456660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262039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403752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485296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248419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94874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63252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9105396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396" rtl="0" eaLnBrk="1" fontAlgn="auto" latinLnBrk="0" hangingPunct="1">
              <a:lnSpc>
                <a:spcPct val="100000"/>
              </a:lnSpc>
              <a:spcBef>
                <a:spcPts val="0"/>
              </a:spcBef>
              <a:spcAft>
                <a:spcPts val="0"/>
              </a:spcAft>
              <a:buClrTx/>
              <a:buSzTx/>
              <a:buFontTx/>
              <a:buNone/>
              <a:tabLst/>
              <a:defRPr/>
            </a:pPr>
            <a:r>
              <a:rPr lang="en-US" altLang="zh-CN" dirty="0"/>
              <a:t>GV </a:t>
            </a:r>
            <a:r>
              <a:rPr lang="en-US" altLang="zh-CN" dirty="0" err="1"/>
              <a:t>có</a:t>
            </a:r>
            <a:r>
              <a:rPr lang="en-US" altLang="zh-CN" baseline="0" dirty="0"/>
              <a:t> </a:t>
            </a:r>
            <a:r>
              <a:rPr lang="en-US" altLang="zh-CN" baseline="0" dirty="0" err="1"/>
              <a:t>thể</a:t>
            </a:r>
            <a:r>
              <a:rPr lang="en-US" altLang="zh-CN" baseline="0" dirty="0"/>
              <a:t> </a:t>
            </a:r>
            <a:r>
              <a:rPr lang="en-US" altLang="zh-CN" baseline="0" dirty="0" err="1"/>
              <a:t>hướng</a:t>
            </a:r>
            <a:r>
              <a:rPr lang="en-US" altLang="zh-CN" baseline="0" dirty="0"/>
              <a:t> </a:t>
            </a:r>
            <a:r>
              <a:rPr lang="en-US" altLang="zh-CN" baseline="0" dirty="0" err="1"/>
              <a:t>dẫn</a:t>
            </a:r>
            <a:r>
              <a:rPr lang="en-US" altLang="zh-CN" baseline="0" dirty="0"/>
              <a:t> HS </a:t>
            </a:r>
            <a:r>
              <a:rPr lang="en-US" altLang="zh-CN" baseline="0" dirty="0" err="1"/>
              <a:t>trả</a:t>
            </a:r>
            <a:r>
              <a:rPr lang="en-US" altLang="zh-CN" baseline="0" dirty="0"/>
              <a:t> </a:t>
            </a:r>
            <a:r>
              <a:rPr lang="en-US" altLang="zh-CN" baseline="0" dirty="0" err="1"/>
              <a:t>lời</a:t>
            </a:r>
            <a:r>
              <a:rPr lang="en-US" altLang="zh-CN" baseline="0" dirty="0"/>
              <a:t> </a:t>
            </a:r>
            <a:r>
              <a:rPr lang="en-US" altLang="zh-CN" baseline="0" dirty="0" err="1"/>
              <a:t>câu</a:t>
            </a:r>
            <a:r>
              <a:rPr lang="en-US" altLang="zh-CN" baseline="0" dirty="0"/>
              <a:t> </a:t>
            </a:r>
            <a:r>
              <a:rPr lang="en-US" altLang="zh-CN" baseline="0" dirty="0" err="1"/>
              <a:t>số</a:t>
            </a:r>
            <a:r>
              <a:rPr lang="en-US" altLang="zh-CN" baseline="0" dirty="0"/>
              <a:t> 4: </a:t>
            </a:r>
            <a:r>
              <a:rPr lang="en-US" sz="1300" kern="1200" dirty="0">
                <a:solidFill>
                  <a:schemeClr val="tx1"/>
                </a:solidFill>
                <a:effectLst/>
                <a:latin typeface="+mn-lt"/>
                <a:ea typeface="+mn-ea"/>
                <a:cs typeface="+mn-cs"/>
              </a:rPr>
              <a:t>Ở </a:t>
            </a:r>
            <a:r>
              <a:rPr lang="en-US" sz="1300" kern="1200" dirty="0" err="1">
                <a:solidFill>
                  <a:schemeClr val="tx1"/>
                </a:solidFill>
                <a:effectLst/>
                <a:latin typeface="+mn-lt"/>
                <a:ea typeface="+mn-ea"/>
                <a:cs typeface="+mn-cs"/>
              </a:rPr>
              <a:t>đoạn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văn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đầu</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tiên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tác</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giả</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đề</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cập</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đến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sự</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phân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biệt</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đế</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và</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vương</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trong</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xã</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hội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phong</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kiến</a:t>
            </a:r>
            <a:r>
              <a:rPr lang="en-US" sz="1300" kern="1200" dirty="0">
                <a:solidFill>
                  <a:schemeClr val="tx1"/>
                </a:solidFill>
                <a:effectLst/>
                <a:latin typeface="+mn-lt"/>
                <a:ea typeface="+mn-ea"/>
                <a:cs typeface="+mn-cs"/>
              </a:rPr>
              <a:t> Trung </a:t>
            </a:r>
            <a:r>
              <a:rPr lang="en-US" sz="1300" kern="1200" dirty="0" err="1">
                <a:solidFill>
                  <a:schemeClr val="tx1"/>
                </a:solidFill>
                <a:effectLst/>
                <a:latin typeface="+mn-lt"/>
                <a:ea typeface="+mn-ea"/>
                <a:cs typeface="+mn-cs"/>
              </a:rPr>
              <a:t>Hoa</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nhằm</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mục</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đích</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khẳng</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định</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tinh</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thần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dân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tộc</a:t>
            </a:r>
            <a:r>
              <a:rPr lang="en-US" sz="1300" kern="1200" dirty="0">
                <a:solidFill>
                  <a:schemeClr val="tx1"/>
                </a:solidFill>
                <a:effectLst/>
                <a:latin typeface="+mn-lt"/>
                <a:ea typeface="+mn-ea"/>
                <a:cs typeface="+mn-cs"/>
              </a:rPr>
              <a:t>, ý </a:t>
            </a:r>
            <a:r>
              <a:rPr lang="en-US" sz="1300" kern="1200" dirty="0" err="1">
                <a:solidFill>
                  <a:schemeClr val="tx1"/>
                </a:solidFill>
                <a:effectLst/>
                <a:latin typeface="+mn-lt"/>
                <a:ea typeface="+mn-ea"/>
                <a:cs typeface="+mn-cs"/>
              </a:rPr>
              <a:t>thức</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tự</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chủ</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được</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thể</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hiện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trong</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bài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thơ</a:t>
            </a:r>
            <a:r>
              <a:rPr lang="en-US" sz="1300" kern="1200" dirty="0">
                <a:solidFill>
                  <a:schemeClr val="tx1"/>
                </a:solidFill>
                <a:effectLst/>
                <a:latin typeface="+mn-lt"/>
                <a:ea typeface="+mn-ea"/>
                <a:cs typeface="+mn-cs"/>
              </a:rPr>
              <a:t> Nam </a:t>
            </a:r>
            <a:r>
              <a:rPr lang="en-US" sz="1300" kern="1200" dirty="0" err="1">
                <a:solidFill>
                  <a:schemeClr val="tx1"/>
                </a:solidFill>
                <a:effectLst/>
                <a:latin typeface="+mn-lt"/>
                <a:ea typeface="+mn-ea"/>
                <a:cs typeface="+mn-cs"/>
              </a:rPr>
              <a:t>quốc</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sơn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hà</a:t>
            </a:r>
            <a:r>
              <a:rPr lang="en-US" sz="1300" kern="1200" dirty="0">
                <a:solidFill>
                  <a:schemeClr val="tx1"/>
                </a:solidFill>
                <a:effectLst/>
                <a:latin typeface="+mn-lt"/>
                <a:ea typeface="+mn-ea"/>
                <a:cs typeface="+mn-cs"/>
              </a:rPr>
              <a:t> → GV </a:t>
            </a:r>
            <a:r>
              <a:rPr lang="en-US" sz="1300" kern="1200" dirty="0" err="1">
                <a:solidFill>
                  <a:schemeClr val="tx1"/>
                </a:solidFill>
                <a:effectLst/>
                <a:latin typeface="+mn-lt"/>
                <a:ea typeface="+mn-ea"/>
                <a:cs typeface="+mn-cs"/>
              </a:rPr>
              <a:t>kết</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luận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về</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tác</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dụng</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của</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việc</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phân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tích</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bối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cảnh</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văn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hoá</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xã</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hội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trong</a:t>
            </a:r>
            <a:r>
              <a:rPr lang="en-US" sz="1300" kern="1200" dirty="0">
                <a:solidFill>
                  <a:schemeClr val="tx1"/>
                </a:solidFill>
                <a:effectLst/>
                <a:latin typeface="+mn-lt"/>
                <a:ea typeface="+mn-ea"/>
                <a:cs typeface="+mn-cs"/>
              </a:rPr>
              <a:t> VB </a:t>
            </a:r>
            <a:r>
              <a:rPr lang="en-US" sz="1300" kern="1200" dirty="0" err="1">
                <a:solidFill>
                  <a:schemeClr val="tx1"/>
                </a:solidFill>
                <a:effectLst/>
                <a:latin typeface="+mn-lt"/>
                <a:ea typeface="+mn-ea"/>
                <a:cs typeface="+mn-cs"/>
              </a:rPr>
              <a:t>để</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hiểu</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thêm</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về</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nội</a:t>
            </a:r>
            <a:r>
              <a:rPr lang="en-US" sz="1300" kern="1200" dirty="0">
                <a:solidFill>
                  <a:schemeClr val="tx1"/>
                </a:solidFill>
                <a:effectLst/>
                <a:latin typeface="+mn-lt"/>
                <a:ea typeface="+mn-ea"/>
                <a:cs typeface="+mn-cs"/>
              </a:rPr>
              <a:t> dung, ý </a:t>
            </a:r>
            <a:r>
              <a:rPr lang="en-US" sz="1300" kern="1200" dirty="0" err="1">
                <a:solidFill>
                  <a:schemeClr val="tx1"/>
                </a:solidFill>
                <a:effectLst/>
                <a:latin typeface="+mn-lt"/>
                <a:ea typeface="+mn-ea"/>
                <a:cs typeface="+mn-cs"/>
              </a:rPr>
              <a:t>nghĩa</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của</a:t>
            </a:r>
            <a:r>
              <a:rPr lang="en-US" sz="1300" kern="1200" dirty="0">
                <a:solidFill>
                  <a:schemeClr val="tx1"/>
                </a:solidFill>
                <a:effectLst/>
                <a:latin typeface="+mn-lt"/>
                <a:ea typeface="+mn-ea"/>
                <a:cs typeface="+mn-cs"/>
              </a:rPr>
              <a:t> VB </a:t>
            </a:r>
            <a:r>
              <a:rPr lang="en-US" sz="1300" kern="1200" dirty="0" err="1">
                <a:solidFill>
                  <a:schemeClr val="tx1"/>
                </a:solidFill>
                <a:effectLst/>
                <a:latin typeface="+mn-lt"/>
                <a:ea typeface="+mn-ea"/>
                <a:cs typeface="+mn-cs"/>
              </a:rPr>
              <a:t>nghị</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luận</a:t>
            </a:r>
            <a:r>
              <a:rPr lang="en-US" sz="1300" kern="1200" dirty="0">
                <a:solidFill>
                  <a:schemeClr val="tx1"/>
                </a:solidFill>
                <a:effectLst/>
                <a:latin typeface="+mn-lt"/>
                <a:ea typeface="+mn-ea"/>
                <a:cs typeface="+mn-cs"/>
              </a:rPr>
              <a:t>.</a:t>
            </a:r>
          </a:p>
          <a:p>
            <a:pPr marL="0" marR="0" indent="0" algn="l" defTabSz="914396" rtl="0" eaLnBrk="1" fontAlgn="auto" latinLnBrk="0" hangingPunct="1">
              <a:lnSpc>
                <a:spcPct val="100000"/>
              </a:lnSpc>
              <a:spcBef>
                <a:spcPts val="0"/>
              </a:spcBef>
              <a:spcAft>
                <a:spcPts val="0"/>
              </a:spcAft>
              <a:buClrTx/>
              <a:buSzTx/>
              <a:buFontTx/>
              <a:buNone/>
              <a:tabLst/>
              <a:defRPr/>
            </a:pPr>
            <a:r>
              <a:rPr lang="en-US" altLang="zh-CN" dirty="0" err="1"/>
              <a:t>Câu</a:t>
            </a:r>
            <a:r>
              <a:rPr lang="en-US" altLang="zh-CN" baseline="0" dirty="0"/>
              <a:t> </a:t>
            </a:r>
            <a:r>
              <a:rPr lang="en-US" altLang="zh-CN" baseline="0" dirty="0" err="1"/>
              <a:t>số</a:t>
            </a:r>
            <a:r>
              <a:rPr lang="en-US" altLang="zh-CN" baseline="0" dirty="0"/>
              <a:t> 5: </a:t>
            </a:r>
            <a:r>
              <a:rPr lang="en-US" sz="1300" kern="1200" dirty="0" err="1">
                <a:solidFill>
                  <a:schemeClr val="tx1"/>
                </a:solidFill>
                <a:effectLst/>
                <a:latin typeface="+mn-lt"/>
                <a:ea typeface="+mn-ea"/>
                <a:cs typeface="+mn-cs"/>
              </a:rPr>
              <a:t>Đây</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là</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câu</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hỏi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mở</a:t>
            </a:r>
            <a:r>
              <a:rPr lang="en-US" sz="1300" kern="1200" dirty="0">
                <a:solidFill>
                  <a:schemeClr val="tx1"/>
                </a:solidFill>
                <a:effectLst/>
                <a:latin typeface="+mn-lt"/>
                <a:ea typeface="+mn-ea"/>
                <a:cs typeface="+mn-cs"/>
              </a:rPr>
              <a:t>, GV </a:t>
            </a:r>
            <a:r>
              <a:rPr lang="en-US" sz="1300" kern="1200" dirty="0" err="1">
                <a:solidFill>
                  <a:schemeClr val="tx1"/>
                </a:solidFill>
                <a:effectLst/>
                <a:latin typeface="+mn-lt"/>
                <a:ea typeface="+mn-ea"/>
                <a:cs typeface="+mn-cs"/>
              </a:rPr>
              <a:t>cho</a:t>
            </a:r>
            <a:r>
              <a:rPr lang="en-US" sz="1300" kern="1200" dirty="0">
                <a:solidFill>
                  <a:schemeClr val="tx1"/>
                </a:solidFill>
                <a:effectLst/>
                <a:latin typeface="+mn-lt"/>
                <a:ea typeface="+mn-ea"/>
                <a:cs typeface="+mn-cs"/>
              </a:rPr>
              <a:t> HS </a:t>
            </a:r>
            <a:r>
              <a:rPr lang="en-US" sz="1300" kern="1200" dirty="0" err="1">
                <a:solidFill>
                  <a:schemeClr val="tx1"/>
                </a:solidFill>
                <a:effectLst/>
                <a:latin typeface="+mn-lt"/>
                <a:ea typeface="+mn-ea"/>
                <a:cs typeface="+mn-cs"/>
              </a:rPr>
              <a:t>có</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quyền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đưa</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ra</a:t>
            </a:r>
            <a:r>
              <a:rPr lang="en-US" sz="1300" kern="1200" dirty="0">
                <a:solidFill>
                  <a:schemeClr val="tx1"/>
                </a:solidFill>
                <a:effectLst/>
                <a:latin typeface="+mn-lt"/>
                <a:ea typeface="+mn-ea"/>
                <a:cs typeface="+mn-cs"/>
              </a:rPr>
              <a:t> ý </a:t>
            </a:r>
            <a:r>
              <a:rPr lang="en-US" sz="1300" kern="1200" dirty="0" err="1">
                <a:solidFill>
                  <a:schemeClr val="tx1"/>
                </a:solidFill>
                <a:effectLst/>
                <a:latin typeface="+mn-lt"/>
                <a:ea typeface="+mn-ea"/>
                <a:cs typeface="+mn-cs"/>
              </a:rPr>
              <a:t>kiến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riêng</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và</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lập</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luận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để</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bảo</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vệ</a:t>
            </a:r>
            <a:r>
              <a:rPr lang="en-US" sz="1300" kern="1200" dirty="0">
                <a:solidFill>
                  <a:schemeClr val="tx1"/>
                </a:solidFill>
                <a:effectLst/>
                <a:latin typeface="+mn-lt"/>
                <a:ea typeface="+mn-ea"/>
                <a:cs typeface="+mn-cs"/>
              </a:rPr>
              <a:t> ý </a:t>
            </a:r>
            <a:r>
              <a:rPr lang="en-US" sz="1300" kern="1200" dirty="0" err="1">
                <a:solidFill>
                  <a:schemeClr val="tx1"/>
                </a:solidFill>
                <a:effectLst/>
                <a:latin typeface="+mn-lt"/>
                <a:ea typeface="+mn-ea"/>
                <a:cs typeface="+mn-cs"/>
              </a:rPr>
              <a:t>kiến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trái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chiều</a:t>
            </a:r>
            <a:r>
              <a:rPr lang="en-US" sz="1300" kern="1200" dirty="0">
                <a:solidFill>
                  <a:schemeClr val="tx1"/>
                </a:solidFill>
                <a:effectLst/>
                <a:latin typeface="+mn-lt"/>
                <a:ea typeface="+mn-ea"/>
                <a:cs typeface="+mn-cs"/>
              </a:rPr>
              <a:t>.</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081532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851417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sz="1300" kern="1200" dirty="0">
                <a:solidFill>
                  <a:schemeClr val="tx1"/>
                </a:solidFill>
                <a:effectLst/>
                <a:latin typeface="+mn-lt"/>
                <a:ea typeface="+mn-ea"/>
                <a:cs typeface="+mn-cs"/>
              </a:rPr>
              <a:t>HS </a:t>
            </a:r>
            <a:r>
              <a:rPr lang="en-US" sz="1300" kern="1200" dirty="0" err="1">
                <a:solidFill>
                  <a:schemeClr val="tx1"/>
                </a:solidFill>
                <a:effectLst/>
                <a:latin typeface="+mn-lt"/>
                <a:ea typeface="+mn-ea"/>
                <a:cs typeface="+mn-cs"/>
              </a:rPr>
              <a:t>đưa</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ra</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câu</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trả</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lời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khi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kết</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hợp</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những</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thông</a:t>
            </a:r>
            <a:r>
              <a:rPr lang="en-US" sz="1300" kern="1200" dirty="0">
                <a:solidFill>
                  <a:schemeClr val="tx1"/>
                </a:solidFill>
                <a:effectLst/>
                <a:latin typeface="+mn-lt"/>
                <a:ea typeface="+mn-ea"/>
                <a:cs typeface="+mn-cs"/>
              </a:rPr>
              <a:t> tin </a:t>
            </a:r>
            <a:r>
              <a:rPr lang="en-US" sz="1300" kern="1200" dirty="0" err="1">
                <a:solidFill>
                  <a:schemeClr val="tx1"/>
                </a:solidFill>
                <a:effectLst/>
                <a:latin typeface="+mn-lt"/>
                <a:ea typeface="+mn-ea"/>
                <a:cs typeface="+mn-cs"/>
              </a:rPr>
              <a:t>đã</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đọc</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và</a:t>
            </a:r>
            <a:r>
              <a:rPr lang="en-US" sz="1300" kern="1200" dirty="0">
                <a:solidFill>
                  <a:schemeClr val="tx1"/>
                </a:solidFill>
                <a:effectLst/>
                <a:latin typeface="+mn-lt"/>
                <a:ea typeface="+mn-ea"/>
                <a:cs typeface="+mn-cs"/>
              </a:rPr>
              <a:t> HS </a:t>
            </a:r>
            <a:r>
              <a:rPr lang="en-US" sz="1300" kern="1200" dirty="0" err="1">
                <a:solidFill>
                  <a:schemeClr val="tx1"/>
                </a:solidFill>
                <a:effectLst/>
                <a:latin typeface="+mn-lt"/>
                <a:ea typeface="+mn-ea"/>
                <a:cs typeface="+mn-cs"/>
              </a:rPr>
              <a:t>khác</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tiến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hành</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nhận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xét</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ngắn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gọn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bày</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tỏ</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thêm</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quan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điểm</a:t>
            </a:r>
            <a:r>
              <a:rPr lang="en-US" sz="1300" kern="1200" dirty="0">
                <a:solidFill>
                  <a:schemeClr val="tx1"/>
                </a:solidFill>
                <a:effectLst/>
                <a:latin typeface="+mn-lt"/>
                <a:ea typeface="+mn-ea"/>
                <a:cs typeface="+mn-cs"/>
              </a:rPr>
              <a:t>.</a:t>
            </a:r>
          </a:p>
          <a:p>
            <a:r>
              <a:rPr lang="en-US" sz="1300" kern="1200" dirty="0">
                <a:solidFill>
                  <a:schemeClr val="tx1"/>
                </a:solidFill>
                <a:effectLst/>
                <a:latin typeface="+mn-lt"/>
                <a:ea typeface="+mn-ea"/>
                <a:cs typeface="+mn-cs"/>
              </a:rPr>
              <a:t>GV </a:t>
            </a:r>
            <a:r>
              <a:rPr lang="en-US" sz="1300" kern="1200" dirty="0" err="1">
                <a:solidFill>
                  <a:schemeClr val="tx1"/>
                </a:solidFill>
                <a:effectLst/>
                <a:latin typeface="+mn-lt"/>
                <a:ea typeface="+mn-ea"/>
                <a:cs typeface="+mn-cs"/>
              </a:rPr>
              <a:t>nhận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xét</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câu</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trả</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lời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và</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hướng</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dẫn</a:t>
            </a:r>
            <a:r>
              <a:rPr lang="en-US" sz="1300" kern="1200" dirty="0">
                <a:solidFill>
                  <a:schemeClr val="tx1"/>
                </a:solidFill>
                <a:effectLst/>
                <a:latin typeface="+mn-lt"/>
                <a:ea typeface="+mn-ea"/>
                <a:cs typeface="+mn-cs"/>
              </a:rPr>
              <a:t> HS </a:t>
            </a:r>
            <a:r>
              <a:rPr lang="en-US" sz="1300" kern="1200" dirty="0" err="1">
                <a:solidFill>
                  <a:schemeClr val="tx1"/>
                </a:solidFill>
                <a:effectLst/>
                <a:latin typeface="+mn-lt"/>
                <a:ea typeface="+mn-ea"/>
                <a:cs typeface="+mn-cs"/>
              </a:rPr>
              <a:t>ghi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nhận</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nội</a:t>
            </a:r>
            <a:r>
              <a:rPr lang="en-US" sz="1300" kern="1200" dirty="0">
                <a:solidFill>
                  <a:schemeClr val="tx1"/>
                </a:solidFill>
                <a:effectLst/>
                <a:latin typeface="+mn-lt"/>
                <a:ea typeface="+mn-ea"/>
                <a:cs typeface="+mn-cs"/>
              </a:rPr>
              <a:t> dung </a:t>
            </a:r>
            <a:r>
              <a:rPr lang="en-US" sz="1300" kern="1200" dirty="0" err="1">
                <a:solidFill>
                  <a:schemeClr val="tx1"/>
                </a:solidFill>
                <a:effectLst/>
                <a:latin typeface="+mn-lt"/>
                <a:ea typeface="+mn-ea"/>
                <a:cs typeface="+mn-cs"/>
              </a:rPr>
              <a:t>chính</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vào</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bài</a:t>
            </a:r>
            <a:r>
              <a:rPr lang="en-US" sz="1300" kern="1200" dirty="0">
                <a:solidFill>
                  <a:schemeClr val="tx1"/>
                </a:solidFill>
                <a:effectLst/>
                <a:latin typeface="+mn-lt"/>
                <a:ea typeface="+mn-ea"/>
                <a:cs typeface="+mn-cs"/>
              </a:rPr>
              <a:t> </a:t>
            </a:r>
            <a:r>
              <a:rPr lang="en-US" sz="1300" kern="1200" dirty="0" err="1">
                <a:solidFill>
                  <a:schemeClr val="tx1"/>
                </a:solidFill>
                <a:effectLst/>
                <a:latin typeface="+mn-lt"/>
                <a:ea typeface="+mn-ea"/>
                <a:cs typeface="+mn-cs"/>
              </a:rPr>
              <a:t>học</a:t>
            </a:r>
            <a:r>
              <a:rPr lang="en-US" sz="1300" kern="1200" dirty="0">
                <a:solidFill>
                  <a:schemeClr val="tx1"/>
                </a:solidFill>
                <a:effectLst/>
                <a:latin typeface="+mn-lt"/>
                <a:ea typeface="+mn-ea"/>
                <a:cs typeface="+mn-cs"/>
              </a:rPr>
              <a:t>.</a:t>
            </a:r>
          </a:p>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1640299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61348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901373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3291503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575267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187790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807285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6579080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45505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E5E0D5-DC04-4577-9ADD-98BF21262CD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panose="02010600030101010101" pitchFamily="2" charset="-122"/>
              <a:cs typeface="+mn-cs"/>
            </a:endParaRPr>
          </a:p>
        </p:txBody>
      </p:sp>
    </p:spTree>
    <p:extLst>
      <p:ext uri="{BB962C8B-B14F-4D97-AF65-F5344CB8AC3E}">
        <p14:creationId xmlns:p14="http://schemas.microsoft.com/office/powerpoint/2010/main" val="2080946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zh-CN" altLang="en-US" sz="1200" b="0" i="0" u="none" strike="noStrike" kern="1200" cap="none" spc="0" normalizeH="0" baseline="0" noProof="0">
              <a:ln>
                <a:noFill/>
              </a:ln>
              <a:solidFill>
                <a:prstClr val="black"/>
              </a:solidFill>
              <a:effectLst/>
              <a:uLnTx/>
              <a:uFillTx/>
              <a:latin typeface="等线"/>
              <a:cs typeface="+mn-cs"/>
            </a:endParaRPr>
          </a:p>
        </p:txBody>
      </p:sp>
    </p:spTree>
    <p:extLst>
      <p:ext uri="{BB962C8B-B14F-4D97-AF65-F5344CB8AC3E}">
        <p14:creationId xmlns:p14="http://schemas.microsoft.com/office/powerpoint/2010/main" val="6602365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53</a:t>
            </a:fld>
            <a:endParaRPr lang="zh-CN" altLang="en-US"/>
          </a:p>
        </p:txBody>
      </p:sp>
    </p:spTree>
    <p:extLst>
      <p:ext uri="{BB962C8B-B14F-4D97-AF65-F5344CB8AC3E}">
        <p14:creationId xmlns:p14="http://schemas.microsoft.com/office/powerpoint/2010/main" val="26081179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55</a:t>
            </a:fld>
            <a:endParaRPr lang="zh-CN" altLang="en-US"/>
          </a:p>
        </p:txBody>
      </p:sp>
    </p:spTree>
    <p:extLst>
      <p:ext uri="{BB962C8B-B14F-4D97-AF65-F5344CB8AC3E}">
        <p14:creationId xmlns:p14="http://schemas.microsoft.com/office/powerpoint/2010/main" val="8270936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56</a:t>
            </a:fld>
            <a:endParaRPr lang="zh-CN" altLang="en-US"/>
          </a:p>
        </p:txBody>
      </p:sp>
    </p:spTree>
    <p:extLst>
      <p:ext uri="{BB962C8B-B14F-4D97-AF65-F5344CB8AC3E}">
        <p14:creationId xmlns:p14="http://schemas.microsoft.com/office/powerpoint/2010/main" val="2617983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59</a:t>
            </a:fld>
            <a:endParaRPr lang="zh-CN" altLang="en-US"/>
          </a:p>
        </p:txBody>
      </p:sp>
    </p:spTree>
    <p:extLst>
      <p:ext uri="{BB962C8B-B14F-4D97-AF65-F5344CB8AC3E}">
        <p14:creationId xmlns:p14="http://schemas.microsoft.com/office/powerpoint/2010/main" val="5029413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60</a:t>
            </a:fld>
            <a:endParaRPr lang="zh-CN" altLang="en-US"/>
          </a:p>
        </p:txBody>
      </p:sp>
    </p:spTree>
    <p:extLst>
      <p:ext uri="{BB962C8B-B14F-4D97-AF65-F5344CB8AC3E}">
        <p14:creationId xmlns:p14="http://schemas.microsoft.com/office/powerpoint/2010/main" val="4289412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61</a:t>
            </a:fld>
            <a:endParaRPr lang="zh-CN" altLang="en-US"/>
          </a:p>
        </p:txBody>
      </p:sp>
    </p:spTree>
    <p:extLst>
      <p:ext uri="{BB962C8B-B14F-4D97-AF65-F5344CB8AC3E}">
        <p14:creationId xmlns:p14="http://schemas.microsoft.com/office/powerpoint/2010/main" val="1035081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3761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62</a:t>
            </a:fld>
            <a:endParaRPr lang="zh-CN" altLang="en-US"/>
          </a:p>
        </p:txBody>
      </p:sp>
    </p:spTree>
    <p:extLst>
      <p:ext uri="{BB962C8B-B14F-4D97-AF65-F5344CB8AC3E}">
        <p14:creationId xmlns:p14="http://schemas.microsoft.com/office/powerpoint/2010/main" val="98772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060196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13583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914750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300117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70168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932076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479684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202480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42075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1898142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879676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339249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35370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49430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4708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321805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887793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99197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60311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74634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4170868-0FD0-4CCC-9CBF-5CD9976C19D8}" type="slidenum">
              <a:rPr lang="en-US" smtClean="0"/>
              <a:t>17</a:t>
            </a:fld>
            <a:endParaRPr lang="en-US"/>
          </a:p>
        </p:txBody>
      </p:sp>
    </p:spTree>
    <p:extLst>
      <p:ext uri="{BB962C8B-B14F-4D97-AF65-F5344CB8AC3E}">
        <p14:creationId xmlns:p14="http://schemas.microsoft.com/office/powerpoint/2010/main" val="640140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819830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484218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894619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0836141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97217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95253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3994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78ECA-3B26-4036-842E-AA35C4485E9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44706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image" Target="../media/image2.emf"/><Relationship Id="rId1" Type="http://schemas.openxmlformats.org/officeDocument/2006/relationships/slideMaster" Target="../slideMasters/slideMaster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marL="0" marR="0" lvl="0" indent="0" algn="l" defTabSz="9139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marL="0" marR="0" lvl="0" indent="0" algn="l" defTabSz="9139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marL="0" marR="0" lvl="0" indent="0" algn="l" defTabSz="913917" rtl="0" eaLnBrk="1" fontAlgn="auto" latinLnBrk="0" hangingPunct="1">
              <a:lnSpc>
                <a:spcPct val="100000"/>
              </a:lnSpc>
              <a:spcBef>
                <a:spcPts val="0"/>
              </a:spcBef>
              <a:spcAft>
                <a:spcPts val="0"/>
              </a:spcAft>
              <a:buClrTx/>
              <a:buSzTx/>
              <a:buFontTx/>
              <a:buNone/>
              <a:tabLst/>
              <a:defRPr/>
            </a:pPr>
            <a:fld id="{19DA43E9-F5C3-452D-B493-43E81A57ECE9}"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391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870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4" name="Google Shape;34;p5"/>
          <p:cNvSpPr txBox="1">
            <a:spLocks noGrp="1"/>
          </p:cNvSpPr>
          <p:nvPr>
            <p:ph type="title"/>
          </p:nvPr>
        </p:nvSpPr>
        <p:spPr>
          <a:xfrm>
            <a:off x="1326633" y="1312353"/>
            <a:ext cx="9538800" cy="5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1326633" y="2033116"/>
            <a:ext cx="9538800" cy="3740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5730200" y="6126400"/>
            <a:ext cx="7316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67567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405C246-B86A-44B3-901B-5C5BF352AADC}"/>
              </a:ext>
            </a:extLst>
          </p:cNvPr>
          <p:cNvSpPr txBox="1"/>
          <p:nvPr userDrawn="1"/>
        </p:nvSpPr>
        <p:spPr>
          <a:xfrm rot="10800000" flipV="1">
            <a:off x="10433048" y="68129"/>
            <a:ext cx="175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200" b="1" i="0" u="none" strike="noStrike" kern="1200" cap="none" spc="-150" normalizeH="0" baseline="0" noProof="0" smtClean="0">
                <a:ln>
                  <a:noFill/>
                </a:ln>
                <a:solidFill>
                  <a:prstClr val="white">
                    <a:alpha val="60000"/>
                  </a:prstClr>
                </a:solidFill>
                <a:effectLst/>
                <a:uLnTx/>
                <a:uFillTx/>
                <a:latin typeface="微软雅黑" panose="020F0502020204030204"/>
                <a:ea typeface="Roboto Condensed" panose="02000000000000000000" pitchFamily="2" charset="0"/>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41300" b="1" i="0" u="none" strike="noStrike" kern="1200" cap="none" spc="-150" normalizeH="0" baseline="0" noProof="0" dirty="0">
              <a:ln>
                <a:noFill/>
              </a:ln>
              <a:solidFill>
                <a:prstClr val="white">
                  <a:alpha val="60000"/>
                </a:prstClr>
              </a:solidFill>
              <a:effectLst/>
              <a:uLnTx/>
              <a:uFillTx/>
              <a:latin typeface="微软雅黑" panose="020F0502020204030204"/>
              <a:ea typeface="Roboto Condensed" panose="02000000000000000000" pitchFamily="2" charset="0"/>
              <a:cs typeface="Segoe UI" panose="020B0502040204020203" pitchFamily="34" charset="0"/>
            </a:endParaRPr>
          </a:p>
        </p:txBody>
      </p:sp>
      <p:sp>
        <p:nvSpPr>
          <p:cNvPr id="16" name="TextBox 15">
            <a:extLst>
              <a:ext uri="{FF2B5EF4-FFF2-40B4-BE49-F238E27FC236}">
                <a16:creationId xmlns:a16="http://schemas.microsoft.com/office/drawing/2014/main" id="{126B6859-DA8E-4B66-BF0C-47A229C1695C}"/>
              </a:ext>
            </a:extLst>
          </p:cNvPr>
          <p:cNvSpPr txBox="1"/>
          <p:nvPr userDrawn="1"/>
        </p:nvSpPr>
        <p:spPr>
          <a:xfrm flipH="1">
            <a:off x="445438" y="6386877"/>
            <a:ext cx="413836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alpha val="45000"/>
                  </a:prstClr>
                </a:solidFill>
                <a:effectLst/>
                <a:uLnTx/>
                <a:uFillTx/>
                <a:latin typeface="微软雅黑" panose="020F0302020204030204"/>
                <a:cs typeface="+mn-cs"/>
              </a:rPr>
              <a:t>Copyright © Company. All rights. | www.1ppt.com</a:t>
            </a:r>
          </a:p>
        </p:txBody>
      </p:sp>
      <p:sp>
        <p:nvSpPr>
          <p:cNvPr id="17" name="Freeform: Shape 16">
            <a:extLst>
              <a:ext uri="{FF2B5EF4-FFF2-40B4-BE49-F238E27FC236}">
                <a16:creationId xmlns:a16="http://schemas.microsoft.com/office/drawing/2014/main" id="{F919BC1C-E313-43F4-8D37-E1E6CC8F373C}"/>
              </a:ext>
            </a:extLst>
          </p:cNvPr>
          <p:cNvSpPr/>
          <p:nvPr userDrawn="1"/>
        </p:nvSpPr>
        <p:spPr>
          <a:xfrm>
            <a:off x="9982199" y="6503526"/>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grpSp>
        <p:nvGrpSpPr>
          <p:cNvPr id="18" name="Group 17">
            <a:extLst>
              <a:ext uri="{FF2B5EF4-FFF2-40B4-BE49-F238E27FC236}">
                <a16:creationId xmlns:a16="http://schemas.microsoft.com/office/drawing/2014/main" id="{A9253556-B93A-48E2-B1AA-302C1355F1C4}"/>
              </a:ext>
            </a:extLst>
          </p:cNvPr>
          <p:cNvGrpSpPr/>
          <p:nvPr userDrawn="1"/>
        </p:nvGrpSpPr>
        <p:grpSpPr>
          <a:xfrm>
            <a:off x="10450052" y="6601913"/>
            <a:ext cx="823249" cy="148800"/>
            <a:chOff x="10435302" y="6601913"/>
            <a:chExt cx="823249" cy="148800"/>
          </a:xfrm>
          <a:solidFill>
            <a:schemeClr val="accent1"/>
          </a:solidFill>
        </p:grpSpPr>
        <p:sp>
          <p:nvSpPr>
            <p:cNvPr id="19" name="Freeform 22">
              <a:extLst>
                <a:ext uri="{FF2B5EF4-FFF2-40B4-BE49-F238E27FC236}">
                  <a16:creationId xmlns:a16="http://schemas.microsoft.com/office/drawing/2014/main" id="{F821619D-8232-4DBB-B30D-B0ADC2541B07}"/>
                </a:ext>
              </a:extLst>
            </p:cNvPr>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sp>
          <p:nvSpPr>
            <p:cNvPr id="20" name="Freeform 35">
              <a:extLst>
                <a:ext uri="{FF2B5EF4-FFF2-40B4-BE49-F238E27FC236}">
                  <a16:creationId xmlns:a16="http://schemas.microsoft.com/office/drawing/2014/main" id="{59563F7A-F890-4398-AFBA-916B0A107AC0}"/>
                </a:ext>
              </a:extLst>
            </p:cNvPr>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sp>
          <p:nvSpPr>
            <p:cNvPr id="21" name="Freeform 37">
              <a:extLst>
                <a:ext uri="{FF2B5EF4-FFF2-40B4-BE49-F238E27FC236}">
                  <a16:creationId xmlns:a16="http://schemas.microsoft.com/office/drawing/2014/main" id="{651C6DCE-B92E-42D7-B334-6FCD6734D695}"/>
                </a:ext>
              </a:extLst>
            </p:cNvPr>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grpSp>
      <p:sp>
        <p:nvSpPr>
          <p:cNvPr id="4" name="Picture Placeholder 3">
            <a:extLst>
              <a:ext uri="{FF2B5EF4-FFF2-40B4-BE49-F238E27FC236}">
                <a16:creationId xmlns:a16="http://schemas.microsoft.com/office/drawing/2014/main" id="{1633CA87-08E5-4E93-AE32-645199C0878E}"/>
              </a:ext>
            </a:extLst>
          </p:cNvPr>
          <p:cNvSpPr>
            <a:spLocks noGrp="1"/>
          </p:cNvSpPr>
          <p:nvPr>
            <p:ph type="pic" sz="quarter" idx="10" hasCustomPrompt="1"/>
          </p:nvPr>
        </p:nvSpPr>
        <p:spPr>
          <a:xfrm>
            <a:off x="5653081" y="0"/>
            <a:ext cx="4093028"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pic>
        <p:nvPicPr>
          <p:cNvPr id="22" name="图片 21">
            <a:extLst>
              <a:ext uri="{FF2B5EF4-FFF2-40B4-BE49-F238E27FC236}">
                <a16:creationId xmlns:a16="http://schemas.microsoft.com/office/drawing/2014/main" id="{C50C6532-7C75-48DD-AF22-C365868F878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313775" y="217209"/>
            <a:ext cx="901415" cy="253297"/>
          </a:xfrm>
          <a:prstGeom prst="rect">
            <a:avLst/>
          </a:prstGeom>
        </p:spPr>
      </p:pic>
    </p:spTree>
    <p:extLst>
      <p:ext uri="{BB962C8B-B14F-4D97-AF65-F5344CB8AC3E}">
        <p14:creationId xmlns:p14="http://schemas.microsoft.com/office/powerpoint/2010/main" val="3556666459"/>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AA6C0E-7A79-47E7-B106-121A578CB77A}"/>
              </a:ext>
            </a:extLst>
          </p:cNvPr>
          <p:cNvSpPr>
            <a:spLocks noGrp="1"/>
          </p:cNvSpPr>
          <p:nvPr>
            <p:ph type="pic" sz="quarter" idx="10" hasCustomPrompt="1"/>
          </p:nvPr>
        </p:nvSpPr>
        <p:spPr>
          <a:xfrm>
            <a:off x="1" y="0"/>
            <a:ext cx="12191999" cy="501445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763303462"/>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47953D-5C31-4D76-BAD5-708AE8A2588F}"/>
              </a:ext>
            </a:extLst>
          </p:cNvPr>
          <p:cNvSpPr>
            <a:spLocks noGrp="1"/>
          </p:cNvSpPr>
          <p:nvPr>
            <p:ph type="pic" sz="quarter" idx="10" hasCustomPrompt="1"/>
          </p:nvPr>
        </p:nvSpPr>
        <p:spPr>
          <a:xfrm>
            <a:off x="7" y="0"/>
            <a:ext cx="12191988" cy="5048250"/>
          </a:xfrm>
          <a:custGeom>
            <a:avLst/>
            <a:gdLst>
              <a:gd name="connsiteX0" fmla="*/ 0 w 12191988"/>
              <a:gd name="connsiteY0" fmla="*/ 0 h 5048250"/>
              <a:gd name="connsiteX1" fmla="*/ 12191988 w 12191988"/>
              <a:gd name="connsiteY1" fmla="*/ 0 h 5048250"/>
              <a:gd name="connsiteX2" fmla="*/ 12191988 w 12191988"/>
              <a:gd name="connsiteY2" fmla="*/ 4804440 h 5048250"/>
              <a:gd name="connsiteX3" fmla="*/ 12172832 w 12191988"/>
              <a:gd name="connsiteY3" fmla="*/ 4899324 h 5048250"/>
              <a:gd name="connsiteX4" fmla="*/ 11948154 w 12191988"/>
              <a:gd name="connsiteY4" fmla="*/ 5048250 h 5048250"/>
              <a:gd name="connsiteX5" fmla="*/ 11704314 w 12191988"/>
              <a:gd name="connsiteY5" fmla="*/ 4804410 h 5048250"/>
              <a:gd name="connsiteX6" fmla="*/ 11704314 w 12191988"/>
              <a:gd name="connsiteY6" fmla="*/ 4072890 h 5048250"/>
              <a:gd name="connsiteX7" fmla="*/ 11460474 w 12191988"/>
              <a:gd name="connsiteY7" fmla="*/ 3829050 h 5048250"/>
              <a:gd name="connsiteX8" fmla="*/ 11216634 w 12191988"/>
              <a:gd name="connsiteY8" fmla="*/ 4072890 h 5048250"/>
              <a:gd name="connsiteX9" fmla="*/ 11216634 w 12191988"/>
              <a:gd name="connsiteY9" fmla="*/ 4804410 h 5048250"/>
              <a:gd name="connsiteX10" fmla="*/ 10972794 w 12191988"/>
              <a:gd name="connsiteY10" fmla="*/ 5048250 h 5048250"/>
              <a:gd name="connsiteX11" fmla="*/ 10728954 w 12191988"/>
              <a:gd name="connsiteY11" fmla="*/ 4804410 h 5048250"/>
              <a:gd name="connsiteX12" fmla="*/ 10728954 w 12191988"/>
              <a:gd name="connsiteY12" fmla="*/ 3139440 h 5048250"/>
              <a:gd name="connsiteX13" fmla="*/ 10485114 w 12191988"/>
              <a:gd name="connsiteY13" fmla="*/ 2895600 h 5048250"/>
              <a:gd name="connsiteX14" fmla="*/ 10241274 w 12191988"/>
              <a:gd name="connsiteY14" fmla="*/ 3139440 h 5048250"/>
              <a:gd name="connsiteX15" fmla="*/ 10241274 w 12191988"/>
              <a:gd name="connsiteY15" fmla="*/ 4804410 h 5048250"/>
              <a:gd name="connsiteX16" fmla="*/ 9997434 w 12191988"/>
              <a:gd name="connsiteY16" fmla="*/ 5048250 h 5048250"/>
              <a:gd name="connsiteX17" fmla="*/ 9753594 w 12191988"/>
              <a:gd name="connsiteY17" fmla="*/ 4804410 h 5048250"/>
              <a:gd name="connsiteX18" fmla="*/ 9753594 w 12191988"/>
              <a:gd name="connsiteY18" fmla="*/ 4330065 h 5048250"/>
              <a:gd name="connsiteX19" fmla="*/ 9509754 w 12191988"/>
              <a:gd name="connsiteY19" fmla="*/ 4086225 h 5048250"/>
              <a:gd name="connsiteX20" fmla="*/ 9265914 w 12191988"/>
              <a:gd name="connsiteY20" fmla="*/ 4330065 h 5048250"/>
              <a:gd name="connsiteX21" fmla="*/ 9265914 w 12191988"/>
              <a:gd name="connsiteY21" fmla="*/ 4804410 h 5048250"/>
              <a:gd name="connsiteX22" fmla="*/ 9022074 w 12191988"/>
              <a:gd name="connsiteY22" fmla="*/ 5048250 h 5048250"/>
              <a:gd name="connsiteX23" fmla="*/ 8778234 w 12191988"/>
              <a:gd name="connsiteY23" fmla="*/ 4804410 h 5048250"/>
              <a:gd name="connsiteX24" fmla="*/ 8778234 w 12191988"/>
              <a:gd name="connsiteY24" fmla="*/ 3920491 h 5048250"/>
              <a:gd name="connsiteX25" fmla="*/ 8534394 w 12191988"/>
              <a:gd name="connsiteY25" fmla="*/ 3676651 h 5048250"/>
              <a:gd name="connsiteX26" fmla="*/ 8290554 w 12191988"/>
              <a:gd name="connsiteY26" fmla="*/ 3920491 h 5048250"/>
              <a:gd name="connsiteX27" fmla="*/ 8290554 w 12191988"/>
              <a:gd name="connsiteY27" fmla="*/ 4804410 h 5048250"/>
              <a:gd name="connsiteX28" fmla="*/ 8046714 w 12191988"/>
              <a:gd name="connsiteY28" fmla="*/ 5048250 h 5048250"/>
              <a:gd name="connsiteX29" fmla="*/ 7802874 w 12191988"/>
              <a:gd name="connsiteY29" fmla="*/ 4804410 h 5048250"/>
              <a:gd name="connsiteX30" fmla="*/ 7802874 w 12191988"/>
              <a:gd name="connsiteY30" fmla="*/ 4606290 h 5048250"/>
              <a:gd name="connsiteX31" fmla="*/ 7559034 w 12191988"/>
              <a:gd name="connsiteY31" fmla="*/ 4362450 h 5048250"/>
              <a:gd name="connsiteX32" fmla="*/ 7315194 w 12191988"/>
              <a:gd name="connsiteY32" fmla="*/ 4606290 h 5048250"/>
              <a:gd name="connsiteX33" fmla="*/ 7315194 w 12191988"/>
              <a:gd name="connsiteY33" fmla="*/ 4804410 h 5048250"/>
              <a:gd name="connsiteX34" fmla="*/ 7071354 w 12191988"/>
              <a:gd name="connsiteY34" fmla="*/ 5048250 h 5048250"/>
              <a:gd name="connsiteX35" fmla="*/ 6827514 w 12191988"/>
              <a:gd name="connsiteY35" fmla="*/ 4804410 h 5048250"/>
              <a:gd name="connsiteX36" fmla="*/ 6827514 w 12191988"/>
              <a:gd name="connsiteY36" fmla="*/ 3444241 h 5048250"/>
              <a:gd name="connsiteX37" fmla="*/ 6583674 w 12191988"/>
              <a:gd name="connsiteY37" fmla="*/ 3200401 h 5048250"/>
              <a:gd name="connsiteX38" fmla="*/ 6339834 w 12191988"/>
              <a:gd name="connsiteY38" fmla="*/ 3444241 h 5048250"/>
              <a:gd name="connsiteX39" fmla="*/ 6339834 w 12191988"/>
              <a:gd name="connsiteY39" fmla="*/ 4804410 h 5048250"/>
              <a:gd name="connsiteX40" fmla="*/ 6095995 w 12191988"/>
              <a:gd name="connsiteY40" fmla="*/ 5048250 h 5048250"/>
              <a:gd name="connsiteX41" fmla="*/ 5852155 w 12191988"/>
              <a:gd name="connsiteY41" fmla="*/ 4804410 h 5048250"/>
              <a:gd name="connsiteX42" fmla="*/ 5852155 w 12191988"/>
              <a:gd name="connsiteY42" fmla="*/ 4072891 h 5048250"/>
              <a:gd name="connsiteX43" fmla="*/ 5608315 w 12191988"/>
              <a:gd name="connsiteY43" fmla="*/ 3829051 h 5048250"/>
              <a:gd name="connsiteX44" fmla="*/ 5364474 w 12191988"/>
              <a:gd name="connsiteY44" fmla="*/ 4072891 h 5048250"/>
              <a:gd name="connsiteX45" fmla="*/ 5364474 w 12191988"/>
              <a:gd name="connsiteY45" fmla="*/ 4804425 h 5048250"/>
              <a:gd name="connsiteX46" fmla="*/ 5345317 w 12191988"/>
              <a:gd name="connsiteY46" fmla="*/ 4899324 h 5048250"/>
              <a:gd name="connsiteX47" fmla="*/ 5120638 w 12191988"/>
              <a:gd name="connsiteY47" fmla="*/ 5048250 h 5048250"/>
              <a:gd name="connsiteX48" fmla="*/ 4876797 w 12191988"/>
              <a:gd name="connsiteY48" fmla="*/ 4804410 h 5048250"/>
              <a:gd name="connsiteX49" fmla="*/ 4876795 w 12191988"/>
              <a:gd name="connsiteY49" fmla="*/ 4804421 h 5048250"/>
              <a:gd name="connsiteX50" fmla="*/ 4876795 w 12191988"/>
              <a:gd name="connsiteY50" fmla="*/ 3139442 h 5048250"/>
              <a:gd name="connsiteX51" fmla="*/ 4632956 w 12191988"/>
              <a:gd name="connsiteY51" fmla="*/ 2895602 h 5048250"/>
              <a:gd name="connsiteX52" fmla="*/ 4389116 w 12191988"/>
              <a:gd name="connsiteY52" fmla="*/ 3139442 h 5048250"/>
              <a:gd name="connsiteX53" fmla="*/ 4389116 w 12191988"/>
              <a:gd name="connsiteY53" fmla="*/ 4804410 h 5048250"/>
              <a:gd name="connsiteX54" fmla="*/ 4145279 w 12191988"/>
              <a:gd name="connsiteY54" fmla="*/ 5048250 h 5048250"/>
              <a:gd name="connsiteX55" fmla="*/ 3920601 w 12191988"/>
              <a:gd name="connsiteY55" fmla="*/ 4899324 h 5048250"/>
              <a:gd name="connsiteX56" fmla="*/ 3901439 w 12191988"/>
              <a:gd name="connsiteY56" fmla="*/ 4804411 h 5048250"/>
              <a:gd name="connsiteX57" fmla="*/ 3901436 w 12191988"/>
              <a:gd name="connsiteY57" fmla="*/ 4804429 h 5048250"/>
              <a:gd name="connsiteX58" fmla="*/ 3901436 w 12191988"/>
              <a:gd name="connsiteY58" fmla="*/ 4501515 h 5048250"/>
              <a:gd name="connsiteX59" fmla="*/ 3657596 w 12191988"/>
              <a:gd name="connsiteY59" fmla="*/ 4257675 h 5048250"/>
              <a:gd name="connsiteX60" fmla="*/ 3413756 w 12191988"/>
              <a:gd name="connsiteY60" fmla="*/ 4501515 h 5048250"/>
              <a:gd name="connsiteX61" fmla="*/ 3413756 w 12191988"/>
              <a:gd name="connsiteY61" fmla="*/ 4804430 h 5048250"/>
              <a:gd name="connsiteX62" fmla="*/ 3394599 w 12191988"/>
              <a:gd name="connsiteY62" fmla="*/ 4899324 h 5048250"/>
              <a:gd name="connsiteX63" fmla="*/ 3169919 w 12191988"/>
              <a:gd name="connsiteY63" fmla="*/ 5048250 h 5048250"/>
              <a:gd name="connsiteX64" fmla="*/ 2945242 w 12191988"/>
              <a:gd name="connsiteY64" fmla="*/ 4899324 h 5048250"/>
              <a:gd name="connsiteX65" fmla="*/ 2926081 w 12191988"/>
              <a:gd name="connsiteY65" fmla="*/ 4804411 h 5048250"/>
              <a:gd name="connsiteX66" fmla="*/ 2926076 w 12191988"/>
              <a:gd name="connsiteY66" fmla="*/ 4804434 h 5048250"/>
              <a:gd name="connsiteX67" fmla="*/ 2926076 w 12191988"/>
              <a:gd name="connsiteY67" fmla="*/ 3691892 h 5048250"/>
              <a:gd name="connsiteX68" fmla="*/ 2682236 w 12191988"/>
              <a:gd name="connsiteY68" fmla="*/ 3448051 h 5048250"/>
              <a:gd name="connsiteX69" fmla="*/ 2438396 w 12191988"/>
              <a:gd name="connsiteY69" fmla="*/ 3691892 h 5048250"/>
              <a:gd name="connsiteX70" fmla="*/ 2438396 w 12191988"/>
              <a:gd name="connsiteY70" fmla="*/ 4804433 h 5048250"/>
              <a:gd name="connsiteX71" fmla="*/ 2419239 w 12191988"/>
              <a:gd name="connsiteY71" fmla="*/ 4899324 h 5048250"/>
              <a:gd name="connsiteX72" fmla="*/ 2194561 w 12191988"/>
              <a:gd name="connsiteY72" fmla="*/ 5048250 h 5048250"/>
              <a:gd name="connsiteX73" fmla="*/ 1969881 w 12191988"/>
              <a:gd name="connsiteY73" fmla="*/ 4899324 h 5048250"/>
              <a:gd name="connsiteX74" fmla="*/ 1950719 w 12191988"/>
              <a:gd name="connsiteY74" fmla="*/ 4804411 h 5048250"/>
              <a:gd name="connsiteX75" fmla="*/ 1950716 w 12191988"/>
              <a:gd name="connsiteY75" fmla="*/ 4804427 h 5048250"/>
              <a:gd name="connsiteX76" fmla="*/ 1950716 w 12191988"/>
              <a:gd name="connsiteY76" fmla="*/ 4330065 h 5048250"/>
              <a:gd name="connsiteX77" fmla="*/ 1706876 w 12191988"/>
              <a:gd name="connsiteY77" fmla="*/ 4086227 h 5048250"/>
              <a:gd name="connsiteX78" fmla="*/ 1463036 w 12191988"/>
              <a:gd name="connsiteY78" fmla="*/ 4330065 h 5048250"/>
              <a:gd name="connsiteX79" fmla="*/ 1463036 w 12191988"/>
              <a:gd name="connsiteY79" fmla="*/ 4804428 h 5048250"/>
              <a:gd name="connsiteX80" fmla="*/ 1443877 w 12191988"/>
              <a:gd name="connsiteY80" fmla="*/ 4899324 h 5048250"/>
              <a:gd name="connsiteX81" fmla="*/ 1219200 w 12191988"/>
              <a:gd name="connsiteY81" fmla="*/ 5048250 h 5048250"/>
              <a:gd name="connsiteX82" fmla="*/ 994522 w 12191988"/>
              <a:gd name="connsiteY82" fmla="*/ 4899324 h 5048250"/>
              <a:gd name="connsiteX83" fmla="*/ 975360 w 12191988"/>
              <a:gd name="connsiteY83" fmla="*/ 4804411 h 5048250"/>
              <a:gd name="connsiteX84" fmla="*/ 975356 w 12191988"/>
              <a:gd name="connsiteY84" fmla="*/ 4804431 h 5048250"/>
              <a:gd name="connsiteX85" fmla="*/ 975356 w 12191988"/>
              <a:gd name="connsiteY85" fmla="*/ 3920492 h 5048250"/>
              <a:gd name="connsiteX86" fmla="*/ 731516 w 12191988"/>
              <a:gd name="connsiteY86" fmla="*/ 3676652 h 5048250"/>
              <a:gd name="connsiteX87" fmla="*/ 487676 w 12191988"/>
              <a:gd name="connsiteY87" fmla="*/ 3920492 h 5048250"/>
              <a:gd name="connsiteX88" fmla="*/ 487676 w 12191988"/>
              <a:gd name="connsiteY88" fmla="*/ 4804431 h 5048250"/>
              <a:gd name="connsiteX89" fmla="*/ 468518 w 12191988"/>
              <a:gd name="connsiteY89" fmla="*/ 4899324 h 5048250"/>
              <a:gd name="connsiteX90" fmla="*/ 243840 w 12191988"/>
              <a:gd name="connsiteY90" fmla="*/ 5048250 h 5048250"/>
              <a:gd name="connsiteX91" fmla="*/ 0 w 12191988"/>
              <a:gd name="connsiteY91" fmla="*/ 480441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88" h="5048250">
                <a:moveTo>
                  <a:pt x="0" y="0"/>
                </a:moveTo>
                <a:lnTo>
                  <a:pt x="12191988" y="0"/>
                </a:lnTo>
                <a:lnTo>
                  <a:pt x="12191988" y="4804440"/>
                </a:lnTo>
                <a:lnTo>
                  <a:pt x="12172832" y="4899324"/>
                </a:lnTo>
                <a:cubicBezTo>
                  <a:pt x="12135815" y="4986842"/>
                  <a:pt x="12049156" y="5048250"/>
                  <a:pt x="11948154" y="5048250"/>
                </a:cubicBezTo>
                <a:cubicBezTo>
                  <a:pt x="11813485" y="5048250"/>
                  <a:pt x="11704314" y="4939079"/>
                  <a:pt x="11704314" y="4804410"/>
                </a:cubicBezTo>
                <a:lnTo>
                  <a:pt x="11704314" y="4072890"/>
                </a:lnTo>
                <a:cubicBezTo>
                  <a:pt x="11704314" y="3938221"/>
                  <a:pt x="11595143" y="3829050"/>
                  <a:pt x="11460474" y="3829050"/>
                </a:cubicBezTo>
                <a:cubicBezTo>
                  <a:pt x="11325805" y="3829050"/>
                  <a:pt x="11216634" y="3938221"/>
                  <a:pt x="11216634" y="4072890"/>
                </a:cubicBezTo>
                <a:lnTo>
                  <a:pt x="11216634" y="4804410"/>
                </a:lnTo>
                <a:cubicBezTo>
                  <a:pt x="11216634" y="4939079"/>
                  <a:pt x="11107463" y="5048250"/>
                  <a:pt x="10972794" y="5048250"/>
                </a:cubicBezTo>
                <a:cubicBezTo>
                  <a:pt x="10838125" y="5048250"/>
                  <a:pt x="10728954" y="4939079"/>
                  <a:pt x="10728954" y="4804410"/>
                </a:cubicBezTo>
                <a:lnTo>
                  <a:pt x="10728954" y="3139440"/>
                </a:lnTo>
                <a:cubicBezTo>
                  <a:pt x="10728954" y="3004772"/>
                  <a:pt x="10619783" y="2895600"/>
                  <a:pt x="10485114" y="2895600"/>
                </a:cubicBezTo>
                <a:cubicBezTo>
                  <a:pt x="10350445" y="2895600"/>
                  <a:pt x="10241274" y="3004772"/>
                  <a:pt x="10241274" y="3139440"/>
                </a:cubicBezTo>
                <a:lnTo>
                  <a:pt x="10241274" y="4804410"/>
                </a:lnTo>
                <a:cubicBezTo>
                  <a:pt x="10241274" y="4939079"/>
                  <a:pt x="10132103" y="5048250"/>
                  <a:pt x="9997434" y="5048250"/>
                </a:cubicBezTo>
                <a:cubicBezTo>
                  <a:pt x="9862765" y="5048250"/>
                  <a:pt x="9753594" y="4939079"/>
                  <a:pt x="9753594" y="4804410"/>
                </a:cubicBezTo>
                <a:lnTo>
                  <a:pt x="9753594" y="4330065"/>
                </a:lnTo>
                <a:cubicBezTo>
                  <a:pt x="9753594" y="4195396"/>
                  <a:pt x="9644423" y="4086225"/>
                  <a:pt x="9509754" y="4086225"/>
                </a:cubicBezTo>
                <a:cubicBezTo>
                  <a:pt x="9375085" y="4086225"/>
                  <a:pt x="9265914" y="4195396"/>
                  <a:pt x="9265914" y="4330065"/>
                </a:cubicBezTo>
                <a:lnTo>
                  <a:pt x="9265914" y="4804410"/>
                </a:lnTo>
                <a:cubicBezTo>
                  <a:pt x="9265914" y="4939079"/>
                  <a:pt x="9156743" y="5048250"/>
                  <a:pt x="9022074" y="5048250"/>
                </a:cubicBezTo>
                <a:cubicBezTo>
                  <a:pt x="8887405" y="5048250"/>
                  <a:pt x="8778234" y="4939079"/>
                  <a:pt x="8778234" y="4804410"/>
                </a:cubicBezTo>
                <a:lnTo>
                  <a:pt x="8778234" y="3920491"/>
                </a:lnTo>
                <a:cubicBezTo>
                  <a:pt x="8778234" y="3785822"/>
                  <a:pt x="8669063" y="3676651"/>
                  <a:pt x="8534394" y="3676651"/>
                </a:cubicBezTo>
                <a:cubicBezTo>
                  <a:pt x="8399725" y="3676651"/>
                  <a:pt x="8290554" y="3785822"/>
                  <a:pt x="8290554" y="3920491"/>
                </a:cubicBezTo>
                <a:lnTo>
                  <a:pt x="8290554" y="4804410"/>
                </a:lnTo>
                <a:cubicBezTo>
                  <a:pt x="8290554" y="4939079"/>
                  <a:pt x="8181383" y="5048250"/>
                  <a:pt x="8046714" y="5048250"/>
                </a:cubicBezTo>
                <a:cubicBezTo>
                  <a:pt x="7912045" y="5048250"/>
                  <a:pt x="7802874" y="4939079"/>
                  <a:pt x="7802874" y="4804410"/>
                </a:cubicBezTo>
                <a:lnTo>
                  <a:pt x="7802874" y="4606290"/>
                </a:lnTo>
                <a:cubicBezTo>
                  <a:pt x="7802874" y="4471621"/>
                  <a:pt x="7693703" y="4362450"/>
                  <a:pt x="7559034" y="4362450"/>
                </a:cubicBezTo>
                <a:cubicBezTo>
                  <a:pt x="7424365" y="4362450"/>
                  <a:pt x="7315194" y="4471621"/>
                  <a:pt x="7315194" y="4606290"/>
                </a:cubicBezTo>
                <a:lnTo>
                  <a:pt x="7315194" y="4804410"/>
                </a:lnTo>
                <a:cubicBezTo>
                  <a:pt x="7315194" y="4939079"/>
                  <a:pt x="7206023" y="5048250"/>
                  <a:pt x="7071354" y="5048250"/>
                </a:cubicBezTo>
                <a:cubicBezTo>
                  <a:pt x="6936685" y="5048250"/>
                  <a:pt x="6827514" y="4939079"/>
                  <a:pt x="6827514" y="4804410"/>
                </a:cubicBezTo>
                <a:lnTo>
                  <a:pt x="6827514" y="3444241"/>
                </a:lnTo>
                <a:cubicBezTo>
                  <a:pt x="6827514" y="3309572"/>
                  <a:pt x="6718343" y="3200401"/>
                  <a:pt x="6583674" y="3200401"/>
                </a:cubicBezTo>
                <a:cubicBezTo>
                  <a:pt x="6449005" y="3200401"/>
                  <a:pt x="6339834" y="3309572"/>
                  <a:pt x="6339834" y="3444241"/>
                </a:cubicBezTo>
                <a:lnTo>
                  <a:pt x="6339834" y="4804410"/>
                </a:lnTo>
                <a:cubicBezTo>
                  <a:pt x="6339834" y="4939079"/>
                  <a:pt x="6230663" y="5048250"/>
                  <a:pt x="6095995" y="5048250"/>
                </a:cubicBezTo>
                <a:cubicBezTo>
                  <a:pt x="5961326" y="5048250"/>
                  <a:pt x="5852155" y="4939079"/>
                  <a:pt x="5852155" y="4804410"/>
                </a:cubicBezTo>
                <a:lnTo>
                  <a:pt x="5852155" y="4072891"/>
                </a:lnTo>
                <a:cubicBezTo>
                  <a:pt x="5852155" y="3938223"/>
                  <a:pt x="5742984" y="3829051"/>
                  <a:pt x="5608315" y="3829051"/>
                </a:cubicBezTo>
                <a:cubicBezTo>
                  <a:pt x="5473647" y="3829051"/>
                  <a:pt x="5364474" y="3938223"/>
                  <a:pt x="5364474" y="4072891"/>
                </a:cubicBezTo>
                <a:lnTo>
                  <a:pt x="5364474" y="4804425"/>
                </a:lnTo>
                <a:lnTo>
                  <a:pt x="5345317" y="4899324"/>
                </a:lnTo>
                <a:cubicBezTo>
                  <a:pt x="5308299" y="4986842"/>
                  <a:pt x="5221639" y="5048250"/>
                  <a:pt x="5120638" y="5048250"/>
                </a:cubicBezTo>
                <a:cubicBezTo>
                  <a:pt x="4985968" y="5048250"/>
                  <a:pt x="4876797" y="4939079"/>
                  <a:pt x="4876797" y="4804410"/>
                </a:cubicBezTo>
                <a:lnTo>
                  <a:pt x="4876795" y="4804421"/>
                </a:lnTo>
                <a:lnTo>
                  <a:pt x="4876795" y="3139442"/>
                </a:lnTo>
                <a:cubicBezTo>
                  <a:pt x="4876795" y="3004773"/>
                  <a:pt x="4767624" y="2895602"/>
                  <a:pt x="4632956" y="2895602"/>
                </a:cubicBezTo>
                <a:cubicBezTo>
                  <a:pt x="4498286" y="2895602"/>
                  <a:pt x="4389116" y="3004773"/>
                  <a:pt x="4389116" y="3139442"/>
                </a:cubicBezTo>
                <a:lnTo>
                  <a:pt x="4389116" y="4804410"/>
                </a:lnTo>
                <a:cubicBezTo>
                  <a:pt x="4389116" y="4939079"/>
                  <a:pt x="4279945" y="5048250"/>
                  <a:pt x="4145279" y="5048250"/>
                </a:cubicBezTo>
                <a:cubicBezTo>
                  <a:pt x="4044277" y="5048250"/>
                  <a:pt x="3957618" y="4986842"/>
                  <a:pt x="3920601" y="4899324"/>
                </a:cubicBezTo>
                <a:lnTo>
                  <a:pt x="3901439" y="4804411"/>
                </a:lnTo>
                <a:lnTo>
                  <a:pt x="3901436" y="4804429"/>
                </a:lnTo>
                <a:lnTo>
                  <a:pt x="3901436" y="4501515"/>
                </a:lnTo>
                <a:cubicBezTo>
                  <a:pt x="3901436" y="4366846"/>
                  <a:pt x="3792264" y="4257675"/>
                  <a:pt x="3657596" y="4257675"/>
                </a:cubicBezTo>
                <a:cubicBezTo>
                  <a:pt x="3522927" y="4257675"/>
                  <a:pt x="3413756" y="4366846"/>
                  <a:pt x="3413756" y="4501515"/>
                </a:cubicBezTo>
                <a:lnTo>
                  <a:pt x="3413756" y="4804430"/>
                </a:lnTo>
                <a:lnTo>
                  <a:pt x="3394599" y="4899324"/>
                </a:lnTo>
                <a:cubicBezTo>
                  <a:pt x="3357581" y="4986842"/>
                  <a:pt x="3270922" y="5048250"/>
                  <a:pt x="3169919" y="5048250"/>
                </a:cubicBezTo>
                <a:cubicBezTo>
                  <a:pt x="3068918" y="5048250"/>
                  <a:pt x="2982258" y="4986842"/>
                  <a:pt x="2945242" y="4899324"/>
                </a:cubicBezTo>
                <a:lnTo>
                  <a:pt x="2926081" y="4804411"/>
                </a:lnTo>
                <a:lnTo>
                  <a:pt x="2926076" y="4804434"/>
                </a:lnTo>
                <a:lnTo>
                  <a:pt x="2926076" y="3691892"/>
                </a:lnTo>
                <a:cubicBezTo>
                  <a:pt x="2926076" y="3557222"/>
                  <a:pt x="2816905" y="3448051"/>
                  <a:pt x="2682236" y="3448051"/>
                </a:cubicBezTo>
                <a:cubicBezTo>
                  <a:pt x="2547567" y="3448051"/>
                  <a:pt x="2438396" y="3557222"/>
                  <a:pt x="2438396" y="3691892"/>
                </a:cubicBezTo>
                <a:lnTo>
                  <a:pt x="2438396" y="4804433"/>
                </a:lnTo>
                <a:lnTo>
                  <a:pt x="2419239" y="4899324"/>
                </a:lnTo>
                <a:cubicBezTo>
                  <a:pt x="2382222" y="4986842"/>
                  <a:pt x="2295563" y="5048250"/>
                  <a:pt x="2194561" y="5048250"/>
                </a:cubicBezTo>
                <a:cubicBezTo>
                  <a:pt x="2093557" y="5048250"/>
                  <a:pt x="2006898" y="4986842"/>
                  <a:pt x="1969881" y="4899324"/>
                </a:cubicBezTo>
                <a:lnTo>
                  <a:pt x="1950719" y="4804411"/>
                </a:lnTo>
                <a:lnTo>
                  <a:pt x="1950716" y="4804427"/>
                </a:lnTo>
                <a:lnTo>
                  <a:pt x="1950716" y="4330065"/>
                </a:lnTo>
                <a:cubicBezTo>
                  <a:pt x="1950716" y="4195396"/>
                  <a:pt x="1841545" y="4086227"/>
                  <a:pt x="1706876" y="4086227"/>
                </a:cubicBezTo>
                <a:cubicBezTo>
                  <a:pt x="1572207" y="4086227"/>
                  <a:pt x="1463036" y="4195396"/>
                  <a:pt x="1463036" y="4330065"/>
                </a:cubicBezTo>
                <a:lnTo>
                  <a:pt x="1463036" y="4804428"/>
                </a:lnTo>
                <a:lnTo>
                  <a:pt x="1443877" y="4899324"/>
                </a:lnTo>
                <a:cubicBezTo>
                  <a:pt x="1406860" y="4986842"/>
                  <a:pt x="1320201" y="5048250"/>
                  <a:pt x="1219200" y="5048250"/>
                </a:cubicBezTo>
                <a:cubicBezTo>
                  <a:pt x="1118198" y="5048250"/>
                  <a:pt x="1031539" y="4986842"/>
                  <a:pt x="994522" y="4899324"/>
                </a:cubicBezTo>
                <a:lnTo>
                  <a:pt x="975360" y="4804411"/>
                </a:lnTo>
                <a:lnTo>
                  <a:pt x="975356" y="4804431"/>
                </a:lnTo>
                <a:lnTo>
                  <a:pt x="975356" y="3920492"/>
                </a:lnTo>
                <a:cubicBezTo>
                  <a:pt x="975356" y="3785823"/>
                  <a:pt x="866185" y="3676652"/>
                  <a:pt x="731516" y="3676652"/>
                </a:cubicBezTo>
                <a:cubicBezTo>
                  <a:pt x="596847" y="3676652"/>
                  <a:pt x="487676" y="3785823"/>
                  <a:pt x="487676" y="3920492"/>
                </a:cubicBezTo>
                <a:lnTo>
                  <a:pt x="487676" y="4804431"/>
                </a:lnTo>
                <a:lnTo>
                  <a:pt x="468518" y="4899324"/>
                </a:lnTo>
                <a:cubicBezTo>
                  <a:pt x="431501" y="4986842"/>
                  <a:pt x="344842" y="5048250"/>
                  <a:pt x="243840" y="5048250"/>
                </a:cubicBezTo>
                <a:cubicBezTo>
                  <a:pt x="109171" y="5048250"/>
                  <a:pt x="0" y="4939079"/>
                  <a:pt x="0" y="480441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5459798"/>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A654ED1-BA8E-45C4-970B-D44FD2EE7946}"/>
              </a:ext>
            </a:extLst>
          </p:cNvPr>
          <p:cNvSpPr>
            <a:spLocks noGrp="1"/>
          </p:cNvSpPr>
          <p:nvPr>
            <p:ph type="pic" sz="quarter" idx="10" hasCustomPrompt="1"/>
          </p:nvPr>
        </p:nvSpPr>
        <p:spPr>
          <a:xfrm>
            <a:off x="7" y="1809750"/>
            <a:ext cx="12191988" cy="5048250"/>
          </a:xfrm>
          <a:custGeom>
            <a:avLst/>
            <a:gdLst>
              <a:gd name="connsiteX0" fmla="*/ 243840 w 12191988"/>
              <a:gd name="connsiteY0" fmla="*/ 0 h 5048250"/>
              <a:gd name="connsiteX1" fmla="*/ 468518 w 12191988"/>
              <a:gd name="connsiteY1" fmla="*/ 148926 h 5048250"/>
              <a:gd name="connsiteX2" fmla="*/ 487676 w 12191988"/>
              <a:gd name="connsiteY2" fmla="*/ 243819 h 5048250"/>
              <a:gd name="connsiteX3" fmla="*/ 487676 w 12191988"/>
              <a:gd name="connsiteY3" fmla="*/ 1127758 h 5048250"/>
              <a:gd name="connsiteX4" fmla="*/ 731516 w 12191988"/>
              <a:gd name="connsiteY4" fmla="*/ 1371598 h 5048250"/>
              <a:gd name="connsiteX5" fmla="*/ 975356 w 12191988"/>
              <a:gd name="connsiteY5" fmla="*/ 1127758 h 5048250"/>
              <a:gd name="connsiteX6" fmla="*/ 975356 w 12191988"/>
              <a:gd name="connsiteY6" fmla="*/ 243819 h 5048250"/>
              <a:gd name="connsiteX7" fmla="*/ 975360 w 12191988"/>
              <a:gd name="connsiteY7" fmla="*/ 243839 h 5048250"/>
              <a:gd name="connsiteX8" fmla="*/ 994522 w 12191988"/>
              <a:gd name="connsiteY8" fmla="*/ 148926 h 5048250"/>
              <a:gd name="connsiteX9" fmla="*/ 1219200 w 12191988"/>
              <a:gd name="connsiteY9" fmla="*/ 0 h 5048250"/>
              <a:gd name="connsiteX10" fmla="*/ 1443877 w 12191988"/>
              <a:gd name="connsiteY10" fmla="*/ 148926 h 5048250"/>
              <a:gd name="connsiteX11" fmla="*/ 1463036 w 12191988"/>
              <a:gd name="connsiteY11" fmla="*/ 243822 h 5048250"/>
              <a:gd name="connsiteX12" fmla="*/ 1463036 w 12191988"/>
              <a:gd name="connsiteY12" fmla="*/ 718185 h 5048250"/>
              <a:gd name="connsiteX13" fmla="*/ 1706876 w 12191988"/>
              <a:gd name="connsiteY13" fmla="*/ 962023 h 5048250"/>
              <a:gd name="connsiteX14" fmla="*/ 1950716 w 12191988"/>
              <a:gd name="connsiteY14" fmla="*/ 718185 h 5048250"/>
              <a:gd name="connsiteX15" fmla="*/ 1950716 w 12191988"/>
              <a:gd name="connsiteY15" fmla="*/ 243823 h 5048250"/>
              <a:gd name="connsiteX16" fmla="*/ 1950719 w 12191988"/>
              <a:gd name="connsiteY16" fmla="*/ 243839 h 5048250"/>
              <a:gd name="connsiteX17" fmla="*/ 1969881 w 12191988"/>
              <a:gd name="connsiteY17" fmla="*/ 148926 h 5048250"/>
              <a:gd name="connsiteX18" fmla="*/ 2194561 w 12191988"/>
              <a:gd name="connsiteY18" fmla="*/ 0 h 5048250"/>
              <a:gd name="connsiteX19" fmla="*/ 2419239 w 12191988"/>
              <a:gd name="connsiteY19" fmla="*/ 148926 h 5048250"/>
              <a:gd name="connsiteX20" fmla="*/ 2438396 w 12191988"/>
              <a:gd name="connsiteY20" fmla="*/ 243817 h 5048250"/>
              <a:gd name="connsiteX21" fmla="*/ 2438396 w 12191988"/>
              <a:gd name="connsiteY21" fmla="*/ 1356358 h 5048250"/>
              <a:gd name="connsiteX22" fmla="*/ 2682236 w 12191988"/>
              <a:gd name="connsiteY22" fmla="*/ 1600199 h 5048250"/>
              <a:gd name="connsiteX23" fmla="*/ 2926076 w 12191988"/>
              <a:gd name="connsiteY23" fmla="*/ 1356358 h 5048250"/>
              <a:gd name="connsiteX24" fmla="*/ 2926076 w 12191988"/>
              <a:gd name="connsiteY24" fmla="*/ 243816 h 5048250"/>
              <a:gd name="connsiteX25" fmla="*/ 2926081 w 12191988"/>
              <a:gd name="connsiteY25" fmla="*/ 243839 h 5048250"/>
              <a:gd name="connsiteX26" fmla="*/ 2945242 w 12191988"/>
              <a:gd name="connsiteY26" fmla="*/ 148926 h 5048250"/>
              <a:gd name="connsiteX27" fmla="*/ 3169919 w 12191988"/>
              <a:gd name="connsiteY27" fmla="*/ 0 h 5048250"/>
              <a:gd name="connsiteX28" fmla="*/ 3394599 w 12191988"/>
              <a:gd name="connsiteY28" fmla="*/ 148926 h 5048250"/>
              <a:gd name="connsiteX29" fmla="*/ 3413756 w 12191988"/>
              <a:gd name="connsiteY29" fmla="*/ 243820 h 5048250"/>
              <a:gd name="connsiteX30" fmla="*/ 3413756 w 12191988"/>
              <a:gd name="connsiteY30" fmla="*/ 546735 h 5048250"/>
              <a:gd name="connsiteX31" fmla="*/ 3657596 w 12191988"/>
              <a:gd name="connsiteY31" fmla="*/ 790575 h 5048250"/>
              <a:gd name="connsiteX32" fmla="*/ 3901436 w 12191988"/>
              <a:gd name="connsiteY32" fmla="*/ 546735 h 5048250"/>
              <a:gd name="connsiteX33" fmla="*/ 3901436 w 12191988"/>
              <a:gd name="connsiteY33" fmla="*/ 243821 h 5048250"/>
              <a:gd name="connsiteX34" fmla="*/ 3901439 w 12191988"/>
              <a:gd name="connsiteY34" fmla="*/ 243839 h 5048250"/>
              <a:gd name="connsiteX35" fmla="*/ 3920601 w 12191988"/>
              <a:gd name="connsiteY35" fmla="*/ 148926 h 5048250"/>
              <a:gd name="connsiteX36" fmla="*/ 4145279 w 12191988"/>
              <a:gd name="connsiteY36" fmla="*/ 0 h 5048250"/>
              <a:gd name="connsiteX37" fmla="*/ 4389116 w 12191988"/>
              <a:gd name="connsiteY37" fmla="*/ 243840 h 5048250"/>
              <a:gd name="connsiteX38" fmla="*/ 4389116 w 12191988"/>
              <a:gd name="connsiteY38" fmla="*/ 1908808 h 5048250"/>
              <a:gd name="connsiteX39" fmla="*/ 4632955 w 12191988"/>
              <a:gd name="connsiteY39" fmla="*/ 2152648 h 5048250"/>
              <a:gd name="connsiteX40" fmla="*/ 4876795 w 12191988"/>
              <a:gd name="connsiteY40" fmla="*/ 1908808 h 5048250"/>
              <a:gd name="connsiteX41" fmla="*/ 4876795 w 12191988"/>
              <a:gd name="connsiteY41" fmla="*/ 243829 h 5048250"/>
              <a:gd name="connsiteX42" fmla="*/ 4876797 w 12191988"/>
              <a:gd name="connsiteY42" fmla="*/ 243840 h 5048250"/>
              <a:gd name="connsiteX43" fmla="*/ 5120638 w 12191988"/>
              <a:gd name="connsiteY43" fmla="*/ 0 h 5048250"/>
              <a:gd name="connsiteX44" fmla="*/ 5345317 w 12191988"/>
              <a:gd name="connsiteY44" fmla="*/ 148926 h 5048250"/>
              <a:gd name="connsiteX45" fmla="*/ 5364474 w 12191988"/>
              <a:gd name="connsiteY45" fmla="*/ 243825 h 5048250"/>
              <a:gd name="connsiteX46" fmla="*/ 5364474 w 12191988"/>
              <a:gd name="connsiteY46" fmla="*/ 975359 h 5048250"/>
              <a:gd name="connsiteX47" fmla="*/ 5608317 w 12191988"/>
              <a:gd name="connsiteY47" fmla="*/ 1219199 h 5048250"/>
              <a:gd name="connsiteX48" fmla="*/ 5852157 w 12191988"/>
              <a:gd name="connsiteY48" fmla="*/ 975359 h 5048250"/>
              <a:gd name="connsiteX49" fmla="*/ 5852157 w 12191988"/>
              <a:gd name="connsiteY49" fmla="*/ 243840 h 5048250"/>
              <a:gd name="connsiteX50" fmla="*/ 6095996 w 12191988"/>
              <a:gd name="connsiteY50" fmla="*/ 0 h 5048250"/>
              <a:gd name="connsiteX51" fmla="*/ 6339834 w 12191988"/>
              <a:gd name="connsiteY51" fmla="*/ 243840 h 5048250"/>
              <a:gd name="connsiteX52" fmla="*/ 6339834 w 12191988"/>
              <a:gd name="connsiteY52" fmla="*/ 1604009 h 5048250"/>
              <a:gd name="connsiteX53" fmla="*/ 6583674 w 12191988"/>
              <a:gd name="connsiteY53" fmla="*/ 1847849 h 5048250"/>
              <a:gd name="connsiteX54" fmla="*/ 6827514 w 12191988"/>
              <a:gd name="connsiteY54" fmla="*/ 1604009 h 5048250"/>
              <a:gd name="connsiteX55" fmla="*/ 6827514 w 12191988"/>
              <a:gd name="connsiteY55" fmla="*/ 243840 h 5048250"/>
              <a:gd name="connsiteX56" fmla="*/ 7071354 w 12191988"/>
              <a:gd name="connsiteY56" fmla="*/ 0 h 5048250"/>
              <a:gd name="connsiteX57" fmla="*/ 7315194 w 12191988"/>
              <a:gd name="connsiteY57" fmla="*/ 243840 h 5048250"/>
              <a:gd name="connsiteX58" fmla="*/ 7315194 w 12191988"/>
              <a:gd name="connsiteY58" fmla="*/ 441960 h 5048250"/>
              <a:gd name="connsiteX59" fmla="*/ 7559034 w 12191988"/>
              <a:gd name="connsiteY59" fmla="*/ 685800 h 5048250"/>
              <a:gd name="connsiteX60" fmla="*/ 7802874 w 12191988"/>
              <a:gd name="connsiteY60" fmla="*/ 441960 h 5048250"/>
              <a:gd name="connsiteX61" fmla="*/ 7802874 w 12191988"/>
              <a:gd name="connsiteY61" fmla="*/ 243840 h 5048250"/>
              <a:gd name="connsiteX62" fmla="*/ 8046714 w 12191988"/>
              <a:gd name="connsiteY62" fmla="*/ 0 h 5048250"/>
              <a:gd name="connsiteX63" fmla="*/ 8290554 w 12191988"/>
              <a:gd name="connsiteY63" fmla="*/ 243840 h 5048250"/>
              <a:gd name="connsiteX64" fmla="*/ 8290554 w 12191988"/>
              <a:gd name="connsiteY64" fmla="*/ 1127759 h 5048250"/>
              <a:gd name="connsiteX65" fmla="*/ 8534394 w 12191988"/>
              <a:gd name="connsiteY65" fmla="*/ 1371599 h 5048250"/>
              <a:gd name="connsiteX66" fmla="*/ 8778234 w 12191988"/>
              <a:gd name="connsiteY66" fmla="*/ 1127759 h 5048250"/>
              <a:gd name="connsiteX67" fmla="*/ 8778234 w 12191988"/>
              <a:gd name="connsiteY67" fmla="*/ 243840 h 5048250"/>
              <a:gd name="connsiteX68" fmla="*/ 9022074 w 12191988"/>
              <a:gd name="connsiteY68" fmla="*/ 0 h 5048250"/>
              <a:gd name="connsiteX69" fmla="*/ 9265914 w 12191988"/>
              <a:gd name="connsiteY69" fmla="*/ 243840 h 5048250"/>
              <a:gd name="connsiteX70" fmla="*/ 9265914 w 12191988"/>
              <a:gd name="connsiteY70" fmla="*/ 718185 h 5048250"/>
              <a:gd name="connsiteX71" fmla="*/ 9509754 w 12191988"/>
              <a:gd name="connsiteY71" fmla="*/ 962025 h 5048250"/>
              <a:gd name="connsiteX72" fmla="*/ 9753594 w 12191988"/>
              <a:gd name="connsiteY72" fmla="*/ 718185 h 5048250"/>
              <a:gd name="connsiteX73" fmla="*/ 9753594 w 12191988"/>
              <a:gd name="connsiteY73" fmla="*/ 243840 h 5048250"/>
              <a:gd name="connsiteX74" fmla="*/ 9997434 w 12191988"/>
              <a:gd name="connsiteY74" fmla="*/ 0 h 5048250"/>
              <a:gd name="connsiteX75" fmla="*/ 10241274 w 12191988"/>
              <a:gd name="connsiteY75" fmla="*/ 243840 h 5048250"/>
              <a:gd name="connsiteX76" fmla="*/ 10241274 w 12191988"/>
              <a:gd name="connsiteY76" fmla="*/ 1908810 h 5048250"/>
              <a:gd name="connsiteX77" fmla="*/ 10485114 w 12191988"/>
              <a:gd name="connsiteY77" fmla="*/ 2152650 h 5048250"/>
              <a:gd name="connsiteX78" fmla="*/ 10728954 w 12191988"/>
              <a:gd name="connsiteY78" fmla="*/ 1908810 h 5048250"/>
              <a:gd name="connsiteX79" fmla="*/ 10728954 w 12191988"/>
              <a:gd name="connsiteY79" fmla="*/ 243840 h 5048250"/>
              <a:gd name="connsiteX80" fmla="*/ 10972794 w 12191988"/>
              <a:gd name="connsiteY80" fmla="*/ 0 h 5048250"/>
              <a:gd name="connsiteX81" fmla="*/ 11216634 w 12191988"/>
              <a:gd name="connsiteY81" fmla="*/ 243840 h 5048250"/>
              <a:gd name="connsiteX82" fmla="*/ 11216634 w 12191988"/>
              <a:gd name="connsiteY82" fmla="*/ 975360 h 5048250"/>
              <a:gd name="connsiteX83" fmla="*/ 11460474 w 12191988"/>
              <a:gd name="connsiteY83" fmla="*/ 1219200 h 5048250"/>
              <a:gd name="connsiteX84" fmla="*/ 11704314 w 12191988"/>
              <a:gd name="connsiteY84" fmla="*/ 975360 h 5048250"/>
              <a:gd name="connsiteX85" fmla="*/ 11704314 w 12191988"/>
              <a:gd name="connsiteY85" fmla="*/ 243840 h 5048250"/>
              <a:gd name="connsiteX86" fmla="*/ 11948154 w 12191988"/>
              <a:gd name="connsiteY86" fmla="*/ 0 h 5048250"/>
              <a:gd name="connsiteX87" fmla="*/ 12172832 w 12191988"/>
              <a:gd name="connsiteY87" fmla="*/ 148926 h 5048250"/>
              <a:gd name="connsiteX88" fmla="*/ 12191988 w 12191988"/>
              <a:gd name="connsiteY88" fmla="*/ 243810 h 5048250"/>
              <a:gd name="connsiteX89" fmla="*/ 12191988 w 12191988"/>
              <a:gd name="connsiteY89" fmla="*/ 5048250 h 5048250"/>
              <a:gd name="connsiteX90" fmla="*/ 0 w 12191988"/>
              <a:gd name="connsiteY90" fmla="*/ 5048250 h 5048250"/>
              <a:gd name="connsiteX91" fmla="*/ 0 w 12191988"/>
              <a:gd name="connsiteY91" fmla="*/ 243840 h 5048250"/>
              <a:gd name="connsiteX92" fmla="*/ 243840 w 12191988"/>
              <a:gd name="connsiteY92" fmla="*/ 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1988" h="5048250">
                <a:moveTo>
                  <a:pt x="243840" y="0"/>
                </a:moveTo>
                <a:cubicBezTo>
                  <a:pt x="344842" y="0"/>
                  <a:pt x="431501" y="61408"/>
                  <a:pt x="468518" y="148926"/>
                </a:cubicBezTo>
                <a:lnTo>
                  <a:pt x="487676" y="243819"/>
                </a:lnTo>
                <a:lnTo>
                  <a:pt x="487676" y="1127758"/>
                </a:lnTo>
                <a:cubicBezTo>
                  <a:pt x="487676" y="1262427"/>
                  <a:pt x="596847" y="1371598"/>
                  <a:pt x="731516" y="1371598"/>
                </a:cubicBezTo>
                <a:cubicBezTo>
                  <a:pt x="866185" y="1371598"/>
                  <a:pt x="975356" y="1262427"/>
                  <a:pt x="975356" y="1127758"/>
                </a:cubicBezTo>
                <a:lnTo>
                  <a:pt x="975356" y="243819"/>
                </a:lnTo>
                <a:lnTo>
                  <a:pt x="975360" y="243839"/>
                </a:lnTo>
                <a:lnTo>
                  <a:pt x="994522" y="148926"/>
                </a:lnTo>
                <a:cubicBezTo>
                  <a:pt x="1031539" y="61408"/>
                  <a:pt x="1118198" y="0"/>
                  <a:pt x="1219200" y="0"/>
                </a:cubicBezTo>
                <a:cubicBezTo>
                  <a:pt x="1320201" y="0"/>
                  <a:pt x="1406860" y="61408"/>
                  <a:pt x="1443877" y="148926"/>
                </a:cubicBezTo>
                <a:lnTo>
                  <a:pt x="1463036" y="243822"/>
                </a:lnTo>
                <a:lnTo>
                  <a:pt x="1463036" y="718185"/>
                </a:lnTo>
                <a:cubicBezTo>
                  <a:pt x="1463036" y="852854"/>
                  <a:pt x="1572207" y="962023"/>
                  <a:pt x="1706876" y="962023"/>
                </a:cubicBezTo>
                <a:cubicBezTo>
                  <a:pt x="1841545" y="962023"/>
                  <a:pt x="1950716" y="852854"/>
                  <a:pt x="1950716" y="718185"/>
                </a:cubicBezTo>
                <a:lnTo>
                  <a:pt x="1950716" y="243823"/>
                </a:lnTo>
                <a:lnTo>
                  <a:pt x="1950719" y="243839"/>
                </a:lnTo>
                <a:lnTo>
                  <a:pt x="1969881" y="148926"/>
                </a:lnTo>
                <a:cubicBezTo>
                  <a:pt x="2006898" y="61408"/>
                  <a:pt x="2093557" y="0"/>
                  <a:pt x="2194561" y="0"/>
                </a:cubicBezTo>
                <a:cubicBezTo>
                  <a:pt x="2295563" y="0"/>
                  <a:pt x="2382222" y="61408"/>
                  <a:pt x="2419239" y="148926"/>
                </a:cubicBezTo>
                <a:lnTo>
                  <a:pt x="2438396" y="243817"/>
                </a:lnTo>
                <a:lnTo>
                  <a:pt x="2438396" y="1356358"/>
                </a:lnTo>
                <a:cubicBezTo>
                  <a:pt x="2438396" y="1491028"/>
                  <a:pt x="2547567" y="1600199"/>
                  <a:pt x="2682236" y="1600199"/>
                </a:cubicBezTo>
                <a:cubicBezTo>
                  <a:pt x="2816905" y="1600199"/>
                  <a:pt x="2926076" y="1491028"/>
                  <a:pt x="2926076" y="1356358"/>
                </a:cubicBezTo>
                <a:lnTo>
                  <a:pt x="2926076" y="243816"/>
                </a:lnTo>
                <a:lnTo>
                  <a:pt x="2926081" y="243839"/>
                </a:lnTo>
                <a:lnTo>
                  <a:pt x="2945242" y="148926"/>
                </a:lnTo>
                <a:cubicBezTo>
                  <a:pt x="2982258" y="61408"/>
                  <a:pt x="3068918" y="0"/>
                  <a:pt x="3169919" y="0"/>
                </a:cubicBezTo>
                <a:cubicBezTo>
                  <a:pt x="3270922" y="0"/>
                  <a:pt x="3357581" y="61408"/>
                  <a:pt x="3394599" y="148926"/>
                </a:cubicBezTo>
                <a:lnTo>
                  <a:pt x="3413756" y="243820"/>
                </a:lnTo>
                <a:lnTo>
                  <a:pt x="3413756" y="546735"/>
                </a:lnTo>
                <a:cubicBezTo>
                  <a:pt x="3413756" y="681404"/>
                  <a:pt x="3522927" y="790575"/>
                  <a:pt x="3657596" y="790575"/>
                </a:cubicBezTo>
                <a:cubicBezTo>
                  <a:pt x="3792264" y="790575"/>
                  <a:pt x="3901436" y="681404"/>
                  <a:pt x="3901436" y="546735"/>
                </a:cubicBezTo>
                <a:lnTo>
                  <a:pt x="3901436" y="243821"/>
                </a:lnTo>
                <a:lnTo>
                  <a:pt x="3901439" y="243839"/>
                </a:lnTo>
                <a:lnTo>
                  <a:pt x="3920601" y="148926"/>
                </a:lnTo>
                <a:cubicBezTo>
                  <a:pt x="3957618" y="61408"/>
                  <a:pt x="4044277" y="0"/>
                  <a:pt x="4145279" y="0"/>
                </a:cubicBezTo>
                <a:cubicBezTo>
                  <a:pt x="4279945" y="0"/>
                  <a:pt x="4389116" y="109171"/>
                  <a:pt x="4389116" y="243840"/>
                </a:cubicBezTo>
                <a:lnTo>
                  <a:pt x="4389116" y="1908808"/>
                </a:lnTo>
                <a:cubicBezTo>
                  <a:pt x="4389116" y="2043477"/>
                  <a:pt x="4498286" y="2152648"/>
                  <a:pt x="4632955" y="2152648"/>
                </a:cubicBezTo>
                <a:cubicBezTo>
                  <a:pt x="4767623" y="2152648"/>
                  <a:pt x="4876795" y="2043477"/>
                  <a:pt x="4876795" y="1908808"/>
                </a:cubicBezTo>
                <a:lnTo>
                  <a:pt x="4876795" y="243829"/>
                </a:lnTo>
                <a:lnTo>
                  <a:pt x="4876797" y="243840"/>
                </a:lnTo>
                <a:cubicBezTo>
                  <a:pt x="4876797" y="109171"/>
                  <a:pt x="4985968" y="0"/>
                  <a:pt x="5120638" y="0"/>
                </a:cubicBezTo>
                <a:cubicBezTo>
                  <a:pt x="5221639" y="0"/>
                  <a:pt x="5308299" y="61408"/>
                  <a:pt x="5345317" y="148926"/>
                </a:cubicBezTo>
                <a:lnTo>
                  <a:pt x="5364474" y="243825"/>
                </a:lnTo>
                <a:lnTo>
                  <a:pt x="5364474" y="975359"/>
                </a:lnTo>
                <a:cubicBezTo>
                  <a:pt x="5364474" y="1110027"/>
                  <a:pt x="5473648" y="1219199"/>
                  <a:pt x="5608317" y="1219199"/>
                </a:cubicBezTo>
                <a:cubicBezTo>
                  <a:pt x="5742984" y="1219199"/>
                  <a:pt x="5852157" y="1110027"/>
                  <a:pt x="5852157" y="975359"/>
                </a:cubicBezTo>
                <a:lnTo>
                  <a:pt x="5852157" y="243840"/>
                </a:lnTo>
                <a:cubicBezTo>
                  <a:pt x="5852157" y="109171"/>
                  <a:pt x="5961326" y="0"/>
                  <a:pt x="6095996" y="0"/>
                </a:cubicBezTo>
                <a:cubicBezTo>
                  <a:pt x="6230663" y="0"/>
                  <a:pt x="6339834" y="109171"/>
                  <a:pt x="6339834" y="243840"/>
                </a:cubicBezTo>
                <a:lnTo>
                  <a:pt x="6339834" y="1604009"/>
                </a:lnTo>
                <a:cubicBezTo>
                  <a:pt x="6339834" y="1738678"/>
                  <a:pt x="6449005" y="1847849"/>
                  <a:pt x="6583674" y="1847849"/>
                </a:cubicBezTo>
                <a:cubicBezTo>
                  <a:pt x="6718343" y="1847849"/>
                  <a:pt x="6827514" y="1738678"/>
                  <a:pt x="6827514" y="1604009"/>
                </a:cubicBezTo>
                <a:lnTo>
                  <a:pt x="6827514" y="243840"/>
                </a:lnTo>
                <a:cubicBezTo>
                  <a:pt x="6827514" y="109171"/>
                  <a:pt x="6936685" y="0"/>
                  <a:pt x="7071354" y="0"/>
                </a:cubicBezTo>
                <a:cubicBezTo>
                  <a:pt x="7206023" y="0"/>
                  <a:pt x="7315194" y="109171"/>
                  <a:pt x="7315194" y="243840"/>
                </a:cubicBezTo>
                <a:lnTo>
                  <a:pt x="7315194" y="441960"/>
                </a:lnTo>
                <a:cubicBezTo>
                  <a:pt x="7315194" y="576629"/>
                  <a:pt x="7424365" y="685800"/>
                  <a:pt x="7559034" y="685800"/>
                </a:cubicBezTo>
                <a:cubicBezTo>
                  <a:pt x="7693703" y="685800"/>
                  <a:pt x="7802874" y="576629"/>
                  <a:pt x="7802874" y="441960"/>
                </a:cubicBezTo>
                <a:lnTo>
                  <a:pt x="7802874" y="243840"/>
                </a:lnTo>
                <a:cubicBezTo>
                  <a:pt x="7802874" y="109171"/>
                  <a:pt x="7912045" y="0"/>
                  <a:pt x="8046714" y="0"/>
                </a:cubicBezTo>
                <a:cubicBezTo>
                  <a:pt x="8181383" y="0"/>
                  <a:pt x="8290554" y="109171"/>
                  <a:pt x="8290554" y="243840"/>
                </a:cubicBezTo>
                <a:lnTo>
                  <a:pt x="8290554" y="1127759"/>
                </a:lnTo>
                <a:cubicBezTo>
                  <a:pt x="8290554" y="1262428"/>
                  <a:pt x="8399725" y="1371599"/>
                  <a:pt x="8534394" y="1371599"/>
                </a:cubicBezTo>
                <a:cubicBezTo>
                  <a:pt x="8669063" y="1371599"/>
                  <a:pt x="8778234" y="1262428"/>
                  <a:pt x="8778234" y="1127759"/>
                </a:cubicBezTo>
                <a:lnTo>
                  <a:pt x="8778234" y="243840"/>
                </a:lnTo>
                <a:cubicBezTo>
                  <a:pt x="8778234" y="109171"/>
                  <a:pt x="8887405" y="0"/>
                  <a:pt x="9022074" y="0"/>
                </a:cubicBezTo>
                <a:cubicBezTo>
                  <a:pt x="9156743" y="0"/>
                  <a:pt x="9265914" y="109171"/>
                  <a:pt x="9265914" y="243840"/>
                </a:cubicBezTo>
                <a:lnTo>
                  <a:pt x="9265914" y="718185"/>
                </a:lnTo>
                <a:cubicBezTo>
                  <a:pt x="9265914" y="852854"/>
                  <a:pt x="9375085" y="962025"/>
                  <a:pt x="9509754" y="962025"/>
                </a:cubicBezTo>
                <a:cubicBezTo>
                  <a:pt x="9644423" y="962025"/>
                  <a:pt x="9753594" y="852854"/>
                  <a:pt x="9753594" y="718185"/>
                </a:cubicBezTo>
                <a:lnTo>
                  <a:pt x="9753594" y="243840"/>
                </a:lnTo>
                <a:cubicBezTo>
                  <a:pt x="9753594" y="109171"/>
                  <a:pt x="9862765" y="0"/>
                  <a:pt x="9997434" y="0"/>
                </a:cubicBezTo>
                <a:cubicBezTo>
                  <a:pt x="10132103" y="0"/>
                  <a:pt x="10241274" y="109171"/>
                  <a:pt x="10241274" y="243840"/>
                </a:cubicBezTo>
                <a:lnTo>
                  <a:pt x="10241274" y="1908810"/>
                </a:lnTo>
                <a:cubicBezTo>
                  <a:pt x="10241274" y="2043478"/>
                  <a:pt x="10350445" y="2152650"/>
                  <a:pt x="10485114" y="2152650"/>
                </a:cubicBezTo>
                <a:cubicBezTo>
                  <a:pt x="10619783" y="2152650"/>
                  <a:pt x="10728954" y="2043478"/>
                  <a:pt x="10728954" y="1908810"/>
                </a:cubicBezTo>
                <a:lnTo>
                  <a:pt x="10728954" y="243840"/>
                </a:lnTo>
                <a:cubicBezTo>
                  <a:pt x="10728954" y="109171"/>
                  <a:pt x="10838125" y="0"/>
                  <a:pt x="10972794" y="0"/>
                </a:cubicBezTo>
                <a:cubicBezTo>
                  <a:pt x="11107463" y="0"/>
                  <a:pt x="11216634" y="109171"/>
                  <a:pt x="11216634" y="243840"/>
                </a:cubicBezTo>
                <a:lnTo>
                  <a:pt x="11216634" y="975360"/>
                </a:lnTo>
                <a:cubicBezTo>
                  <a:pt x="11216634" y="1110029"/>
                  <a:pt x="11325805" y="1219200"/>
                  <a:pt x="11460474" y="1219200"/>
                </a:cubicBezTo>
                <a:cubicBezTo>
                  <a:pt x="11595143" y="1219200"/>
                  <a:pt x="11704314" y="1110029"/>
                  <a:pt x="11704314" y="975360"/>
                </a:cubicBezTo>
                <a:lnTo>
                  <a:pt x="11704314" y="243840"/>
                </a:lnTo>
                <a:cubicBezTo>
                  <a:pt x="11704314" y="109171"/>
                  <a:pt x="11813485" y="0"/>
                  <a:pt x="11948154" y="0"/>
                </a:cubicBezTo>
                <a:cubicBezTo>
                  <a:pt x="12049156" y="0"/>
                  <a:pt x="12135815" y="61408"/>
                  <a:pt x="12172832" y="148926"/>
                </a:cubicBezTo>
                <a:lnTo>
                  <a:pt x="12191988" y="243810"/>
                </a:lnTo>
                <a:lnTo>
                  <a:pt x="12191988" y="5048250"/>
                </a:lnTo>
                <a:lnTo>
                  <a:pt x="0" y="5048250"/>
                </a:lnTo>
                <a:lnTo>
                  <a:pt x="0" y="243840"/>
                </a:lnTo>
                <a:cubicBezTo>
                  <a:pt x="0" y="109171"/>
                  <a:pt x="109171" y="0"/>
                  <a:pt x="24384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46060219"/>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35C40A6-11F8-4FB5-B6F0-BB490251F9B9}"/>
              </a:ext>
            </a:extLst>
          </p:cNvPr>
          <p:cNvSpPr/>
          <p:nvPr userDrawn="1"/>
        </p:nvSpPr>
        <p:spPr>
          <a:xfrm>
            <a:off x="0" y="0"/>
            <a:ext cx="12192000" cy="3920052"/>
          </a:xfrm>
          <a:custGeom>
            <a:avLst/>
            <a:gdLst>
              <a:gd name="connsiteX0" fmla="*/ 0 w 12192000"/>
              <a:gd name="connsiteY0" fmla="*/ 0 h 3920052"/>
              <a:gd name="connsiteX1" fmla="*/ 12192000 w 12192000"/>
              <a:gd name="connsiteY1" fmla="*/ 0 h 3920052"/>
              <a:gd name="connsiteX2" fmla="*/ 12192000 w 12192000"/>
              <a:gd name="connsiteY2" fmla="*/ 3920052 h 3920052"/>
              <a:gd name="connsiteX3" fmla="*/ 12073399 w 12192000"/>
              <a:gd name="connsiteY3" fmla="*/ 3854859 h 3920052"/>
              <a:gd name="connsiteX4" fmla="*/ 11149781 w 12192000"/>
              <a:gd name="connsiteY4" fmla="*/ 3480619 h 3920052"/>
              <a:gd name="connsiteX5" fmla="*/ 8023123 w 12192000"/>
              <a:gd name="connsiteY5" fmla="*/ 3156155 h 3920052"/>
              <a:gd name="connsiteX6" fmla="*/ 6253316 w 12192000"/>
              <a:gd name="connsiteY6" fmla="*/ 2241755 h 3920052"/>
              <a:gd name="connsiteX7" fmla="*/ 3510116 w 12192000"/>
              <a:gd name="connsiteY7" fmla="*/ 2123768 h 3920052"/>
              <a:gd name="connsiteX8" fmla="*/ 1297858 w 12192000"/>
              <a:gd name="connsiteY8" fmla="*/ 973394 h 3920052"/>
              <a:gd name="connsiteX9" fmla="*/ 49776 w 12192000"/>
              <a:gd name="connsiteY9" fmla="*/ 883059 h 3920052"/>
              <a:gd name="connsiteX10" fmla="*/ 0 w 12192000"/>
              <a:gd name="connsiteY10" fmla="*/ 883718 h 39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920052">
                <a:moveTo>
                  <a:pt x="0" y="0"/>
                </a:moveTo>
                <a:lnTo>
                  <a:pt x="12192000" y="0"/>
                </a:lnTo>
                <a:lnTo>
                  <a:pt x="12192000" y="3920052"/>
                </a:lnTo>
                <a:lnTo>
                  <a:pt x="12073399" y="3854859"/>
                </a:lnTo>
                <a:cubicBezTo>
                  <a:pt x="11824520" y="3715364"/>
                  <a:pt x="11552904" y="3564193"/>
                  <a:pt x="11149781" y="3480619"/>
                </a:cubicBezTo>
                <a:cubicBezTo>
                  <a:pt x="10343536" y="3313471"/>
                  <a:pt x="8839201" y="3362632"/>
                  <a:pt x="8023123" y="3156155"/>
                </a:cubicBezTo>
                <a:cubicBezTo>
                  <a:pt x="7207046" y="2949678"/>
                  <a:pt x="7005484" y="2413819"/>
                  <a:pt x="6253316" y="2241755"/>
                </a:cubicBezTo>
                <a:cubicBezTo>
                  <a:pt x="5501148" y="2069691"/>
                  <a:pt x="4336027" y="2335161"/>
                  <a:pt x="3510116" y="2123768"/>
                </a:cubicBezTo>
                <a:cubicBezTo>
                  <a:pt x="2684206" y="1912375"/>
                  <a:pt x="2050026" y="1199536"/>
                  <a:pt x="1297858" y="973394"/>
                </a:cubicBezTo>
                <a:cubicBezTo>
                  <a:pt x="921774" y="860323"/>
                  <a:pt x="469491" y="873842"/>
                  <a:pt x="49776" y="883059"/>
                </a:cubicBezTo>
                <a:lnTo>
                  <a:pt x="0" y="883718"/>
                </a:lnTo>
                <a:close/>
              </a:path>
            </a:pathLst>
          </a:custGeom>
          <a:gradFill flip="none" rotWithShape="1">
            <a:gsLst>
              <a:gs pos="0">
                <a:schemeClr val="accent1"/>
              </a:gs>
              <a:gs pos="100000">
                <a:schemeClr val="accent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28" name="TextBox 27">
            <a:extLst>
              <a:ext uri="{FF2B5EF4-FFF2-40B4-BE49-F238E27FC236}">
                <a16:creationId xmlns:a16="http://schemas.microsoft.com/office/drawing/2014/main" id="{F66FF789-6F53-4432-90EE-C4C8E64F848A}"/>
              </a:ext>
            </a:extLst>
          </p:cNvPr>
          <p:cNvSpPr txBox="1"/>
          <p:nvPr userDrawn="1"/>
        </p:nvSpPr>
        <p:spPr>
          <a:xfrm rot="16200000">
            <a:off x="-463101" y="2959212"/>
            <a:ext cx="455725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9CC0B2">
                    <a:lumMod val="50000"/>
                    <a:alpha val="12000"/>
                  </a:srgbClr>
                </a:solidFill>
                <a:effectLst/>
                <a:uLnTx/>
                <a:uFillTx/>
                <a:latin typeface="微软雅黑" panose="020F0302020204030204"/>
                <a:cs typeface="+mn-cs"/>
              </a:rPr>
              <a:t>OFFER</a:t>
            </a:r>
          </a:p>
        </p:txBody>
      </p:sp>
      <p:sp>
        <p:nvSpPr>
          <p:cNvPr id="29" name="TextBox 28">
            <a:extLst>
              <a:ext uri="{FF2B5EF4-FFF2-40B4-BE49-F238E27FC236}">
                <a16:creationId xmlns:a16="http://schemas.microsoft.com/office/drawing/2014/main" id="{0106C6EF-4CB1-4C3A-95DB-D3CD2425A106}"/>
              </a:ext>
            </a:extLst>
          </p:cNvPr>
          <p:cNvSpPr txBox="1"/>
          <p:nvPr userDrawn="1"/>
        </p:nvSpPr>
        <p:spPr>
          <a:xfrm rot="16200000">
            <a:off x="-1405771" y="3282376"/>
            <a:ext cx="45572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9CC0B2">
                    <a:lumMod val="50000"/>
                    <a:alpha val="12000"/>
                  </a:srgbClr>
                </a:solidFill>
                <a:effectLst/>
                <a:uLnTx/>
                <a:uFillTx/>
                <a:latin typeface="微软雅黑" panose="020F0302020204030204"/>
                <a:cs typeface="+mn-cs"/>
              </a:rPr>
              <a:t>SPECIAL</a:t>
            </a:r>
          </a:p>
        </p:txBody>
      </p:sp>
      <p:sp>
        <p:nvSpPr>
          <p:cNvPr id="12" name="Picture Placeholder 11">
            <a:extLst>
              <a:ext uri="{FF2B5EF4-FFF2-40B4-BE49-F238E27FC236}">
                <a16:creationId xmlns:a16="http://schemas.microsoft.com/office/drawing/2014/main" id="{CC13C75E-4692-4811-87E6-9E5C0D0A58A3}"/>
              </a:ext>
            </a:extLst>
          </p:cNvPr>
          <p:cNvSpPr>
            <a:spLocks noGrp="1"/>
          </p:cNvSpPr>
          <p:nvPr>
            <p:ph type="pic" sz="quarter" idx="10" hasCustomPrompt="1"/>
          </p:nvPr>
        </p:nvSpPr>
        <p:spPr>
          <a:xfrm>
            <a:off x="2663140" y="1336587"/>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marL="0" lvl="0" algn="ctr"/>
            <a:endParaRPr lang="en-US" dirty="0"/>
          </a:p>
        </p:txBody>
      </p:sp>
      <p:sp>
        <p:nvSpPr>
          <p:cNvPr id="13" name="Picture Placeholder 12">
            <a:extLst>
              <a:ext uri="{FF2B5EF4-FFF2-40B4-BE49-F238E27FC236}">
                <a16:creationId xmlns:a16="http://schemas.microsoft.com/office/drawing/2014/main" id="{7D6F6264-44ED-4FDA-84DE-6EBB6D4A7A5D}"/>
              </a:ext>
            </a:extLst>
          </p:cNvPr>
          <p:cNvSpPr>
            <a:spLocks noGrp="1"/>
          </p:cNvSpPr>
          <p:nvPr>
            <p:ph type="pic" sz="quarter" idx="11" hasCustomPrompt="1"/>
          </p:nvPr>
        </p:nvSpPr>
        <p:spPr>
          <a:xfrm>
            <a:off x="5696390" y="1336587"/>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marL="0" lvl="0" algn="ctr"/>
            <a:endParaRPr lang="en-US" dirty="0"/>
          </a:p>
        </p:txBody>
      </p:sp>
      <p:sp>
        <p:nvSpPr>
          <p:cNvPr id="14" name="Picture Placeholder 13">
            <a:extLst>
              <a:ext uri="{FF2B5EF4-FFF2-40B4-BE49-F238E27FC236}">
                <a16:creationId xmlns:a16="http://schemas.microsoft.com/office/drawing/2014/main" id="{1C01A5A5-C8F1-4E54-8F8D-91D466125A45}"/>
              </a:ext>
            </a:extLst>
          </p:cNvPr>
          <p:cNvSpPr>
            <a:spLocks noGrp="1"/>
          </p:cNvSpPr>
          <p:nvPr>
            <p:ph type="pic" sz="quarter" idx="12" hasCustomPrompt="1"/>
          </p:nvPr>
        </p:nvSpPr>
        <p:spPr>
          <a:xfrm>
            <a:off x="8729641" y="1336587"/>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marL="0" lvl="0" algn="ctr"/>
            <a:endParaRPr lang="en-US" dirty="0"/>
          </a:p>
        </p:txBody>
      </p:sp>
      <p:sp>
        <p:nvSpPr>
          <p:cNvPr id="27" name="TextBox 26">
            <a:extLst>
              <a:ext uri="{FF2B5EF4-FFF2-40B4-BE49-F238E27FC236}">
                <a16:creationId xmlns:a16="http://schemas.microsoft.com/office/drawing/2014/main" id="{E5575679-D324-4DB5-8179-EA01323337F6}"/>
              </a:ext>
            </a:extLst>
          </p:cNvPr>
          <p:cNvSpPr txBox="1"/>
          <p:nvPr userDrawn="1"/>
        </p:nvSpPr>
        <p:spPr>
          <a:xfrm rot="10800000" flipV="1">
            <a:off x="10433048" y="68129"/>
            <a:ext cx="175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200" b="1" i="0" u="none" strike="noStrike" kern="1200" cap="none" spc="-150" normalizeH="0" baseline="0" noProof="0" smtClean="0">
                <a:ln>
                  <a:noFill/>
                </a:ln>
                <a:solidFill>
                  <a:prstClr val="white">
                    <a:alpha val="45000"/>
                  </a:prstClr>
                </a:solidFill>
                <a:effectLst/>
                <a:uLnTx/>
                <a:uFillTx/>
                <a:latin typeface="微软雅黑" panose="020F0502020204030204"/>
                <a:ea typeface="Roboto Condensed" panose="02000000000000000000" pitchFamily="2" charset="0"/>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41300" b="1" i="0" u="none" strike="noStrike" kern="1200" cap="none" spc="-150" normalizeH="0" baseline="0" noProof="0" dirty="0">
              <a:ln>
                <a:noFill/>
              </a:ln>
              <a:solidFill>
                <a:prstClr val="white">
                  <a:alpha val="45000"/>
                </a:prstClr>
              </a:solidFill>
              <a:effectLst/>
              <a:uLnTx/>
              <a:uFillTx/>
              <a:latin typeface="微软雅黑" panose="020F0502020204030204"/>
              <a:ea typeface="Roboto Condensed" panose="02000000000000000000" pitchFamily="2" charset="0"/>
              <a:cs typeface="Segoe UI" panose="020B0502040204020203" pitchFamily="34" charset="0"/>
            </a:endParaRPr>
          </a:p>
        </p:txBody>
      </p:sp>
      <p:pic>
        <p:nvPicPr>
          <p:cNvPr id="30" name="图片 29">
            <a:extLst>
              <a:ext uri="{FF2B5EF4-FFF2-40B4-BE49-F238E27FC236}">
                <a16:creationId xmlns:a16="http://schemas.microsoft.com/office/drawing/2014/main" id="{C5A348F5-C453-48F7-8E18-2B5EFFF2763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313775" y="217209"/>
            <a:ext cx="901415" cy="253297"/>
          </a:xfrm>
          <a:prstGeom prst="rect">
            <a:avLst/>
          </a:prstGeom>
        </p:spPr>
      </p:pic>
    </p:spTree>
    <p:extLst>
      <p:ext uri="{BB962C8B-B14F-4D97-AF65-F5344CB8AC3E}">
        <p14:creationId xmlns:p14="http://schemas.microsoft.com/office/powerpoint/2010/main" val="4264161339"/>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 presetClass="entr" presetSubtype="4" decel="10000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750" fill="hold"/>
                                        <p:tgtEl>
                                          <p:spTgt spid="12"/>
                                        </p:tgtEl>
                                        <p:attrNameLst>
                                          <p:attrName>ppt_x</p:attrName>
                                        </p:attrNameLst>
                                      </p:cBhvr>
                                      <p:tavLst>
                                        <p:tav tm="0">
                                          <p:val>
                                            <p:strVal val="#ppt_x"/>
                                          </p:val>
                                        </p:tav>
                                        <p:tav tm="100000">
                                          <p:val>
                                            <p:strVal val="#ppt_x"/>
                                          </p:val>
                                        </p:tav>
                                      </p:tavLst>
                                    </p:anim>
                                    <p:anim calcmode="lin" valueType="num">
                                      <p:cBhvr additive="base">
                                        <p:cTn id="15" dur="75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ppt_x"/>
                                          </p:val>
                                        </p:tav>
                                        <p:tav tm="100000">
                                          <p:val>
                                            <p:strVal val="#ppt_x"/>
                                          </p:val>
                                        </p:tav>
                                      </p:tavLst>
                                    </p:anim>
                                    <p:anim calcmode="lin" valueType="num">
                                      <p:cBhvr additive="base">
                                        <p:cTn id="23" dur="750" fill="hold"/>
                                        <p:tgtEl>
                                          <p:spTgt spid="14"/>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12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p:bldP spid="29" grpId="0"/>
      <p:bldP spid="12" grpId="0"/>
      <p:bldP spid="13" grpId="0"/>
      <p:bldP spid="14" grpId="0"/>
      <p:bldP spid="27" grpId="0"/>
    </p:bld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CB8852F-B29A-4E9E-B59D-981C6B5EC2C2}"/>
              </a:ext>
            </a:extLst>
          </p:cNvPr>
          <p:cNvSpPr>
            <a:spLocks noGrp="1"/>
          </p:cNvSpPr>
          <p:nvPr>
            <p:ph type="pic" sz="quarter" idx="10" hasCustomPrompt="1"/>
          </p:nvPr>
        </p:nvSpPr>
        <p:spPr>
          <a:xfrm>
            <a:off x="-1" y="4339772"/>
            <a:ext cx="12192001" cy="251822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097379455"/>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4AD9F3F-A1A6-4F57-97C1-DCA814B87CCB}"/>
              </a:ext>
            </a:extLst>
          </p:cNvPr>
          <p:cNvSpPr>
            <a:spLocks noGrp="1"/>
          </p:cNvSpPr>
          <p:nvPr>
            <p:ph type="pic" sz="quarter" idx="10" hasCustomPrompt="1"/>
          </p:nvPr>
        </p:nvSpPr>
        <p:spPr>
          <a:xfrm>
            <a:off x="1510251" y="1314612"/>
            <a:ext cx="1353379" cy="1761185"/>
          </a:xfrm>
          <a:custGeom>
            <a:avLst/>
            <a:gdLst>
              <a:gd name="connsiteX0" fmla="*/ 703221 w 1353378"/>
              <a:gd name="connsiteY0" fmla="*/ 0 h 1761185"/>
              <a:gd name="connsiteX1" fmla="*/ 1169383 w 1353378"/>
              <a:gd name="connsiteY1" fmla="*/ 146374 h 1761185"/>
              <a:gd name="connsiteX2" fmla="*/ 1345149 w 1353378"/>
              <a:gd name="connsiteY2" fmla="*/ 523183 h 1761185"/>
              <a:gd name="connsiteX3" fmla="*/ 1342798 w 1353378"/>
              <a:gd name="connsiteY3" fmla="*/ 530237 h 1761185"/>
              <a:gd name="connsiteX4" fmla="*/ 957171 w 1353378"/>
              <a:gd name="connsiteY4" fmla="*/ 530237 h 1761185"/>
              <a:gd name="connsiteX5" fmla="*/ 887805 w 1353378"/>
              <a:gd name="connsiteY5" fmla="*/ 363877 h 1761185"/>
              <a:gd name="connsiteX6" fmla="*/ 696167 w 1353378"/>
              <a:gd name="connsiteY6" fmla="*/ 299801 h 1761185"/>
              <a:gd name="connsiteX7" fmla="*/ 508057 w 1353378"/>
              <a:gd name="connsiteY7" fmla="*/ 352708 h 1761185"/>
              <a:gd name="connsiteX8" fmla="*/ 439866 w 1353378"/>
              <a:gd name="connsiteY8" fmla="*/ 483209 h 1761185"/>
              <a:gd name="connsiteX9" fmla="*/ 508645 w 1353378"/>
              <a:gd name="connsiteY9" fmla="*/ 603717 h 1761185"/>
              <a:gd name="connsiteX10" fmla="*/ 766709 w 1353378"/>
              <a:gd name="connsiteY10" fmla="*/ 717171 h 1761185"/>
              <a:gd name="connsiteX11" fmla="*/ 1205830 w 1353378"/>
              <a:gd name="connsiteY11" fmla="*/ 931148 h 1761185"/>
              <a:gd name="connsiteX12" fmla="*/ 1353378 w 1353378"/>
              <a:gd name="connsiteY12" fmla="*/ 1280328 h 1761185"/>
              <a:gd name="connsiteX13" fmla="*/ 1177613 w 1353378"/>
              <a:gd name="connsiteY13" fmla="*/ 1633623 h 1761185"/>
              <a:gd name="connsiteX14" fmla="*/ 711451 w 1353378"/>
              <a:gd name="connsiteY14" fmla="*/ 1761185 h 1761185"/>
              <a:gd name="connsiteX15" fmla="*/ 207080 w 1353378"/>
              <a:gd name="connsiteY15" fmla="*/ 1614811 h 1761185"/>
              <a:gd name="connsiteX16" fmla="*/ 159 w 1353378"/>
              <a:gd name="connsiteY16" fmla="*/ 1193326 h 1761185"/>
              <a:gd name="connsiteX17" fmla="*/ 2510 w 1353378"/>
              <a:gd name="connsiteY17" fmla="*/ 1186272 h 1761185"/>
              <a:gd name="connsiteX18" fmla="*/ 389312 w 1353378"/>
              <a:gd name="connsiteY18" fmla="*/ 1186272 h 1761185"/>
              <a:gd name="connsiteX19" fmla="*/ 469259 w 1353378"/>
              <a:gd name="connsiteY19" fmla="*/ 1397897 h 1761185"/>
              <a:gd name="connsiteX20" fmla="*/ 711451 w 1353378"/>
              <a:gd name="connsiteY20" fmla="*/ 1461384 h 1761185"/>
              <a:gd name="connsiteX21" fmla="*/ 895447 w 1353378"/>
              <a:gd name="connsiteY21" fmla="*/ 1412005 h 1761185"/>
              <a:gd name="connsiteX22" fmla="*/ 955995 w 1353378"/>
              <a:gd name="connsiteY22" fmla="*/ 1282679 h 1761185"/>
              <a:gd name="connsiteX23" fmla="*/ 896035 w 1353378"/>
              <a:gd name="connsiteY23" fmla="*/ 1142772 h 1761185"/>
              <a:gd name="connsiteX24" fmla="*/ 680883 w 1353378"/>
              <a:gd name="connsiteY24" fmla="*/ 1038136 h 1761185"/>
              <a:gd name="connsiteX25" fmla="*/ 200026 w 1353378"/>
              <a:gd name="connsiteY25" fmla="*/ 818869 h 1761185"/>
              <a:gd name="connsiteX26" fmla="*/ 43659 w 1353378"/>
              <a:gd name="connsiteY26" fmla="*/ 480858 h 1761185"/>
              <a:gd name="connsiteX27" fmla="*/ 230006 w 1353378"/>
              <a:gd name="connsiteY27" fmla="*/ 132854 h 1761185"/>
              <a:gd name="connsiteX28" fmla="*/ 703221 w 1353378"/>
              <a:gd name="connsiteY28"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3378" h="1761185">
                <a:moveTo>
                  <a:pt x="703221" y="0"/>
                </a:moveTo>
                <a:cubicBezTo>
                  <a:pt x="892900" y="0"/>
                  <a:pt x="1048287" y="48792"/>
                  <a:pt x="1169383" y="146374"/>
                </a:cubicBezTo>
                <a:cubicBezTo>
                  <a:pt x="1290480" y="243956"/>
                  <a:pt x="1349068" y="369559"/>
                  <a:pt x="1345149" y="523183"/>
                </a:cubicBezTo>
                <a:lnTo>
                  <a:pt x="1342798" y="530237"/>
                </a:lnTo>
                <a:lnTo>
                  <a:pt x="957171" y="530237"/>
                </a:lnTo>
                <a:cubicBezTo>
                  <a:pt x="957171" y="462047"/>
                  <a:pt x="934049" y="406593"/>
                  <a:pt x="887805" y="363877"/>
                </a:cubicBezTo>
                <a:cubicBezTo>
                  <a:pt x="841562" y="321160"/>
                  <a:pt x="777682" y="299801"/>
                  <a:pt x="696167" y="299801"/>
                </a:cubicBezTo>
                <a:cubicBezTo>
                  <a:pt x="616221" y="299801"/>
                  <a:pt x="553517" y="317437"/>
                  <a:pt x="508057" y="352708"/>
                </a:cubicBezTo>
                <a:cubicBezTo>
                  <a:pt x="462597" y="387978"/>
                  <a:pt x="439866" y="431479"/>
                  <a:pt x="439866" y="483209"/>
                </a:cubicBezTo>
                <a:cubicBezTo>
                  <a:pt x="439866" y="533372"/>
                  <a:pt x="462792" y="573542"/>
                  <a:pt x="508645" y="603717"/>
                </a:cubicBezTo>
                <a:cubicBezTo>
                  <a:pt x="554497" y="633894"/>
                  <a:pt x="640518" y="671712"/>
                  <a:pt x="766709" y="717171"/>
                </a:cubicBezTo>
                <a:cubicBezTo>
                  <a:pt x="961090" y="775172"/>
                  <a:pt x="1107464" y="846498"/>
                  <a:pt x="1205830" y="931148"/>
                </a:cubicBezTo>
                <a:cubicBezTo>
                  <a:pt x="1304195" y="1015798"/>
                  <a:pt x="1353378" y="1132190"/>
                  <a:pt x="1353378" y="1280328"/>
                </a:cubicBezTo>
                <a:cubicBezTo>
                  <a:pt x="1353378" y="1430816"/>
                  <a:pt x="1294789" y="1548581"/>
                  <a:pt x="1177613" y="1633623"/>
                </a:cubicBezTo>
                <a:cubicBezTo>
                  <a:pt x="1060436" y="1718664"/>
                  <a:pt x="905048" y="1761185"/>
                  <a:pt x="711451" y="1761185"/>
                </a:cubicBezTo>
                <a:cubicBezTo>
                  <a:pt x="517071" y="1761185"/>
                  <a:pt x="348947" y="1712393"/>
                  <a:pt x="207080" y="1614811"/>
                </a:cubicBezTo>
                <a:cubicBezTo>
                  <a:pt x="65214" y="1517229"/>
                  <a:pt x="-3761" y="1376734"/>
                  <a:pt x="159" y="1193326"/>
                </a:cubicBezTo>
                <a:lnTo>
                  <a:pt x="2510" y="1186272"/>
                </a:lnTo>
                <a:lnTo>
                  <a:pt x="389312" y="1186272"/>
                </a:lnTo>
                <a:cubicBezTo>
                  <a:pt x="389312" y="1285030"/>
                  <a:pt x="415961" y="1355572"/>
                  <a:pt x="469259" y="1397897"/>
                </a:cubicBezTo>
                <a:cubicBezTo>
                  <a:pt x="522557" y="1440221"/>
                  <a:pt x="603288" y="1461384"/>
                  <a:pt x="711451" y="1461384"/>
                </a:cubicBezTo>
                <a:cubicBezTo>
                  <a:pt x="793749" y="1461384"/>
                  <a:pt x="855082" y="1444925"/>
                  <a:pt x="895447" y="1412005"/>
                </a:cubicBezTo>
                <a:cubicBezTo>
                  <a:pt x="935812" y="1379086"/>
                  <a:pt x="955995" y="1335977"/>
                  <a:pt x="955995" y="1282679"/>
                </a:cubicBezTo>
                <a:cubicBezTo>
                  <a:pt x="955995" y="1222327"/>
                  <a:pt x="936009" y="1175692"/>
                  <a:pt x="896035" y="1142772"/>
                </a:cubicBezTo>
                <a:cubicBezTo>
                  <a:pt x="856061" y="1109852"/>
                  <a:pt x="784345" y="1074973"/>
                  <a:pt x="680883" y="1038136"/>
                </a:cubicBezTo>
                <a:cubicBezTo>
                  <a:pt x="464556" y="969946"/>
                  <a:pt x="304271" y="896856"/>
                  <a:pt x="200026" y="818869"/>
                </a:cubicBezTo>
                <a:cubicBezTo>
                  <a:pt x="95782" y="740882"/>
                  <a:pt x="43659" y="628212"/>
                  <a:pt x="43659" y="480858"/>
                </a:cubicBezTo>
                <a:cubicBezTo>
                  <a:pt x="43659" y="337423"/>
                  <a:pt x="105774" y="221423"/>
                  <a:pt x="230006" y="132854"/>
                </a:cubicBezTo>
                <a:cubicBezTo>
                  <a:pt x="354237" y="44285"/>
                  <a:pt x="511975" y="0"/>
                  <a:pt x="703221"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939F32B8-77EB-4997-96BB-F741041CC6E4}"/>
              </a:ext>
            </a:extLst>
          </p:cNvPr>
          <p:cNvSpPr>
            <a:spLocks noGrp="1"/>
          </p:cNvSpPr>
          <p:nvPr>
            <p:ph type="pic" sz="quarter" idx="11" hasCustomPrompt="1"/>
          </p:nvPr>
        </p:nvSpPr>
        <p:spPr>
          <a:xfrm>
            <a:off x="3735447" y="1336195"/>
            <a:ext cx="2115067" cy="1711805"/>
          </a:xfrm>
          <a:custGeom>
            <a:avLst/>
            <a:gdLst>
              <a:gd name="connsiteX0" fmla="*/ 0 w 2115066"/>
              <a:gd name="connsiteY0" fmla="*/ 0 h 1711805"/>
              <a:gd name="connsiteX1" fmla="*/ 385627 w 2115066"/>
              <a:gd name="connsiteY1" fmla="*/ 0 h 1711805"/>
              <a:gd name="connsiteX2" fmla="*/ 610183 w 2115066"/>
              <a:gd name="connsiteY2" fmla="*/ 1122784 h 1711805"/>
              <a:gd name="connsiteX3" fmla="*/ 617237 w 2115066"/>
              <a:gd name="connsiteY3" fmla="*/ 1122784 h 1711805"/>
              <a:gd name="connsiteX4" fmla="*/ 919390 w 2115066"/>
              <a:gd name="connsiteY4" fmla="*/ 0 h 1711805"/>
              <a:gd name="connsiteX5" fmla="*/ 1195677 w 2115066"/>
              <a:gd name="connsiteY5" fmla="*/ 0 h 1711805"/>
              <a:gd name="connsiteX6" fmla="*/ 1499005 w 2115066"/>
              <a:gd name="connsiteY6" fmla="*/ 1122784 h 1711805"/>
              <a:gd name="connsiteX7" fmla="*/ 1506059 w 2115066"/>
              <a:gd name="connsiteY7" fmla="*/ 1122784 h 1711805"/>
              <a:gd name="connsiteX8" fmla="*/ 1730616 w 2115066"/>
              <a:gd name="connsiteY8" fmla="*/ 0 h 1711805"/>
              <a:gd name="connsiteX9" fmla="*/ 2115066 w 2115066"/>
              <a:gd name="connsiteY9" fmla="*/ 0 h 1711805"/>
              <a:gd name="connsiteX10" fmla="*/ 1722386 w 2115066"/>
              <a:gd name="connsiteY10" fmla="*/ 1711805 h 1711805"/>
              <a:gd name="connsiteX11" fmla="*/ 1348517 w 2115066"/>
              <a:gd name="connsiteY11" fmla="*/ 1711805 h 1711805"/>
              <a:gd name="connsiteX12" fmla="*/ 1060472 w 2115066"/>
              <a:gd name="connsiteY12" fmla="*/ 656035 h 1711805"/>
              <a:gd name="connsiteX13" fmla="*/ 1053418 w 2115066"/>
              <a:gd name="connsiteY13" fmla="*/ 656035 h 1711805"/>
              <a:gd name="connsiteX14" fmla="*/ 767726 w 2115066"/>
              <a:gd name="connsiteY14" fmla="*/ 1711805 h 1711805"/>
              <a:gd name="connsiteX15" fmla="*/ 393855 w 2115066"/>
              <a:gd name="connsiteY15" fmla="*/ 1711805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5066" h="1711805">
                <a:moveTo>
                  <a:pt x="0" y="0"/>
                </a:moveTo>
                <a:lnTo>
                  <a:pt x="385627" y="0"/>
                </a:lnTo>
                <a:lnTo>
                  <a:pt x="610183" y="1122784"/>
                </a:lnTo>
                <a:lnTo>
                  <a:pt x="617237" y="1122784"/>
                </a:lnTo>
                <a:lnTo>
                  <a:pt x="919390" y="0"/>
                </a:lnTo>
                <a:lnTo>
                  <a:pt x="1195677" y="0"/>
                </a:lnTo>
                <a:lnTo>
                  <a:pt x="1499005" y="1122784"/>
                </a:lnTo>
                <a:lnTo>
                  <a:pt x="1506059" y="1122784"/>
                </a:lnTo>
                <a:lnTo>
                  <a:pt x="1730616" y="0"/>
                </a:lnTo>
                <a:lnTo>
                  <a:pt x="2115066" y="0"/>
                </a:lnTo>
                <a:lnTo>
                  <a:pt x="1722386" y="1711805"/>
                </a:lnTo>
                <a:lnTo>
                  <a:pt x="1348517" y="1711805"/>
                </a:lnTo>
                <a:lnTo>
                  <a:pt x="1060472" y="656035"/>
                </a:lnTo>
                <a:lnTo>
                  <a:pt x="1053418" y="656035"/>
                </a:lnTo>
                <a:lnTo>
                  <a:pt x="767726" y="1711805"/>
                </a:lnTo>
                <a:lnTo>
                  <a:pt x="393855" y="1711805"/>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7" name="Picture Placeholder 16">
            <a:extLst>
              <a:ext uri="{FF2B5EF4-FFF2-40B4-BE49-F238E27FC236}">
                <a16:creationId xmlns:a16="http://schemas.microsoft.com/office/drawing/2014/main" id="{BC146BF4-927E-4DAB-B90D-B045DA528440}"/>
              </a:ext>
            </a:extLst>
          </p:cNvPr>
          <p:cNvSpPr>
            <a:spLocks noGrp="1"/>
          </p:cNvSpPr>
          <p:nvPr>
            <p:ph type="pic" sz="quarter" idx="12" hasCustomPrompt="1"/>
          </p:nvPr>
        </p:nvSpPr>
        <p:spPr>
          <a:xfrm>
            <a:off x="6671858" y="1314612"/>
            <a:ext cx="1454329" cy="1761185"/>
          </a:xfrm>
          <a:custGeom>
            <a:avLst/>
            <a:gdLst>
              <a:gd name="connsiteX0" fmla="*/ 727752 w 1454329"/>
              <a:gd name="connsiteY0" fmla="*/ 305680 h 1761185"/>
              <a:gd name="connsiteX1" fmla="*/ 481445 w 1454329"/>
              <a:gd name="connsiteY1" fmla="*/ 422661 h 1761185"/>
              <a:gd name="connsiteX2" fmla="*/ 396207 w 1454329"/>
              <a:gd name="connsiteY2" fmla="*/ 724226 h 1761185"/>
              <a:gd name="connsiteX3" fmla="*/ 396207 w 1454329"/>
              <a:gd name="connsiteY3" fmla="*/ 1034608 h 1761185"/>
              <a:gd name="connsiteX4" fmla="*/ 482621 w 1454329"/>
              <a:gd name="connsiteY4" fmla="*/ 1337936 h 1761185"/>
              <a:gd name="connsiteX5" fmla="*/ 730104 w 1454329"/>
              <a:gd name="connsiteY5" fmla="*/ 1455505 h 1761185"/>
              <a:gd name="connsiteX6" fmla="*/ 972296 w 1454329"/>
              <a:gd name="connsiteY6" fmla="*/ 1337936 h 1761185"/>
              <a:gd name="connsiteX7" fmla="*/ 1058121 w 1454329"/>
              <a:gd name="connsiteY7" fmla="*/ 1034608 h 1761185"/>
              <a:gd name="connsiteX8" fmla="*/ 1058121 w 1454329"/>
              <a:gd name="connsiteY8" fmla="*/ 724226 h 1761185"/>
              <a:gd name="connsiteX9" fmla="*/ 971708 w 1454329"/>
              <a:gd name="connsiteY9" fmla="*/ 423249 h 1761185"/>
              <a:gd name="connsiteX10" fmla="*/ 727752 w 1454329"/>
              <a:gd name="connsiteY10" fmla="*/ 305680 h 1761185"/>
              <a:gd name="connsiteX11" fmla="*/ 727752 w 1454329"/>
              <a:gd name="connsiteY11" fmla="*/ 0 h 1761185"/>
              <a:gd name="connsiteX12" fmla="*/ 1252111 w 1454329"/>
              <a:gd name="connsiteY12" fmla="*/ 205746 h 1761185"/>
              <a:gd name="connsiteX13" fmla="*/ 1454329 w 1454329"/>
              <a:gd name="connsiteY13" fmla="*/ 726577 h 1761185"/>
              <a:gd name="connsiteX14" fmla="*/ 1454329 w 1454329"/>
              <a:gd name="connsiteY14" fmla="*/ 1034608 h 1761185"/>
              <a:gd name="connsiteX15" fmla="*/ 1253874 w 1454329"/>
              <a:gd name="connsiteY15" fmla="*/ 1556027 h 1761185"/>
              <a:gd name="connsiteX16" fmla="*/ 730104 w 1454329"/>
              <a:gd name="connsiteY16" fmla="*/ 1761185 h 1761185"/>
              <a:gd name="connsiteX17" fmla="*/ 202219 w 1454329"/>
              <a:gd name="connsiteY17" fmla="*/ 1556027 h 1761185"/>
              <a:gd name="connsiteX18" fmla="*/ 0 w 1454329"/>
              <a:gd name="connsiteY18" fmla="*/ 1034608 h 1761185"/>
              <a:gd name="connsiteX19" fmla="*/ 0 w 1454329"/>
              <a:gd name="connsiteY19" fmla="*/ 726577 h 1761185"/>
              <a:gd name="connsiteX20" fmla="*/ 201631 w 1454329"/>
              <a:gd name="connsiteY20" fmla="*/ 205746 h 1761185"/>
              <a:gd name="connsiteX21" fmla="*/ 727752 w 1454329"/>
              <a:gd name="connsiteY21"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4329" h="1761185">
                <a:moveTo>
                  <a:pt x="727752" y="305680"/>
                </a:moveTo>
                <a:cubicBezTo>
                  <a:pt x="620373" y="305680"/>
                  <a:pt x="538270" y="344674"/>
                  <a:pt x="481445" y="422661"/>
                </a:cubicBezTo>
                <a:cubicBezTo>
                  <a:pt x="424620" y="500649"/>
                  <a:pt x="396207" y="601170"/>
                  <a:pt x="396207" y="724226"/>
                </a:cubicBezTo>
                <a:lnTo>
                  <a:pt x="396207" y="1034608"/>
                </a:lnTo>
                <a:cubicBezTo>
                  <a:pt x="396207" y="1158447"/>
                  <a:pt x="425012" y="1259557"/>
                  <a:pt x="482621" y="1337936"/>
                </a:cubicBezTo>
                <a:cubicBezTo>
                  <a:pt x="540230" y="1416316"/>
                  <a:pt x="622723" y="1455505"/>
                  <a:pt x="730104" y="1455505"/>
                </a:cubicBezTo>
                <a:cubicBezTo>
                  <a:pt x="834348" y="1455505"/>
                  <a:pt x="915079" y="1416316"/>
                  <a:pt x="972296" y="1337936"/>
                </a:cubicBezTo>
                <a:cubicBezTo>
                  <a:pt x="1029513" y="1259557"/>
                  <a:pt x="1058121" y="1158447"/>
                  <a:pt x="1058121" y="1034608"/>
                </a:cubicBezTo>
                <a:lnTo>
                  <a:pt x="1058121" y="724226"/>
                </a:lnTo>
                <a:cubicBezTo>
                  <a:pt x="1058121" y="601955"/>
                  <a:pt x="1029317" y="501628"/>
                  <a:pt x="971708" y="423249"/>
                </a:cubicBezTo>
                <a:cubicBezTo>
                  <a:pt x="914099" y="344869"/>
                  <a:pt x="832781" y="305680"/>
                  <a:pt x="727752" y="305680"/>
                </a:cubicBezTo>
                <a:close/>
                <a:moveTo>
                  <a:pt x="727752" y="0"/>
                </a:moveTo>
                <a:cubicBezTo>
                  <a:pt x="942512" y="0"/>
                  <a:pt x="1117297" y="68583"/>
                  <a:pt x="1252111" y="205746"/>
                </a:cubicBezTo>
                <a:cubicBezTo>
                  <a:pt x="1386923" y="342910"/>
                  <a:pt x="1454329" y="516521"/>
                  <a:pt x="1454329" y="726577"/>
                </a:cubicBezTo>
                <a:lnTo>
                  <a:pt x="1454329" y="1034608"/>
                </a:lnTo>
                <a:cubicBezTo>
                  <a:pt x="1454329" y="1245449"/>
                  <a:pt x="1387511" y="1419254"/>
                  <a:pt x="1253874" y="1556027"/>
                </a:cubicBezTo>
                <a:cubicBezTo>
                  <a:pt x="1120237" y="1692799"/>
                  <a:pt x="945647" y="1761185"/>
                  <a:pt x="730104" y="1761185"/>
                </a:cubicBezTo>
                <a:cubicBezTo>
                  <a:pt x="512992" y="1761185"/>
                  <a:pt x="337031" y="1692799"/>
                  <a:pt x="202219" y="1556027"/>
                </a:cubicBezTo>
                <a:cubicBezTo>
                  <a:pt x="67406" y="1419254"/>
                  <a:pt x="0" y="1245449"/>
                  <a:pt x="0" y="1034608"/>
                </a:cubicBezTo>
                <a:lnTo>
                  <a:pt x="0" y="726577"/>
                </a:lnTo>
                <a:cubicBezTo>
                  <a:pt x="0" y="516521"/>
                  <a:pt x="67210" y="342910"/>
                  <a:pt x="201631" y="205746"/>
                </a:cubicBezTo>
                <a:cubicBezTo>
                  <a:pt x="336052" y="68583"/>
                  <a:pt x="511425" y="0"/>
                  <a:pt x="727752"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8" name="Picture Placeholder 17">
            <a:extLst>
              <a:ext uri="{FF2B5EF4-FFF2-40B4-BE49-F238E27FC236}">
                <a16:creationId xmlns:a16="http://schemas.microsoft.com/office/drawing/2014/main" id="{A0AF8601-3279-4A01-89EF-615DD3461EBE}"/>
              </a:ext>
            </a:extLst>
          </p:cNvPr>
          <p:cNvSpPr>
            <a:spLocks noGrp="1"/>
          </p:cNvSpPr>
          <p:nvPr>
            <p:ph type="pic" sz="quarter" idx="13" hasCustomPrompt="1"/>
          </p:nvPr>
        </p:nvSpPr>
        <p:spPr>
          <a:xfrm>
            <a:off x="9356079" y="1336195"/>
            <a:ext cx="1297963" cy="1711805"/>
          </a:xfrm>
          <a:custGeom>
            <a:avLst/>
            <a:gdLst>
              <a:gd name="connsiteX0" fmla="*/ 0 w 1297962"/>
              <a:gd name="connsiteY0" fmla="*/ 0 h 1711805"/>
              <a:gd name="connsiteX1" fmla="*/ 1297962 w 1297962"/>
              <a:gd name="connsiteY1" fmla="*/ 0 h 1711805"/>
              <a:gd name="connsiteX2" fmla="*/ 1297962 w 1297962"/>
              <a:gd name="connsiteY2" fmla="*/ 305679 h 1711805"/>
              <a:gd name="connsiteX3" fmla="*/ 846497 w 1297962"/>
              <a:gd name="connsiteY3" fmla="*/ 305679 h 1711805"/>
              <a:gd name="connsiteX4" fmla="*/ 846497 w 1297962"/>
              <a:gd name="connsiteY4" fmla="*/ 1711805 h 1711805"/>
              <a:gd name="connsiteX5" fmla="*/ 447938 w 1297962"/>
              <a:gd name="connsiteY5" fmla="*/ 1711805 h 1711805"/>
              <a:gd name="connsiteX6" fmla="*/ 447938 w 1297962"/>
              <a:gd name="connsiteY6" fmla="*/ 305679 h 1711805"/>
              <a:gd name="connsiteX7" fmla="*/ 0 w 1297962"/>
              <a:gd name="connsiteY7" fmla="*/ 305679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962" h="1711805">
                <a:moveTo>
                  <a:pt x="0" y="0"/>
                </a:moveTo>
                <a:lnTo>
                  <a:pt x="1297962" y="0"/>
                </a:lnTo>
                <a:lnTo>
                  <a:pt x="1297962" y="305679"/>
                </a:lnTo>
                <a:lnTo>
                  <a:pt x="846497" y="305679"/>
                </a:lnTo>
                <a:lnTo>
                  <a:pt x="846497" y="1711805"/>
                </a:lnTo>
                <a:lnTo>
                  <a:pt x="447938" y="1711805"/>
                </a:lnTo>
                <a:lnTo>
                  <a:pt x="447938" y="305679"/>
                </a:lnTo>
                <a:lnTo>
                  <a:pt x="0" y="305679"/>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646486472"/>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1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15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175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DAAAEF4-9D19-42E1-A996-F04AFFBB59B9}"/>
              </a:ext>
            </a:extLst>
          </p:cNvPr>
          <p:cNvSpPr/>
          <p:nvPr userDrawn="1"/>
        </p:nvSpPr>
        <p:spPr>
          <a:xfrm>
            <a:off x="5657805" y="0"/>
            <a:ext cx="6534195" cy="6858000"/>
          </a:xfrm>
          <a:custGeom>
            <a:avLst/>
            <a:gdLst>
              <a:gd name="connsiteX0" fmla="*/ 684182 w 6534194"/>
              <a:gd name="connsiteY0" fmla="*/ 0 h 6858000"/>
              <a:gd name="connsiteX1" fmla="*/ 6534194 w 6534194"/>
              <a:gd name="connsiteY1" fmla="*/ 0 h 6858000"/>
              <a:gd name="connsiteX2" fmla="*/ 6534194 w 6534194"/>
              <a:gd name="connsiteY2" fmla="*/ 6858000 h 6858000"/>
              <a:gd name="connsiteX3" fmla="*/ 455288 w 6534194"/>
              <a:gd name="connsiteY3" fmla="*/ 6858000 h 6858000"/>
              <a:gd name="connsiteX4" fmla="*/ 354814 w 6534194"/>
              <a:gd name="connsiteY4" fmla="*/ 6588092 h 6858000"/>
              <a:gd name="connsiteX5" fmla="*/ 45 w 6534194"/>
              <a:gd name="connsiteY5" fmla="*/ 4972051 h 6858000"/>
              <a:gd name="connsiteX6" fmla="*/ 1066845 w 6534194"/>
              <a:gd name="connsiteY6" fmla="*/ 1619251 h 6858000"/>
              <a:gd name="connsiteX7" fmla="*/ 749469 w 6534194"/>
              <a:gd name="connsiteY7" fmla="*/ 1670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4194" h="6858000">
                <a:moveTo>
                  <a:pt x="684182" y="0"/>
                </a:moveTo>
                <a:lnTo>
                  <a:pt x="6534194" y="0"/>
                </a:lnTo>
                <a:lnTo>
                  <a:pt x="6534194" y="6858000"/>
                </a:lnTo>
                <a:lnTo>
                  <a:pt x="455288" y="6858000"/>
                </a:lnTo>
                <a:lnTo>
                  <a:pt x="354814" y="6588092"/>
                </a:lnTo>
                <a:cubicBezTo>
                  <a:pt x="143230" y="5991586"/>
                  <a:pt x="-2932" y="5421512"/>
                  <a:pt x="45" y="4972051"/>
                </a:cubicBezTo>
                <a:cubicBezTo>
                  <a:pt x="9569" y="3533776"/>
                  <a:pt x="1070020" y="3032126"/>
                  <a:pt x="1066845" y="1619251"/>
                </a:cubicBezTo>
                <a:cubicBezTo>
                  <a:pt x="1065852" y="1177728"/>
                  <a:pt x="936806" y="673883"/>
                  <a:pt x="749469" y="167014"/>
                </a:cubicBezTo>
                <a:close/>
              </a:path>
            </a:pathLst>
          </a:custGeom>
          <a:gradFill>
            <a:gsLst>
              <a:gs pos="0">
                <a:schemeClr val="accent1"/>
              </a:gs>
              <a:gs pos="100000">
                <a:schemeClr val="accent5"/>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19" name="TextBox 18">
            <a:extLst>
              <a:ext uri="{FF2B5EF4-FFF2-40B4-BE49-F238E27FC236}">
                <a16:creationId xmlns:a16="http://schemas.microsoft.com/office/drawing/2014/main" id="{99FDC845-5045-4FB8-9A9E-D35CD5A72E86}"/>
              </a:ext>
            </a:extLst>
          </p:cNvPr>
          <p:cNvSpPr txBox="1"/>
          <p:nvPr userDrawn="1"/>
        </p:nvSpPr>
        <p:spPr>
          <a:xfrm>
            <a:off x="3546042" y="797083"/>
            <a:ext cx="2953439"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white">
                    <a:lumMod val="75000"/>
                    <a:alpha val="15000"/>
                  </a:prstClr>
                </a:solidFill>
                <a:effectLst/>
                <a:uLnTx/>
                <a:uFillTx/>
                <a:latin typeface="微软雅黑" panose="020F0502020204030204"/>
                <a:cs typeface="+mn-cs"/>
              </a:rPr>
              <a:t>01</a:t>
            </a:r>
          </a:p>
        </p:txBody>
      </p:sp>
      <p:sp>
        <p:nvSpPr>
          <p:cNvPr id="20" name="TextBox 19">
            <a:extLst>
              <a:ext uri="{FF2B5EF4-FFF2-40B4-BE49-F238E27FC236}">
                <a16:creationId xmlns:a16="http://schemas.microsoft.com/office/drawing/2014/main" id="{B3F71FBE-C209-4857-9282-8AC7F778B113}"/>
              </a:ext>
            </a:extLst>
          </p:cNvPr>
          <p:cNvSpPr txBox="1"/>
          <p:nvPr userDrawn="1"/>
        </p:nvSpPr>
        <p:spPr>
          <a:xfrm>
            <a:off x="9597530" y="797083"/>
            <a:ext cx="2953439"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white">
                    <a:alpha val="15000"/>
                  </a:prstClr>
                </a:solidFill>
                <a:effectLst/>
                <a:uLnTx/>
                <a:uFillTx/>
                <a:latin typeface="微软雅黑" panose="020F0502020204030204"/>
                <a:cs typeface="+mn-cs"/>
              </a:rPr>
              <a:t>02</a:t>
            </a:r>
          </a:p>
        </p:txBody>
      </p:sp>
      <p:pic>
        <p:nvPicPr>
          <p:cNvPr id="2" name="Picture 1">
            <a:extLst>
              <a:ext uri="{FF2B5EF4-FFF2-40B4-BE49-F238E27FC236}">
                <a16:creationId xmlns:a16="http://schemas.microsoft.com/office/drawing/2014/main" id="{53A13F98-F36F-47D7-B6D2-6E3B2DD2EC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7596" y="578344"/>
            <a:ext cx="2340576" cy="4556114"/>
          </a:xfrm>
          <a:prstGeom prst="rect">
            <a:avLst/>
          </a:prstGeom>
          <a:effectLst>
            <a:outerShdw blurRad="698500" dist="355600" dir="2700000" sx="95000" sy="95000" algn="tl" rotWithShape="0">
              <a:prstClr val="black">
                <a:alpha val="29000"/>
              </a:prstClr>
            </a:outerShdw>
          </a:effectLst>
        </p:spPr>
      </p:pic>
      <p:pic>
        <p:nvPicPr>
          <p:cNvPr id="7" name="Picture 6">
            <a:extLst>
              <a:ext uri="{FF2B5EF4-FFF2-40B4-BE49-F238E27FC236}">
                <a16:creationId xmlns:a16="http://schemas.microsoft.com/office/drawing/2014/main" id="{611ECB93-80C9-4F67-8FD7-C00358A44F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07967" y="449943"/>
            <a:ext cx="3744891" cy="5196114"/>
          </a:xfrm>
          <a:prstGeom prst="rect">
            <a:avLst/>
          </a:prstGeom>
        </p:spPr>
      </p:pic>
      <p:sp>
        <p:nvSpPr>
          <p:cNvPr id="13" name="Picture Placeholder 12">
            <a:extLst>
              <a:ext uri="{FF2B5EF4-FFF2-40B4-BE49-F238E27FC236}">
                <a16:creationId xmlns:a16="http://schemas.microsoft.com/office/drawing/2014/main" id="{6114A985-F9F2-4FC2-9A5A-64850CBEF37A}"/>
              </a:ext>
            </a:extLst>
          </p:cNvPr>
          <p:cNvSpPr>
            <a:spLocks noGrp="1"/>
          </p:cNvSpPr>
          <p:nvPr>
            <p:ph type="pic" sz="quarter" idx="10" hasCustomPrompt="1"/>
          </p:nvPr>
        </p:nvSpPr>
        <p:spPr>
          <a:xfrm>
            <a:off x="8199129" y="1166814"/>
            <a:ext cx="1906897" cy="3365596"/>
          </a:xfrm>
          <a:custGeom>
            <a:avLst/>
            <a:gdLst>
              <a:gd name="connsiteX0" fmla="*/ 0 w 1889743"/>
              <a:gd name="connsiteY0" fmla="*/ 0 h 3360390"/>
              <a:gd name="connsiteX1" fmla="*/ 1889743 w 1889743"/>
              <a:gd name="connsiteY1" fmla="*/ 0 h 3360390"/>
              <a:gd name="connsiteX2" fmla="*/ 1889743 w 1889743"/>
              <a:gd name="connsiteY2" fmla="*/ 3360390 h 3360390"/>
              <a:gd name="connsiteX3" fmla="*/ 0 w 1889743"/>
              <a:gd name="connsiteY3" fmla="*/ 3360390 h 3360390"/>
            </a:gdLst>
            <a:ahLst/>
            <a:cxnLst>
              <a:cxn ang="0">
                <a:pos x="connsiteX0" y="connsiteY0"/>
              </a:cxn>
              <a:cxn ang="0">
                <a:pos x="connsiteX1" y="connsiteY1"/>
              </a:cxn>
              <a:cxn ang="0">
                <a:pos x="connsiteX2" y="connsiteY2"/>
              </a:cxn>
              <a:cxn ang="0">
                <a:pos x="connsiteX3" y="connsiteY3"/>
              </a:cxn>
            </a:cxnLst>
            <a:rect l="l" t="t" r="r" b="b"/>
            <a:pathLst>
              <a:path w="1889743" h="3360390">
                <a:moveTo>
                  <a:pt x="0" y="0"/>
                </a:moveTo>
                <a:lnTo>
                  <a:pt x="1889743" y="0"/>
                </a:lnTo>
                <a:lnTo>
                  <a:pt x="1889743" y="3360390"/>
                </a:lnTo>
                <a:lnTo>
                  <a:pt x="0" y="3360390"/>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D71C59C0-8457-4BAA-B850-99DDC28B1231}"/>
              </a:ext>
            </a:extLst>
          </p:cNvPr>
          <p:cNvSpPr>
            <a:spLocks noGrp="1"/>
          </p:cNvSpPr>
          <p:nvPr>
            <p:ph type="pic" sz="quarter" idx="11" hasCustomPrompt="1"/>
          </p:nvPr>
        </p:nvSpPr>
        <p:spPr>
          <a:xfrm>
            <a:off x="2126404" y="797083"/>
            <a:ext cx="1897909" cy="4104731"/>
          </a:xfrm>
          <a:custGeom>
            <a:avLst/>
            <a:gdLst>
              <a:gd name="connsiteX0" fmla="*/ 176687 w 1887081"/>
              <a:gd name="connsiteY0" fmla="*/ 0 h 4104731"/>
              <a:gd name="connsiteX1" fmla="*/ 407464 w 1887081"/>
              <a:gd name="connsiteY1" fmla="*/ 0 h 4104731"/>
              <a:gd name="connsiteX2" fmla="*/ 407464 w 1887081"/>
              <a:gd name="connsiteY2" fmla="*/ 13141 h 4104731"/>
              <a:gd name="connsiteX3" fmla="*/ 548356 w 1887081"/>
              <a:gd name="connsiteY3" fmla="*/ 153688 h 4104731"/>
              <a:gd name="connsiteX4" fmla="*/ 1341288 w 1887081"/>
              <a:gd name="connsiteY4" fmla="*/ 153688 h 4104731"/>
              <a:gd name="connsiteX5" fmla="*/ 1482179 w 1887081"/>
              <a:gd name="connsiteY5" fmla="*/ 13141 h 4104731"/>
              <a:gd name="connsiteX6" fmla="*/ 1482179 w 1887081"/>
              <a:gd name="connsiteY6" fmla="*/ 0 h 4104731"/>
              <a:gd name="connsiteX7" fmla="*/ 1710394 w 1887081"/>
              <a:gd name="connsiteY7" fmla="*/ 0 h 4104731"/>
              <a:gd name="connsiteX8" fmla="*/ 1887081 w 1887081"/>
              <a:gd name="connsiteY8" fmla="*/ 176256 h 4104731"/>
              <a:gd name="connsiteX9" fmla="*/ 1887081 w 1887081"/>
              <a:gd name="connsiteY9" fmla="*/ 3928475 h 4104731"/>
              <a:gd name="connsiteX10" fmla="*/ 1710394 w 1887081"/>
              <a:gd name="connsiteY10" fmla="*/ 4104731 h 4104731"/>
              <a:gd name="connsiteX11" fmla="*/ 176687 w 1887081"/>
              <a:gd name="connsiteY11" fmla="*/ 4104731 h 4104731"/>
              <a:gd name="connsiteX12" fmla="*/ 0 w 1887081"/>
              <a:gd name="connsiteY12" fmla="*/ 3928475 h 4104731"/>
              <a:gd name="connsiteX13" fmla="*/ 0 w 1887081"/>
              <a:gd name="connsiteY13" fmla="*/ 176256 h 4104731"/>
              <a:gd name="connsiteX14" fmla="*/ 176687 w 1887081"/>
              <a:gd name="connsiteY14" fmla="*/ 0 h 410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7081" h="4104731">
                <a:moveTo>
                  <a:pt x="176687" y="0"/>
                </a:moveTo>
                <a:lnTo>
                  <a:pt x="407464" y="0"/>
                </a:lnTo>
                <a:lnTo>
                  <a:pt x="407464" y="13141"/>
                </a:lnTo>
                <a:cubicBezTo>
                  <a:pt x="407464" y="90762"/>
                  <a:pt x="470543" y="153688"/>
                  <a:pt x="548356" y="153688"/>
                </a:cubicBezTo>
                <a:lnTo>
                  <a:pt x="1341288" y="153688"/>
                </a:lnTo>
                <a:cubicBezTo>
                  <a:pt x="1419100" y="153688"/>
                  <a:pt x="1482179" y="90762"/>
                  <a:pt x="1482179" y="13141"/>
                </a:cubicBezTo>
                <a:lnTo>
                  <a:pt x="1482179" y="0"/>
                </a:lnTo>
                <a:lnTo>
                  <a:pt x="1710394" y="0"/>
                </a:lnTo>
                <a:cubicBezTo>
                  <a:pt x="1807976" y="0"/>
                  <a:pt x="1887081" y="78912"/>
                  <a:pt x="1887081" y="176256"/>
                </a:cubicBezTo>
                <a:lnTo>
                  <a:pt x="1887081" y="3928475"/>
                </a:lnTo>
                <a:cubicBezTo>
                  <a:pt x="1887081" y="4025819"/>
                  <a:pt x="1807976" y="4104731"/>
                  <a:pt x="1710394" y="4104731"/>
                </a:cubicBezTo>
                <a:lnTo>
                  <a:pt x="176687" y="4104731"/>
                </a:lnTo>
                <a:cubicBezTo>
                  <a:pt x="79106" y="4104731"/>
                  <a:pt x="0" y="4025819"/>
                  <a:pt x="0" y="3928475"/>
                </a:cubicBezTo>
                <a:lnTo>
                  <a:pt x="0" y="176256"/>
                </a:lnTo>
                <a:cubicBezTo>
                  <a:pt x="0" y="78912"/>
                  <a:pt x="79106" y="0"/>
                  <a:pt x="176687" y="0"/>
                </a:cubicBezTo>
                <a:close/>
              </a:path>
            </a:pathLst>
          </a:custGeom>
          <a:solidFill>
            <a:schemeClr val="bg1">
              <a:lumMod val="9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442720863"/>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13" grpId="0" animBg="1"/>
      <p:bldP spid="16" grpId="0" animBg="1"/>
    </p:bld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4DC79EE-15CB-4152-9315-40C06125D975}"/>
              </a:ext>
            </a:extLst>
          </p:cNvPr>
          <p:cNvSpPr>
            <a:spLocks noGrp="1"/>
          </p:cNvSpPr>
          <p:nvPr>
            <p:ph type="pic" sz="quarter" idx="10" hasCustomPrompt="1"/>
          </p:nvPr>
        </p:nvSpPr>
        <p:spPr>
          <a:xfrm>
            <a:off x="-2135066" y="1235505"/>
            <a:ext cx="6721599" cy="4223044"/>
          </a:xfrm>
          <a:custGeom>
            <a:avLst/>
            <a:gdLst>
              <a:gd name="connsiteX0" fmla="*/ 0 w 6721598"/>
              <a:gd name="connsiteY0" fmla="*/ 0 h 4223044"/>
              <a:gd name="connsiteX1" fmla="*/ 6721598 w 6721598"/>
              <a:gd name="connsiteY1" fmla="*/ 0 h 4223044"/>
              <a:gd name="connsiteX2" fmla="*/ 6721598 w 6721598"/>
              <a:gd name="connsiteY2" fmla="*/ 4223044 h 4223044"/>
              <a:gd name="connsiteX3" fmla="*/ 0 w 6721598"/>
              <a:gd name="connsiteY3" fmla="*/ 4223044 h 4223044"/>
            </a:gdLst>
            <a:ahLst/>
            <a:cxnLst>
              <a:cxn ang="0">
                <a:pos x="connsiteX0" y="connsiteY0"/>
              </a:cxn>
              <a:cxn ang="0">
                <a:pos x="connsiteX1" y="connsiteY1"/>
              </a:cxn>
              <a:cxn ang="0">
                <a:pos x="connsiteX2" y="connsiteY2"/>
              </a:cxn>
              <a:cxn ang="0">
                <a:pos x="connsiteX3" y="connsiteY3"/>
              </a:cxn>
            </a:cxnLst>
            <a:rect l="l" t="t" r="r" b="b"/>
            <a:pathLst>
              <a:path w="6721598" h="4223044">
                <a:moveTo>
                  <a:pt x="0" y="0"/>
                </a:moveTo>
                <a:lnTo>
                  <a:pt x="6721598" y="0"/>
                </a:lnTo>
                <a:lnTo>
                  <a:pt x="6721598" y="4223044"/>
                </a:lnTo>
                <a:lnTo>
                  <a:pt x="0" y="4223044"/>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122191593"/>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F85DF0-D0C0-4A2C-B27F-B60AF8E73A9C}"/>
              </a:ext>
            </a:extLst>
          </p:cNvPr>
          <p:cNvSpPr>
            <a:spLocks noGrp="1"/>
          </p:cNvSpPr>
          <p:nvPr>
            <p:ph type="pic" sz="quarter" idx="10" hasCustomPrompt="1"/>
          </p:nvPr>
        </p:nvSpPr>
        <p:spPr>
          <a:xfrm>
            <a:off x="7934632" y="0"/>
            <a:ext cx="4257368" cy="6858000"/>
          </a:xfrm>
          <a:custGeom>
            <a:avLst/>
            <a:gdLst>
              <a:gd name="connsiteX0" fmla="*/ 0 w 4257368"/>
              <a:gd name="connsiteY0" fmla="*/ 0 h 6858000"/>
              <a:gd name="connsiteX1" fmla="*/ 4257368 w 4257368"/>
              <a:gd name="connsiteY1" fmla="*/ 0 h 6858000"/>
              <a:gd name="connsiteX2" fmla="*/ 4257368 w 4257368"/>
              <a:gd name="connsiteY2" fmla="*/ 6858000 h 6858000"/>
              <a:gd name="connsiteX3" fmla="*/ 0 w 4257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57368" h="6858000">
                <a:moveTo>
                  <a:pt x="0" y="0"/>
                </a:moveTo>
                <a:lnTo>
                  <a:pt x="4257368" y="0"/>
                </a:lnTo>
                <a:lnTo>
                  <a:pt x="4257368"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199822533"/>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0E85284-E10B-4C48-B35C-D3F88743CE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spTree>
    <p:extLst>
      <p:ext uri="{BB962C8B-B14F-4D97-AF65-F5344CB8AC3E}">
        <p14:creationId xmlns:p14="http://schemas.microsoft.com/office/powerpoint/2010/main" val="19966790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A66C74-A4DE-4E53-BBA6-38B4F07B3F4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667F684-C86C-4D0E-9FF0-1622F8D56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7F91330-5A17-4C3A-91AD-092B673547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307DE473-CEE7-4EBA-94BA-3937607799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BC98746F-6DB4-46DA-9BDE-A82700CB3B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60020540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C216E-D7F0-4208-A2FD-7962658570C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47AFEB-0D47-4B94-9DAE-CC2607AC17E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B3D6992-410A-46B1-B985-F442F76BD3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94077EBE-4E55-48B5-A041-0E91EDF1F9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211486D5-C711-4DCB-ABDD-53AAB45E7E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4240307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850B0-F80C-4ECA-9570-AE563175F231}"/>
              </a:ext>
            </a:extLst>
          </p:cNvPr>
          <p:cNvSpPr>
            <a:spLocks noGrp="1"/>
          </p:cNvSpPr>
          <p:nvPr>
            <p:ph type="title"/>
          </p:nvPr>
        </p:nvSpPr>
        <p:spPr>
          <a:xfrm>
            <a:off x="831849"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F9F6C5-927E-4D22-815C-B7121B7756B5}"/>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E9036A6-0618-47F7-8785-7A0BC43432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601FFB57-3D01-4E7C-8F36-884575DFFE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CF60AB2A-CA73-4CC9-8B04-0B61EF717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605603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032B12-9B99-4664-97E5-A09579A054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CE6599-4609-4A90-918F-412457AF8E0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322E89-35FD-4080-9718-FB57BBDFF3C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120912C-FAC0-433E-959D-24F1323B16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B59E2BDC-638E-4678-A6C0-40927ADAB8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AB802330-B276-42C3-97DB-254068A58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7854166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2157A7-364B-40D7-AF56-48A8B829093F}"/>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19083D-6C10-4590-90FC-8EF0CA18FB3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4809289-9F51-4E55-BFF3-F3364699C76D}"/>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59E9BA6-C2FB-4FB4-A763-B0F3F6CA22B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5156D17-80A8-4AA0-89DF-3C688AD2F07E}"/>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1970429-1362-46E5-BDD8-4EDB81BE24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4C29A2DC-5D64-4895-8F21-50D4938ED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3B3C554D-5D52-4827-B7B6-23E052A22E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41148370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8D5039-E9A1-4A30-9703-511050AB7A3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7983D9-586F-4FC3-865A-95FCC74251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页脚占位符 3">
            <a:extLst>
              <a:ext uri="{FF2B5EF4-FFF2-40B4-BE49-F238E27FC236}">
                <a16:creationId xmlns:a16="http://schemas.microsoft.com/office/drawing/2014/main" id="{47A49F9F-5558-48BC-A8B4-AE30A8B330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灯片编号占位符 4">
            <a:extLst>
              <a:ext uri="{FF2B5EF4-FFF2-40B4-BE49-F238E27FC236}">
                <a16:creationId xmlns:a16="http://schemas.microsoft.com/office/drawing/2014/main" id="{C9B3D3A8-7DFA-4E89-A52A-3E442048A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3897318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21B5BD1-B0E7-43E4-86BC-80878511B5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3" name="页脚占位符 2">
            <a:extLst>
              <a:ext uri="{FF2B5EF4-FFF2-40B4-BE49-F238E27FC236}">
                <a16:creationId xmlns:a16="http://schemas.microsoft.com/office/drawing/2014/main" id="{88E63052-65EE-4B16-B57C-36C242F9FC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灯片编号占位符 3">
            <a:extLst>
              <a:ext uri="{FF2B5EF4-FFF2-40B4-BE49-F238E27FC236}">
                <a16:creationId xmlns:a16="http://schemas.microsoft.com/office/drawing/2014/main" id="{093CAF05-9ED7-4191-8842-054BC96996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0044120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C332D7-C9F9-44C2-A97D-B660EB3CB8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17BE233-DAAE-49D4-A348-19125D96D0E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58B1EB1-4E0C-4E0F-AA65-A2DE5D70C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F5DD61B-410B-489A-A595-D9770E215D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AC6D87E2-8F6E-4E57-BAB2-222C7E2556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2844B079-56D0-41F2-A028-B061EFB929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97226291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86FC74-FD78-4432-9AF1-69138E30E0E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3CEEF2D-7A58-4AE2-B434-3A317B27E192}"/>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D5569EC-477B-4091-9221-0CBB8AA46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3DB846-413D-4750-83BA-5C80587D2B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141A8C8C-9DAA-4BFC-8C6E-CC3759610B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1B474B5B-5E48-4C26-9707-07D3911A1B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53105629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F7A21-2FA8-4DFC-87B5-DC90C57466E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EBC363B-0A0A-493F-88F4-E1A13D54FAA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F2848AF-26DC-4FE5-833F-8F035D417D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3D4F3FB-7946-4BF7-815C-158840BBE7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F25B0C27-9B01-4770-91C1-1B7D9B50CB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43810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0E85284-E10B-4C48-B35C-D3F88743CE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spTree>
    <p:extLst>
      <p:ext uri="{BB962C8B-B14F-4D97-AF65-F5344CB8AC3E}">
        <p14:creationId xmlns:p14="http://schemas.microsoft.com/office/powerpoint/2010/main" val="29932093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E49C71-84EC-43F8-810A-09D6EF8DCF9B}"/>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C7728E2-711D-4CC1-9F7D-F19BB11FC0BB}"/>
              </a:ext>
            </a:extLst>
          </p:cNvPr>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2C3650A-A8B1-4702-8D7B-6FC72B81F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0E3DB495-4226-45E2-BCEA-827CFE7DD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BB272E15-1199-4E81-B20F-5B211AD396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40673172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6799378-956C-4FC5-921F-783C9AB2A917}"/>
              </a:ext>
            </a:extLst>
          </p:cNvPr>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5" name="Picture Placeholder 4">
            <a:extLst>
              <a:ext uri="{FF2B5EF4-FFF2-40B4-BE49-F238E27FC236}">
                <a16:creationId xmlns:a16="http://schemas.microsoft.com/office/drawing/2014/main" id="{CEC7108F-19C2-4141-B65F-77994B94A95F}"/>
              </a:ext>
            </a:extLst>
          </p:cNvPr>
          <p:cNvSpPr>
            <a:spLocks noGrp="1"/>
          </p:cNvSpPr>
          <p:nvPr>
            <p:ph type="pic" sz="quarter" idx="11" hasCustomPrompt="1"/>
          </p:nvPr>
        </p:nvSpPr>
        <p:spPr>
          <a:xfrm>
            <a:off x="1494632" y="653145"/>
            <a:ext cx="9202736" cy="2278743"/>
          </a:xfrm>
          <a:prstGeom prst="roundRect">
            <a:avLst>
              <a:gd name="adj" fmla="val 2655"/>
            </a:avLst>
          </a:prstGeom>
          <a:noFill/>
          <a:effectLst>
            <a:outerShdw blurRad="1270000" dist="673100" dir="5400000" sx="86000" sy="86000" algn="t" rotWithShape="0">
              <a:prstClr val="black">
                <a:alpha val="27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436611939"/>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decel="10000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D5D46D-DF3E-455D-8ADE-326E8A27D245}"/>
              </a:ext>
            </a:extLst>
          </p:cNvPr>
          <p:cNvSpPr>
            <a:spLocks noGrp="1"/>
          </p:cNvSpPr>
          <p:nvPr>
            <p:ph type="pic" sz="quarter" idx="10" hasCustomPrompt="1"/>
          </p:nvPr>
        </p:nvSpPr>
        <p:spPr>
          <a:xfrm>
            <a:off x="1099459" y="1380675"/>
            <a:ext cx="4343399" cy="4343398"/>
          </a:xfrm>
          <a:custGeom>
            <a:avLst/>
            <a:gdLst>
              <a:gd name="connsiteX0" fmla="*/ 2171699 w 4343398"/>
              <a:gd name="connsiteY0" fmla="*/ 0 h 4343398"/>
              <a:gd name="connsiteX1" fmla="*/ 4343398 w 4343398"/>
              <a:gd name="connsiteY1" fmla="*/ 2171699 h 4343398"/>
              <a:gd name="connsiteX2" fmla="*/ 2171699 w 4343398"/>
              <a:gd name="connsiteY2" fmla="*/ 4343398 h 4343398"/>
              <a:gd name="connsiteX3" fmla="*/ 0 w 4343398"/>
              <a:gd name="connsiteY3" fmla="*/ 2171699 h 4343398"/>
              <a:gd name="connsiteX4" fmla="*/ 2171699 w 4343398"/>
              <a:gd name="connsiteY4" fmla="*/ 0 h 434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398" h="4343398">
                <a:moveTo>
                  <a:pt x="2171699" y="0"/>
                </a:moveTo>
                <a:cubicBezTo>
                  <a:pt x="3371095" y="0"/>
                  <a:pt x="4343398" y="972303"/>
                  <a:pt x="4343398" y="2171699"/>
                </a:cubicBezTo>
                <a:cubicBezTo>
                  <a:pt x="4343398" y="3371095"/>
                  <a:pt x="3371095" y="4343398"/>
                  <a:pt x="2171699" y="4343398"/>
                </a:cubicBezTo>
                <a:cubicBezTo>
                  <a:pt x="972303" y="4343398"/>
                  <a:pt x="0" y="3371095"/>
                  <a:pt x="0" y="2171699"/>
                </a:cubicBezTo>
                <a:cubicBezTo>
                  <a:pt x="0" y="972303"/>
                  <a:pt x="972303" y="0"/>
                  <a:pt x="2171699" y="0"/>
                </a:cubicBezTo>
                <a:close/>
              </a:path>
            </a:pathLst>
          </a:custGeom>
          <a:noFill/>
          <a:ln w="127000">
            <a:solidFill>
              <a:schemeClr val="bg1"/>
            </a:solidFill>
          </a:ln>
          <a:effectLst>
            <a:outerShdw blurRad="952500" dist="647700" dir="5400000" sx="85000" sy="85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337156045"/>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3C440A-3310-4F34-949D-FB519D577EC1}"/>
              </a:ext>
            </a:extLst>
          </p:cNvPr>
          <p:cNvSpPr>
            <a:spLocks noGrp="1"/>
          </p:cNvSpPr>
          <p:nvPr>
            <p:ph type="pic" sz="quarter" idx="10" hasCustomPrompt="1"/>
          </p:nvPr>
        </p:nvSpPr>
        <p:spPr>
          <a:xfrm>
            <a:off x="6742696" y="0"/>
            <a:ext cx="5449307" cy="6858000"/>
          </a:xfrm>
          <a:custGeom>
            <a:avLst/>
            <a:gdLst>
              <a:gd name="connsiteX0" fmla="*/ 1035809 w 5449307"/>
              <a:gd name="connsiteY0" fmla="*/ 0 h 6858000"/>
              <a:gd name="connsiteX1" fmla="*/ 5449307 w 5449307"/>
              <a:gd name="connsiteY1" fmla="*/ 0 h 6858000"/>
              <a:gd name="connsiteX2" fmla="*/ 5449307 w 5449307"/>
              <a:gd name="connsiteY2" fmla="*/ 6858000 h 6858000"/>
              <a:gd name="connsiteX3" fmla="*/ 2850176 w 5449307"/>
              <a:gd name="connsiteY3" fmla="*/ 6858000 h 6858000"/>
              <a:gd name="connsiteX4" fmla="*/ 2823744 w 5449307"/>
              <a:gd name="connsiteY4" fmla="*/ 6807034 h 6858000"/>
              <a:gd name="connsiteX5" fmla="*/ 1622 w 5449307"/>
              <a:gd name="connsiteY5" fmla="*/ 3066067 h 6858000"/>
              <a:gd name="connsiteX6" fmla="*/ 1000369 w 5449307"/>
              <a:gd name="connsiteY6" fmla="*/ 120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9307" h="6858000">
                <a:moveTo>
                  <a:pt x="1035809" y="0"/>
                </a:moveTo>
                <a:lnTo>
                  <a:pt x="5449307" y="0"/>
                </a:lnTo>
                <a:lnTo>
                  <a:pt x="5449307" y="6858000"/>
                </a:lnTo>
                <a:lnTo>
                  <a:pt x="2850176" y="6858000"/>
                </a:lnTo>
                <a:lnTo>
                  <a:pt x="2823744" y="6807034"/>
                </a:lnTo>
                <a:cubicBezTo>
                  <a:pt x="2261088" y="5829973"/>
                  <a:pt x="43562" y="4807683"/>
                  <a:pt x="1622" y="3066067"/>
                </a:cubicBezTo>
                <a:cubicBezTo>
                  <a:pt x="-40319" y="1324452"/>
                  <a:pt x="742889" y="853318"/>
                  <a:pt x="1000369" y="12092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727238905"/>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20F665A-E088-40EB-AD32-826FDE7F6F72}"/>
              </a:ext>
            </a:extLst>
          </p:cNvPr>
          <p:cNvSpPr/>
          <p:nvPr userDrawn="1"/>
        </p:nvSpPr>
        <p:spPr>
          <a:xfrm>
            <a:off x="1" y="0"/>
            <a:ext cx="6808123" cy="6858000"/>
          </a:xfrm>
          <a:custGeom>
            <a:avLst/>
            <a:gdLst>
              <a:gd name="connsiteX0" fmla="*/ 0 w 6808123"/>
              <a:gd name="connsiteY0" fmla="*/ 0 h 6858000"/>
              <a:gd name="connsiteX1" fmla="*/ 2570134 w 6808123"/>
              <a:gd name="connsiteY1" fmla="*/ 0 h 6858000"/>
              <a:gd name="connsiteX2" fmla="*/ 6808123 w 6808123"/>
              <a:gd name="connsiteY2" fmla="*/ 6858000 h 6858000"/>
              <a:gd name="connsiteX3" fmla="*/ 0 w 68081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08123" h="6858000">
                <a:moveTo>
                  <a:pt x="0" y="0"/>
                </a:moveTo>
                <a:lnTo>
                  <a:pt x="2570134" y="0"/>
                </a:lnTo>
                <a:lnTo>
                  <a:pt x="6808123" y="6858000"/>
                </a:lnTo>
                <a:lnTo>
                  <a:pt x="0" y="6858000"/>
                </a:lnTo>
                <a:close/>
              </a:path>
            </a:pathLst>
          </a:cu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3" name="Picture Placeholder 2">
            <a:extLst>
              <a:ext uri="{FF2B5EF4-FFF2-40B4-BE49-F238E27FC236}">
                <a16:creationId xmlns:a16="http://schemas.microsoft.com/office/drawing/2014/main" id="{22BDB850-2617-47E6-A14D-21C8010E52AA}"/>
              </a:ext>
            </a:extLst>
          </p:cNvPr>
          <p:cNvSpPr>
            <a:spLocks noGrp="1"/>
          </p:cNvSpPr>
          <p:nvPr>
            <p:ph type="pic" sz="quarter" idx="10" hasCustomPrompt="1"/>
          </p:nvPr>
        </p:nvSpPr>
        <p:spPr>
          <a:xfrm>
            <a:off x="1182437" y="838200"/>
            <a:ext cx="5181600" cy="5181600"/>
          </a:xfrm>
          <a:custGeom>
            <a:avLst/>
            <a:gdLst>
              <a:gd name="connsiteX0" fmla="*/ 2610356 w 5220712"/>
              <a:gd name="connsiteY0" fmla="*/ 0 h 5220712"/>
              <a:gd name="connsiteX1" fmla="*/ 5220712 w 5220712"/>
              <a:gd name="connsiteY1" fmla="*/ 2610356 h 5220712"/>
              <a:gd name="connsiteX2" fmla="*/ 2610356 w 5220712"/>
              <a:gd name="connsiteY2" fmla="*/ 5220712 h 5220712"/>
              <a:gd name="connsiteX3" fmla="*/ 0 w 5220712"/>
              <a:gd name="connsiteY3" fmla="*/ 2610356 h 5220712"/>
              <a:gd name="connsiteX4" fmla="*/ 2610356 w 5220712"/>
              <a:gd name="connsiteY4" fmla="*/ 0 h 522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712" h="5220712">
                <a:moveTo>
                  <a:pt x="2610356" y="0"/>
                </a:moveTo>
                <a:cubicBezTo>
                  <a:pt x="4052016" y="0"/>
                  <a:pt x="5220712" y="1168696"/>
                  <a:pt x="5220712" y="2610356"/>
                </a:cubicBezTo>
                <a:cubicBezTo>
                  <a:pt x="5220712" y="4052016"/>
                  <a:pt x="4052016" y="5220712"/>
                  <a:pt x="2610356" y="5220712"/>
                </a:cubicBezTo>
                <a:cubicBezTo>
                  <a:pt x="1168696" y="5220712"/>
                  <a:pt x="0" y="4052016"/>
                  <a:pt x="0" y="2610356"/>
                </a:cubicBezTo>
                <a:cubicBezTo>
                  <a:pt x="0" y="1168696"/>
                  <a:pt x="1168696" y="0"/>
                  <a:pt x="2610356" y="0"/>
                </a:cubicBezTo>
                <a:close/>
              </a:path>
            </a:pathLst>
          </a:custGeom>
          <a:noFill/>
          <a:effectLst>
            <a:outerShdw blurRad="1270000" dist="571500" dir="5400000" sx="89000" sy="89000" algn="t" rotWithShape="0">
              <a:prstClr val="black">
                <a:alpha val="23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0" name="TextBox 29">
            <a:extLst>
              <a:ext uri="{FF2B5EF4-FFF2-40B4-BE49-F238E27FC236}">
                <a16:creationId xmlns:a16="http://schemas.microsoft.com/office/drawing/2014/main" id="{17E45213-92FA-413D-828A-2EB77F5BC56D}"/>
              </a:ext>
            </a:extLst>
          </p:cNvPr>
          <p:cNvSpPr txBox="1"/>
          <p:nvPr userDrawn="1"/>
        </p:nvSpPr>
        <p:spPr>
          <a:xfrm flipH="1">
            <a:off x="445438" y="6386877"/>
            <a:ext cx="413836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alpha val="45000"/>
                  </a:prstClr>
                </a:solidFill>
                <a:effectLst/>
                <a:uLnTx/>
                <a:uFillTx/>
                <a:latin typeface="微软雅黑" panose="020F0302020204030204"/>
                <a:cs typeface="+mn-cs"/>
              </a:rPr>
              <a:t>Copyright © Company. All rights. | www.1ppt.com</a:t>
            </a:r>
          </a:p>
        </p:txBody>
      </p:sp>
      <p:pic>
        <p:nvPicPr>
          <p:cNvPr id="16" name="图片 15">
            <a:extLst>
              <a:ext uri="{FF2B5EF4-FFF2-40B4-BE49-F238E27FC236}">
                <a16:creationId xmlns:a16="http://schemas.microsoft.com/office/drawing/2014/main" id="{3899B867-022C-448F-A7C5-4D36F569D6D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313775" y="217209"/>
            <a:ext cx="901415" cy="253297"/>
          </a:xfrm>
          <a:prstGeom prst="rect">
            <a:avLst/>
          </a:prstGeom>
        </p:spPr>
      </p:pic>
    </p:spTree>
    <p:extLst>
      <p:ext uri="{BB962C8B-B14F-4D97-AF65-F5344CB8AC3E}">
        <p14:creationId xmlns:p14="http://schemas.microsoft.com/office/powerpoint/2010/main" val="2394830473"/>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0-#ppt_w/2"/>
                                          </p:val>
                                        </p:tav>
                                        <p:tav tm="100000">
                                          <p:val>
                                            <p:strVal val="#ppt_x"/>
                                          </p:val>
                                        </p:tav>
                                      </p:tavLst>
                                    </p:anim>
                                    <p:anim calcmode="lin" valueType="num">
                                      <p:cBhvr additive="base">
                                        <p:cTn id="12" dur="1250" fill="hold"/>
                                        <p:tgtEl>
                                          <p:spTgt spid="1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1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30" grpId="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D9BB89-CF58-4598-BEAE-766A4A9D3869}"/>
              </a:ext>
            </a:extLst>
          </p:cNvPr>
          <p:cNvSpPr/>
          <p:nvPr userDrawn="1"/>
        </p:nvSpPr>
        <p:spPr>
          <a:xfrm>
            <a:off x="4521770" y="0"/>
            <a:ext cx="3148463" cy="6858000"/>
          </a:xfrm>
          <a:prstGeom prst="rect">
            <a:avLst/>
          </a:pr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14" name="TextBox 13">
            <a:extLst>
              <a:ext uri="{FF2B5EF4-FFF2-40B4-BE49-F238E27FC236}">
                <a16:creationId xmlns:a16="http://schemas.microsoft.com/office/drawing/2014/main" id="{290EA6BD-5BEB-4006-9882-67607381C855}"/>
              </a:ext>
            </a:extLst>
          </p:cNvPr>
          <p:cNvSpPr txBox="1"/>
          <p:nvPr userDrawn="1"/>
        </p:nvSpPr>
        <p:spPr>
          <a:xfrm rot="10800000" flipV="1">
            <a:off x="10433048" y="68129"/>
            <a:ext cx="175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200" b="1" i="0" u="none" strike="noStrike" kern="1200" cap="none" spc="-150" normalizeH="0" baseline="0" noProof="0" smtClean="0">
                <a:ln>
                  <a:noFill/>
                </a:ln>
                <a:solidFill>
                  <a:prstClr val="white">
                    <a:alpha val="45000"/>
                  </a:prstClr>
                </a:solidFill>
                <a:effectLst/>
                <a:uLnTx/>
                <a:uFillTx/>
                <a:latin typeface="微软雅黑" panose="020F0502020204030204"/>
                <a:ea typeface="Roboto Condensed" panose="02000000000000000000" pitchFamily="2" charset="0"/>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41300" b="1" i="0" u="none" strike="noStrike" kern="1200" cap="none" spc="-150" normalizeH="0" baseline="0" noProof="0" dirty="0">
              <a:ln>
                <a:noFill/>
              </a:ln>
              <a:solidFill>
                <a:prstClr val="white">
                  <a:alpha val="45000"/>
                </a:prstClr>
              </a:solidFill>
              <a:effectLst/>
              <a:uLnTx/>
              <a:uFillTx/>
              <a:latin typeface="微软雅黑" panose="020F0502020204030204"/>
              <a:ea typeface="Roboto Condensed" panose="02000000000000000000" pitchFamily="2" charset="0"/>
              <a:cs typeface="Segoe UI" panose="020B0502040204020203" pitchFamily="34" charset="0"/>
            </a:endParaRPr>
          </a:p>
        </p:txBody>
      </p:sp>
      <p:sp>
        <p:nvSpPr>
          <p:cNvPr id="19" name="TextBox 18">
            <a:extLst>
              <a:ext uri="{FF2B5EF4-FFF2-40B4-BE49-F238E27FC236}">
                <a16:creationId xmlns:a16="http://schemas.microsoft.com/office/drawing/2014/main" id="{86D51BB1-84FC-4EA1-8CBA-198899554061}"/>
              </a:ext>
            </a:extLst>
          </p:cNvPr>
          <p:cNvSpPr txBox="1"/>
          <p:nvPr userDrawn="1"/>
        </p:nvSpPr>
        <p:spPr>
          <a:xfrm flipH="1">
            <a:off x="445438" y="6386877"/>
            <a:ext cx="413836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alpha val="45000"/>
                  </a:prstClr>
                </a:solidFill>
                <a:effectLst/>
                <a:uLnTx/>
                <a:uFillTx/>
                <a:latin typeface="微软雅黑" panose="020F0302020204030204"/>
                <a:cs typeface="+mn-cs"/>
              </a:rPr>
              <a:t>Copyright © Company. All rights. | www.1ppt.com</a:t>
            </a:r>
          </a:p>
        </p:txBody>
      </p:sp>
      <p:sp>
        <p:nvSpPr>
          <p:cNvPr id="20" name="Freeform: Shape 19">
            <a:extLst>
              <a:ext uri="{FF2B5EF4-FFF2-40B4-BE49-F238E27FC236}">
                <a16:creationId xmlns:a16="http://schemas.microsoft.com/office/drawing/2014/main" id="{7E6AC29A-0370-4051-910F-8AA29161472E}"/>
              </a:ext>
            </a:extLst>
          </p:cNvPr>
          <p:cNvSpPr/>
          <p:nvPr userDrawn="1"/>
        </p:nvSpPr>
        <p:spPr>
          <a:xfrm>
            <a:off x="9982199" y="6503526"/>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grpSp>
        <p:nvGrpSpPr>
          <p:cNvPr id="25" name="Group 24">
            <a:extLst>
              <a:ext uri="{FF2B5EF4-FFF2-40B4-BE49-F238E27FC236}">
                <a16:creationId xmlns:a16="http://schemas.microsoft.com/office/drawing/2014/main" id="{F13660B9-1823-43FE-942F-71C80EB000BB}"/>
              </a:ext>
            </a:extLst>
          </p:cNvPr>
          <p:cNvGrpSpPr/>
          <p:nvPr userDrawn="1"/>
        </p:nvGrpSpPr>
        <p:grpSpPr>
          <a:xfrm>
            <a:off x="10450052" y="6601913"/>
            <a:ext cx="823249" cy="148800"/>
            <a:chOff x="10435302" y="6601913"/>
            <a:chExt cx="823249" cy="148800"/>
          </a:xfrm>
          <a:solidFill>
            <a:schemeClr val="accent1"/>
          </a:solidFill>
        </p:grpSpPr>
        <p:sp>
          <p:nvSpPr>
            <p:cNvPr id="26" name="Freeform 22">
              <a:extLst>
                <a:ext uri="{FF2B5EF4-FFF2-40B4-BE49-F238E27FC236}">
                  <a16:creationId xmlns:a16="http://schemas.microsoft.com/office/drawing/2014/main" id="{BAD51537-BDA3-4320-B674-CB112700403C}"/>
                </a:ext>
              </a:extLst>
            </p:cNvPr>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sp>
          <p:nvSpPr>
            <p:cNvPr id="27" name="Freeform 35">
              <a:extLst>
                <a:ext uri="{FF2B5EF4-FFF2-40B4-BE49-F238E27FC236}">
                  <a16:creationId xmlns:a16="http://schemas.microsoft.com/office/drawing/2014/main" id="{0B22F51D-D154-4B3F-8696-21EA47A0F3B8}"/>
                </a:ext>
              </a:extLst>
            </p:cNvPr>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sp>
          <p:nvSpPr>
            <p:cNvPr id="28" name="Freeform 37">
              <a:extLst>
                <a:ext uri="{FF2B5EF4-FFF2-40B4-BE49-F238E27FC236}">
                  <a16:creationId xmlns:a16="http://schemas.microsoft.com/office/drawing/2014/main" id="{B51CC4E4-8F23-4CE1-9697-A01978F438C6}"/>
                </a:ext>
              </a:extLst>
            </p:cNvPr>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grpSp>
      <p:sp>
        <p:nvSpPr>
          <p:cNvPr id="15" name="Picture Placeholder 14">
            <a:extLst>
              <a:ext uri="{FF2B5EF4-FFF2-40B4-BE49-F238E27FC236}">
                <a16:creationId xmlns:a16="http://schemas.microsoft.com/office/drawing/2014/main" id="{A69CB463-1C64-47EF-869F-6AADABF26CD7}"/>
              </a:ext>
            </a:extLst>
          </p:cNvPr>
          <p:cNvSpPr>
            <a:spLocks noGrp="1"/>
          </p:cNvSpPr>
          <p:nvPr>
            <p:ph type="pic" sz="quarter" idx="10" hasCustomPrompt="1"/>
          </p:nvPr>
        </p:nvSpPr>
        <p:spPr>
          <a:xfrm>
            <a:off x="3418683" y="653143"/>
            <a:ext cx="5354635" cy="5551714"/>
          </a:xfrm>
          <a:prstGeom prst="rect">
            <a:avLst/>
          </a:prstGeom>
          <a:noFill/>
          <a:effectLst>
            <a:outerShdw blurRad="1092200" dist="723900" dir="5400000" sx="87000" sy="87000" algn="t"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836225214"/>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63DA20-00FB-4467-B8CA-2819842562CA}"/>
              </a:ext>
            </a:extLst>
          </p:cNvPr>
          <p:cNvSpPr>
            <a:spLocks noGrp="1"/>
          </p:cNvSpPr>
          <p:nvPr>
            <p:ph type="pic" sz="quarter" idx="10" hasCustomPrompt="1"/>
          </p:nvPr>
        </p:nvSpPr>
        <p:spPr>
          <a:xfrm>
            <a:off x="0" y="2"/>
            <a:ext cx="7924800" cy="6857997"/>
          </a:xfrm>
          <a:custGeom>
            <a:avLst/>
            <a:gdLst>
              <a:gd name="connsiteX0" fmla="*/ 0 w 7924800"/>
              <a:gd name="connsiteY0" fmla="*/ 0 h 6857997"/>
              <a:gd name="connsiteX1" fmla="*/ 7924800 w 7924800"/>
              <a:gd name="connsiteY1" fmla="*/ 0 h 6857997"/>
              <a:gd name="connsiteX2" fmla="*/ 7924800 w 7924800"/>
              <a:gd name="connsiteY2" fmla="*/ 6857997 h 6857997"/>
              <a:gd name="connsiteX3" fmla="*/ 0 w 7924800"/>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7924800" h="6857997">
                <a:moveTo>
                  <a:pt x="0" y="0"/>
                </a:moveTo>
                <a:lnTo>
                  <a:pt x="7924800" y="0"/>
                </a:lnTo>
                <a:lnTo>
                  <a:pt x="7924800" y="6857997"/>
                </a:lnTo>
                <a:lnTo>
                  <a:pt x="0" y="6857997"/>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078381413"/>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55FD5E-CED9-45DE-9B55-03FADB2C56AD}"/>
              </a:ext>
            </a:extLst>
          </p:cNvPr>
          <p:cNvSpPr>
            <a:spLocks noGrp="1"/>
          </p:cNvSpPr>
          <p:nvPr>
            <p:ph type="pic" sz="quarter" idx="10" hasCustomPrompt="1"/>
          </p:nvPr>
        </p:nvSpPr>
        <p:spPr>
          <a:xfrm>
            <a:off x="502921"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2" name="Picture Placeholder 11">
            <a:extLst>
              <a:ext uri="{FF2B5EF4-FFF2-40B4-BE49-F238E27FC236}">
                <a16:creationId xmlns:a16="http://schemas.microsoft.com/office/drawing/2014/main" id="{3666A78C-13FD-4915-8D62-C8DB5FC32338}"/>
              </a:ext>
            </a:extLst>
          </p:cNvPr>
          <p:cNvSpPr>
            <a:spLocks noGrp="1"/>
          </p:cNvSpPr>
          <p:nvPr>
            <p:ph type="pic" sz="quarter" idx="11" hasCustomPrompt="1"/>
          </p:nvPr>
        </p:nvSpPr>
        <p:spPr>
          <a:xfrm>
            <a:off x="6263640"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4" name="Picture Placeholder 13">
            <a:extLst>
              <a:ext uri="{FF2B5EF4-FFF2-40B4-BE49-F238E27FC236}">
                <a16:creationId xmlns:a16="http://schemas.microsoft.com/office/drawing/2014/main" id="{AA1F55B3-A9DE-40E3-ADE4-33B055039105}"/>
              </a:ext>
            </a:extLst>
          </p:cNvPr>
          <p:cNvSpPr>
            <a:spLocks noGrp="1"/>
          </p:cNvSpPr>
          <p:nvPr>
            <p:ph type="pic" sz="quarter" idx="12" hasCustomPrompt="1"/>
          </p:nvPr>
        </p:nvSpPr>
        <p:spPr>
          <a:xfrm>
            <a:off x="502921" y="3596164"/>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3" name="Picture Placeholder 12">
            <a:extLst>
              <a:ext uri="{FF2B5EF4-FFF2-40B4-BE49-F238E27FC236}">
                <a16:creationId xmlns:a16="http://schemas.microsoft.com/office/drawing/2014/main" id="{1AB45BDE-5300-4185-BFB8-C1C07ACD25BB}"/>
              </a:ext>
            </a:extLst>
          </p:cNvPr>
          <p:cNvSpPr>
            <a:spLocks noGrp="1"/>
          </p:cNvSpPr>
          <p:nvPr>
            <p:ph type="pic" sz="quarter" idx="13" hasCustomPrompt="1"/>
          </p:nvPr>
        </p:nvSpPr>
        <p:spPr>
          <a:xfrm>
            <a:off x="6263640" y="3596163"/>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76185908"/>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1+#ppt_w/2"/>
                                          </p:val>
                                        </p:tav>
                                        <p:tav tm="100000">
                                          <p:val>
                                            <p:strVal val="#ppt_x"/>
                                          </p:val>
                                        </p:tav>
                                      </p:tavLst>
                                    </p:anim>
                                    <p:anim calcmode="lin" valueType="num">
                                      <p:cBhvr additive="base">
                                        <p:cTn id="12" dur="12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250" fill="hold"/>
                                        <p:tgtEl>
                                          <p:spTgt spid="13"/>
                                        </p:tgtEl>
                                        <p:attrNameLst>
                                          <p:attrName>ppt_x</p:attrName>
                                        </p:attrNameLst>
                                      </p:cBhvr>
                                      <p:tavLst>
                                        <p:tav tm="0">
                                          <p:val>
                                            <p:strVal val="0-#ppt_w/2"/>
                                          </p:val>
                                        </p:tav>
                                        <p:tav tm="100000">
                                          <p:val>
                                            <p:strVal val="#ppt_x"/>
                                          </p:val>
                                        </p:tav>
                                      </p:tavLst>
                                    </p:anim>
                                    <p:anim calcmode="lin" valueType="num">
                                      <p:cBhvr additive="base">
                                        <p:cTn id="20"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3" grpId="0"/>
    </p:bld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TextBox 6"/>
          <p:cNvSpPr txBox="1"/>
          <p:nvPr userDrawn="1"/>
        </p:nvSpPr>
        <p:spPr>
          <a:xfrm>
            <a:off x="209533" y="6739571"/>
            <a:ext cx="1800200"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endParaRPr>
          </a:p>
        </p:txBody>
      </p:sp>
    </p:spTree>
    <p:extLst>
      <p:ext uri="{BB962C8B-B14F-4D97-AF65-F5344CB8AC3E}">
        <p14:creationId xmlns:p14="http://schemas.microsoft.com/office/powerpoint/2010/main" val="345810705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1DB38C-C1D2-484F-A310-F9AC87B68B5F}"/>
              </a:ext>
            </a:extLst>
          </p:cNvPr>
          <p:cNvSpPr/>
          <p:nvPr userDrawn="1"/>
        </p:nvSpPr>
        <p:spPr>
          <a:xfrm>
            <a:off x="1" y="1932079"/>
            <a:ext cx="12192000" cy="3893508"/>
          </a:xfrm>
          <a:prstGeom prst="rect">
            <a:avLst/>
          </a:prstGeom>
          <a:gradFill flip="none" rotWithShape="1">
            <a:gsLst>
              <a:gs pos="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Tree>
    <p:extLst>
      <p:ext uri="{BB962C8B-B14F-4D97-AF65-F5344CB8AC3E}">
        <p14:creationId xmlns:p14="http://schemas.microsoft.com/office/powerpoint/2010/main" val="494095226"/>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258978" y="2686813"/>
              <a:ext cx="414706" cy="718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1</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841941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DBC6F5-9245-42A5-8F56-F466B753D05A}"/>
              </a:ext>
            </a:extLst>
          </p:cNvPr>
          <p:cNvSpPr>
            <a:spLocks noGrp="1"/>
          </p:cNvSpPr>
          <p:nvPr>
            <p:ph type="pic" sz="quarter" idx="10" hasCustomPrompt="1"/>
          </p:nvPr>
        </p:nvSpPr>
        <p:spPr>
          <a:xfrm>
            <a:off x="7870109" y="1828803"/>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9BFBE239-7D68-41C7-A8EE-E61BD855EDE1}"/>
              </a:ext>
            </a:extLst>
          </p:cNvPr>
          <p:cNvSpPr>
            <a:spLocks noGrp="1"/>
          </p:cNvSpPr>
          <p:nvPr>
            <p:ph type="pic" sz="quarter" idx="11" hasCustomPrompt="1"/>
          </p:nvPr>
        </p:nvSpPr>
        <p:spPr>
          <a:xfrm>
            <a:off x="4530793" y="1828803"/>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5" name="Picture Placeholder 14">
            <a:extLst>
              <a:ext uri="{FF2B5EF4-FFF2-40B4-BE49-F238E27FC236}">
                <a16:creationId xmlns:a16="http://schemas.microsoft.com/office/drawing/2014/main" id="{D54B091D-4377-41F5-AB7F-A9A1E484EF3E}"/>
              </a:ext>
            </a:extLst>
          </p:cNvPr>
          <p:cNvSpPr>
            <a:spLocks noGrp="1"/>
          </p:cNvSpPr>
          <p:nvPr>
            <p:ph type="pic" sz="quarter" idx="12" hasCustomPrompt="1"/>
          </p:nvPr>
        </p:nvSpPr>
        <p:spPr>
          <a:xfrm>
            <a:off x="1191476" y="1828803"/>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29421187"/>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25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175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5" grpId="0"/>
    </p:bld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405C246-B86A-44B3-901B-5C5BF352AADC}"/>
              </a:ext>
            </a:extLst>
          </p:cNvPr>
          <p:cNvSpPr txBox="1"/>
          <p:nvPr userDrawn="1"/>
        </p:nvSpPr>
        <p:spPr>
          <a:xfrm rot="10800000" flipV="1">
            <a:off x="10433048" y="68129"/>
            <a:ext cx="175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200" b="1" i="0" u="none" strike="noStrike" kern="1200" cap="none" spc="-150" normalizeH="0" baseline="0" noProof="0" smtClean="0">
                <a:ln>
                  <a:noFill/>
                </a:ln>
                <a:solidFill>
                  <a:prstClr val="white">
                    <a:alpha val="60000"/>
                  </a:prstClr>
                </a:solidFill>
                <a:effectLst/>
                <a:uLnTx/>
                <a:uFillTx/>
                <a:latin typeface="微软雅黑" panose="020F0502020204030204"/>
                <a:ea typeface="Roboto Condensed" panose="02000000000000000000" pitchFamily="2" charset="0"/>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41300" b="1" i="0" u="none" strike="noStrike" kern="1200" cap="none" spc="-150" normalizeH="0" baseline="0" noProof="0" dirty="0">
              <a:ln>
                <a:noFill/>
              </a:ln>
              <a:solidFill>
                <a:prstClr val="white">
                  <a:alpha val="60000"/>
                </a:prstClr>
              </a:solidFill>
              <a:effectLst/>
              <a:uLnTx/>
              <a:uFillTx/>
              <a:latin typeface="微软雅黑" panose="020F0502020204030204"/>
              <a:ea typeface="Roboto Condensed" panose="02000000000000000000" pitchFamily="2" charset="0"/>
              <a:cs typeface="Segoe UI" panose="020B0502040204020203" pitchFamily="34" charset="0"/>
            </a:endParaRPr>
          </a:p>
        </p:txBody>
      </p:sp>
      <p:sp>
        <p:nvSpPr>
          <p:cNvPr id="16" name="TextBox 15">
            <a:extLst>
              <a:ext uri="{FF2B5EF4-FFF2-40B4-BE49-F238E27FC236}">
                <a16:creationId xmlns:a16="http://schemas.microsoft.com/office/drawing/2014/main" id="{126B6859-DA8E-4B66-BF0C-47A229C1695C}"/>
              </a:ext>
            </a:extLst>
          </p:cNvPr>
          <p:cNvSpPr txBox="1"/>
          <p:nvPr userDrawn="1"/>
        </p:nvSpPr>
        <p:spPr>
          <a:xfrm flipH="1">
            <a:off x="445438" y="6386877"/>
            <a:ext cx="413836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alpha val="45000"/>
                  </a:prstClr>
                </a:solidFill>
                <a:effectLst/>
                <a:uLnTx/>
                <a:uFillTx/>
                <a:latin typeface="微软雅黑" panose="020F0302020204030204"/>
                <a:cs typeface="+mn-cs"/>
              </a:rPr>
              <a:t>Copyright © Company. All rights. | www.1ppt.com</a:t>
            </a:r>
          </a:p>
        </p:txBody>
      </p:sp>
      <p:sp>
        <p:nvSpPr>
          <p:cNvPr id="17" name="Freeform: Shape 16">
            <a:extLst>
              <a:ext uri="{FF2B5EF4-FFF2-40B4-BE49-F238E27FC236}">
                <a16:creationId xmlns:a16="http://schemas.microsoft.com/office/drawing/2014/main" id="{F919BC1C-E313-43F4-8D37-E1E6CC8F373C}"/>
              </a:ext>
            </a:extLst>
          </p:cNvPr>
          <p:cNvSpPr/>
          <p:nvPr userDrawn="1"/>
        </p:nvSpPr>
        <p:spPr>
          <a:xfrm>
            <a:off x="9982199" y="6503526"/>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grpSp>
        <p:nvGrpSpPr>
          <p:cNvPr id="18" name="Group 17">
            <a:extLst>
              <a:ext uri="{FF2B5EF4-FFF2-40B4-BE49-F238E27FC236}">
                <a16:creationId xmlns:a16="http://schemas.microsoft.com/office/drawing/2014/main" id="{A9253556-B93A-48E2-B1AA-302C1355F1C4}"/>
              </a:ext>
            </a:extLst>
          </p:cNvPr>
          <p:cNvGrpSpPr/>
          <p:nvPr userDrawn="1"/>
        </p:nvGrpSpPr>
        <p:grpSpPr>
          <a:xfrm>
            <a:off x="10450052" y="6601913"/>
            <a:ext cx="823249" cy="148800"/>
            <a:chOff x="10435302" y="6601913"/>
            <a:chExt cx="823249" cy="148800"/>
          </a:xfrm>
          <a:solidFill>
            <a:schemeClr val="accent1"/>
          </a:solidFill>
        </p:grpSpPr>
        <p:sp>
          <p:nvSpPr>
            <p:cNvPr id="19" name="Freeform 22">
              <a:extLst>
                <a:ext uri="{FF2B5EF4-FFF2-40B4-BE49-F238E27FC236}">
                  <a16:creationId xmlns:a16="http://schemas.microsoft.com/office/drawing/2014/main" id="{F821619D-8232-4DBB-B30D-B0ADC2541B07}"/>
                </a:ext>
              </a:extLst>
            </p:cNvPr>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sp>
          <p:nvSpPr>
            <p:cNvPr id="20" name="Freeform 35">
              <a:extLst>
                <a:ext uri="{FF2B5EF4-FFF2-40B4-BE49-F238E27FC236}">
                  <a16:creationId xmlns:a16="http://schemas.microsoft.com/office/drawing/2014/main" id="{59563F7A-F890-4398-AFBA-916B0A107AC0}"/>
                </a:ext>
              </a:extLst>
            </p:cNvPr>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sp>
          <p:nvSpPr>
            <p:cNvPr id="21" name="Freeform 37">
              <a:extLst>
                <a:ext uri="{FF2B5EF4-FFF2-40B4-BE49-F238E27FC236}">
                  <a16:creationId xmlns:a16="http://schemas.microsoft.com/office/drawing/2014/main" id="{651C6DCE-B92E-42D7-B334-6FCD6734D695}"/>
                </a:ext>
              </a:extLst>
            </p:cNvPr>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grpSp>
      <p:sp>
        <p:nvSpPr>
          <p:cNvPr id="4" name="Picture Placeholder 3">
            <a:extLst>
              <a:ext uri="{FF2B5EF4-FFF2-40B4-BE49-F238E27FC236}">
                <a16:creationId xmlns:a16="http://schemas.microsoft.com/office/drawing/2014/main" id="{1633CA87-08E5-4E93-AE32-645199C0878E}"/>
              </a:ext>
            </a:extLst>
          </p:cNvPr>
          <p:cNvSpPr>
            <a:spLocks noGrp="1"/>
          </p:cNvSpPr>
          <p:nvPr>
            <p:ph type="pic" sz="quarter" idx="10" hasCustomPrompt="1"/>
          </p:nvPr>
        </p:nvSpPr>
        <p:spPr>
          <a:xfrm>
            <a:off x="5653081" y="0"/>
            <a:ext cx="4093028"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pic>
        <p:nvPicPr>
          <p:cNvPr id="22" name="图片 21">
            <a:extLst>
              <a:ext uri="{FF2B5EF4-FFF2-40B4-BE49-F238E27FC236}">
                <a16:creationId xmlns:a16="http://schemas.microsoft.com/office/drawing/2014/main" id="{C50C6532-7C75-48DD-AF22-C365868F878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313775" y="217209"/>
            <a:ext cx="901415" cy="253297"/>
          </a:xfrm>
          <a:prstGeom prst="rect">
            <a:avLst/>
          </a:prstGeom>
        </p:spPr>
      </p:pic>
    </p:spTree>
    <p:extLst>
      <p:ext uri="{BB962C8B-B14F-4D97-AF65-F5344CB8AC3E}">
        <p14:creationId xmlns:p14="http://schemas.microsoft.com/office/powerpoint/2010/main" val="1350246057"/>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125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2AA6C0E-7A79-47E7-B106-121A578CB77A}"/>
              </a:ext>
            </a:extLst>
          </p:cNvPr>
          <p:cNvSpPr>
            <a:spLocks noGrp="1"/>
          </p:cNvSpPr>
          <p:nvPr>
            <p:ph type="pic" sz="quarter" idx="10" hasCustomPrompt="1"/>
          </p:nvPr>
        </p:nvSpPr>
        <p:spPr>
          <a:xfrm>
            <a:off x="1" y="0"/>
            <a:ext cx="12191999" cy="501445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59787843"/>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247953D-5C31-4D76-BAD5-708AE8A2588F}"/>
              </a:ext>
            </a:extLst>
          </p:cNvPr>
          <p:cNvSpPr>
            <a:spLocks noGrp="1"/>
          </p:cNvSpPr>
          <p:nvPr>
            <p:ph type="pic" sz="quarter" idx="10" hasCustomPrompt="1"/>
          </p:nvPr>
        </p:nvSpPr>
        <p:spPr>
          <a:xfrm>
            <a:off x="7" y="0"/>
            <a:ext cx="12191988" cy="5048250"/>
          </a:xfrm>
          <a:custGeom>
            <a:avLst/>
            <a:gdLst>
              <a:gd name="connsiteX0" fmla="*/ 0 w 12191988"/>
              <a:gd name="connsiteY0" fmla="*/ 0 h 5048250"/>
              <a:gd name="connsiteX1" fmla="*/ 12191988 w 12191988"/>
              <a:gd name="connsiteY1" fmla="*/ 0 h 5048250"/>
              <a:gd name="connsiteX2" fmla="*/ 12191988 w 12191988"/>
              <a:gd name="connsiteY2" fmla="*/ 4804440 h 5048250"/>
              <a:gd name="connsiteX3" fmla="*/ 12172832 w 12191988"/>
              <a:gd name="connsiteY3" fmla="*/ 4899324 h 5048250"/>
              <a:gd name="connsiteX4" fmla="*/ 11948154 w 12191988"/>
              <a:gd name="connsiteY4" fmla="*/ 5048250 h 5048250"/>
              <a:gd name="connsiteX5" fmla="*/ 11704314 w 12191988"/>
              <a:gd name="connsiteY5" fmla="*/ 4804410 h 5048250"/>
              <a:gd name="connsiteX6" fmla="*/ 11704314 w 12191988"/>
              <a:gd name="connsiteY6" fmla="*/ 4072890 h 5048250"/>
              <a:gd name="connsiteX7" fmla="*/ 11460474 w 12191988"/>
              <a:gd name="connsiteY7" fmla="*/ 3829050 h 5048250"/>
              <a:gd name="connsiteX8" fmla="*/ 11216634 w 12191988"/>
              <a:gd name="connsiteY8" fmla="*/ 4072890 h 5048250"/>
              <a:gd name="connsiteX9" fmla="*/ 11216634 w 12191988"/>
              <a:gd name="connsiteY9" fmla="*/ 4804410 h 5048250"/>
              <a:gd name="connsiteX10" fmla="*/ 10972794 w 12191988"/>
              <a:gd name="connsiteY10" fmla="*/ 5048250 h 5048250"/>
              <a:gd name="connsiteX11" fmla="*/ 10728954 w 12191988"/>
              <a:gd name="connsiteY11" fmla="*/ 4804410 h 5048250"/>
              <a:gd name="connsiteX12" fmla="*/ 10728954 w 12191988"/>
              <a:gd name="connsiteY12" fmla="*/ 3139440 h 5048250"/>
              <a:gd name="connsiteX13" fmla="*/ 10485114 w 12191988"/>
              <a:gd name="connsiteY13" fmla="*/ 2895600 h 5048250"/>
              <a:gd name="connsiteX14" fmla="*/ 10241274 w 12191988"/>
              <a:gd name="connsiteY14" fmla="*/ 3139440 h 5048250"/>
              <a:gd name="connsiteX15" fmla="*/ 10241274 w 12191988"/>
              <a:gd name="connsiteY15" fmla="*/ 4804410 h 5048250"/>
              <a:gd name="connsiteX16" fmla="*/ 9997434 w 12191988"/>
              <a:gd name="connsiteY16" fmla="*/ 5048250 h 5048250"/>
              <a:gd name="connsiteX17" fmla="*/ 9753594 w 12191988"/>
              <a:gd name="connsiteY17" fmla="*/ 4804410 h 5048250"/>
              <a:gd name="connsiteX18" fmla="*/ 9753594 w 12191988"/>
              <a:gd name="connsiteY18" fmla="*/ 4330065 h 5048250"/>
              <a:gd name="connsiteX19" fmla="*/ 9509754 w 12191988"/>
              <a:gd name="connsiteY19" fmla="*/ 4086225 h 5048250"/>
              <a:gd name="connsiteX20" fmla="*/ 9265914 w 12191988"/>
              <a:gd name="connsiteY20" fmla="*/ 4330065 h 5048250"/>
              <a:gd name="connsiteX21" fmla="*/ 9265914 w 12191988"/>
              <a:gd name="connsiteY21" fmla="*/ 4804410 h 5048250"/>
              <a:gd name="connsiteX22" fmla="*/ 9022074 w 12191988"/>
              <a:gd name="connsiteY22" fmla="*/ 5048250 h 5048250"/>
              <a:gd name="connsiteX23" fmla="*/ 8778234 w 12191988"/>
              <a:gd name="connsiteY23" fmla="*/ 4804410 h 5048250"/>
              <a:gd name="connsiteX24" fmla="*/ 8778234 w 12191988"/>
              <a:gd name="connsiteY24" fmla="*/ 3920491 h 5048250"/>
              <a:gd name="connsiteX25" fmla="*/ 8534394 w 12191988"/>
              <a:gd name="connsiteY25" fmla="*/ 3676651 h 5048250"/>
              <a:gd name="connsiteX26" fmla="*/ 8290554 w 12191988"/>
              <a:gd name="connsiteY26" fmla="*/ 3920491 h 5048250"/>
              <a:gd name="connsiteX27" fmla="*/ 8290554 w 12191988"/>
              <a:gd name="connsiteY27" fmla="*/ 4804410 h 5048250"/>
              <a:gd name="connsiteX28" fmla="*/ 8046714 w 12191988"/>
              <a:gd name="connsiteY28" fmla="*/ 5048250 h 5048250"/>
              <a:gd name="connsiteX29" fmla="*/ 7802874 w 12191988"/>
              <a:gd name="connsiteY29" fmla="*/ 4804410 h 5048250"/>
              <a:gd name="connsiteX30" fmla="*/ 7802874 w 12191988"/>
              <a:gd name="connsiteY30" fmla="*/ 4606290 h 5048250"/>
              <a:gd name="connsiteX31" fmla="*/ 7559034 w 12191988"/>
              <a:gd name="connsiteY31" fmla="*/ 4362450 h 5048250"/>
              <a:gd name="connsiteX32" fmla="*/ 7315194 w 12191988"/>
              <a:gd name="connsiteY32" fmla="*/ 4606290 h 5048250"/>
              <a:gd name="connsiteX33" fmla="*/ 7315194 w 12191988"/>
              <a:gd name="connsiteY33" fmla="*/ 4804410 h 5048250"/>
              <a:gd name="connsiteX34" fmla="*/ 7071354 w 12191988"/>
              <a:gd name="connsiteY34" fmla="*/ 5048250 h 5048250"/>
              <a:gd name="connsiteX35" fmla="*/ 6827514 w 12191988"/>
              <a:gd name="connsiteY35" fmla="*/ 4804410 h 5048250"/>
              <a:gd name="connsiteX36" fmla="*/ 6827514 w 12191988"/>
              <a:gd name="connsiteY36" fmla="*/ 3444241 h 5048250"/>
              <a:gd name="connsiteX37" fmla="*/ 6583674 w 12191988"/>
              <a:gd name="connsiteY37" fmla="*/ 3200401 h 5048250"/>
              <a:gd name="connsiteX38" fmla="*/ 6339834 w 12191988"/>
              <a:gd name="connsiteY38" fmla="*/ 3444241 h 5048250"/>
              <a:gd name="connsiteX39" fmla="*/ 6339834 w 12191988"/>
              <a:gd name="connsiteY39" fmla="*/ 4804410 h 5048250"/>
              <a:gd name="connsiteX40" fmla="*/ 6095995 w 12191988"/>
              <a:gd name="connsiteY40" fmla="*/ 5048250 h 5048250"/>
              <a:gd name="connsiteX41" fmla="*/ 5852155 w 12191988"/>
              <a:gd name="connsiteY41" fmla="*/ 4804410 h 5048250"/>
              <a:gd name="connsiteX42" fmla="*/ 5852155 w 12191988"/>
              <a:gd name="connsiteY42" fmla="*/ 4072891 h 5048250"/>
              <a:gd name="connsiteX43" fmla="*/ 5608315 w 12191988"/>
              <a:gd name="connsiteY43" fmla="*/ 3829051 h 5048250"/>
              <a:gd name="connsiteX44" fmla="*/ 5364474 w 12191988"/>
              <a:gd name="connsiteY44" fmla="*/ 4072891 h 5048250"/>
              <a:gd name="connsiteX45" fmla="*/ 5364474 w 12191988"/>
              <a:gd name="connsiteY45" fmla="*/ 4804425 h 5048250"/>
              <a:gd name="connsiteX46" fmla="*/ 5345317 w 12191988"/>
              <a:gd name="connsiteY46" fmla="*/ 4899324 h 5048250"/>
              <a:gd name="connsiteX47" fmla="*/ 5120638 w 12191988"/>
              <a:gd name="connsiteY47" fmla="*/ 5048250 h 5048250"/>
              <a:gd name="connsiteX48" fmla="*/ 4876797 w 12191988"/>
              <a:gd name="connsiteY48" fmla="*/ 4804410 h 5048250"/>
              <a:gd name="connsiteX49" fmla="*/ 4876795 w 12191988"/>
              <a:gd name="connsiteY49" fmla="*/ 4804421 h 5048250"/>
              <a:gd name="connsiteX50" fmla="*/ 4876795 w 12191988"/>
              <a:gd name="connsiteY50" fmla="*/ 3139442 h 5048250"/>
              <a:gd name="connsiteX51" fmla="*/ 4632956 w 12191988"/>
              <a:gd name="connsiteY51" fmla="*/ 2895602 h 5048250"/>
              <a:gd name="connsiteX52" fmla="*/ 4389116 w 12191988"/>
              <a:gd name="connsiteY52" fmla="*/ 3139442 h 5048250"/>
              <a:gd name="connsiteX53" fmla="*/ 4389116 w 12191988"/>
              <a:gd name="connsiteY53" fmla="*/ 4804410 h 5048250"/>
              <a:gd name="connsiteX54" fmla="*/ 4145279 w 12191988"/>
              <a:gd name="connsiteY54" fmla="*/ 5048250 h 5048250"/>
              <a:gd name="connsiteX55" fmla="*/ 3920601 w 12191988"/>
              <a:gd name="connsiteY55" fmla="*/ 4899324 h 5048250"/>
              <a:gd name="connsiteX56" fmla="*/ 3901439 w 12191988"/>
              <a:gd name="connsiteY56" fmla="*/ 4804411 h 5048250"/>
              <a:gd name="connsiteX57" fmla="*/ 3901436 w 12191988"/>
              <a:gd name="connsiteY57" fmla="*/ 4804429 h 5048250"/>
              <a:gd name="connsiteX58" fmla="*/ 3901436 w 12191988"/>
              <a:gd name="connsiteY58" fmla="*/ 4501515 h 5048250"/>
              <a:gd name="connsiteX59" fmla="*/ 3657596 w 12191988"/>
              <a:gd name="connsiteY59" fmla="*/ 4257675 h 5048250"/>
              <a:gd name="connsiteX60" fmla="*/ 3413756 w 12191988"/>
              <a:gd name="connsiteY60" fmla="*/ 4501515 h 5048250"/>
              <a:gd name="connsiteX61" fmla="*/ 3413756 w 12191988"/>
              <a:gd name="connsiteY61" fmla="*/ 4804430 h 5048250"/>
              <a:gd name="connsiteX62" fmla="*/ 3394599 w 12191988"/>
              <a:gd name="connsiteY62" fmla="*/ 4899324 h 5048250"/>
              <a:gd name="connsiteX63" fmla="*/ 3169919 w 12191988"/>
              <a:gd name="connsiteY63" fmla="*/ 5048250 h 5048250"/>
              <a:gd name="connsiteX64" fmla="*/ 2945242 w 12191988"/>
              <a:gd name="connsiteY64" fmla="*/ 4899324 h 5048250"/>
              <a:gd name="connsiteX65" fmla="*/ 2926081 w 12191988"/>
              <a:gd name="connsiteY65" fmla="*/ 4804411 h 5048250"/>
              <a:gd name="connsiteX66" fmla="*/ 2926076 w 12191988"/>
              <a:gd name="connsiteY66" fmla="*/ 4804434 h 5048250"/>
              <a:gd name="connsiteX67" fmla="*/ 2926076 w 12191988"/>
              <a:gd name="connsiteY67" fmla="*/ 3691892 h 5048250"/>
              <a:gd name="connsiteX68" fmla="*/ 2682236 w 12191988"/>
              <a:gd name="connsiteY68" fmla="*/ 3448051 h 5048250"/>
              <a:gd name="connsiteX69" fmla="*/ 2438396 w 12191988"/>
              <a:gd name="connsiteY69" fmla="*/ 3691892 h 5048250"/>
              <a:gd name="connsiteX70" fmla="*/ 2438396 w 12191988"/>
              <a:gd name="connsiteY70" fmla="*/ 4804433 h 5048250"/>
              <a:gd name="connsiteX71" fmla="*/ 2419239 w 12191988"/>
              <a:gd name="connsiteY71" fmla="*/ 4899324 h 5048250"/>
              <a:gd name="connsiteX72" fmla="*/ 2194561 w 12191988"/>
              <a:gd name="connsiteY72" fmla="*/ 5048250 h 5048250"/>
              <a:gd name="connsiteX73" fmla="*/ 1969881 w 12191988"/>
              <a:gd name="connsiteY73" fmla="*/ 4899324 h 5048250"/>
              <a:gd name="connsiteX74" fmla="*/ 1950719 w 12191988"/>
              <a:gd name="connsiteY74" fmla="*/ 4804411 h 5048250"/>
              <a:gd name="connsiteX75" fmla="*/ 1950716 w 12191988"/>
              <a:gd name="connsiteY75" fmla="*/ 4804427 h 5048250"/>
              <a:gd name="connsiteX76" fmla="*/ 1950716 w 12191988"/>
              <a:gd name="connsiteY76" fmla="*/ 4330065 h 5048250"/>
              <a:gd name="connsiteX77" fmla="*/ 1706876 w 12191988"/>
              <a:gd name="connsiteY77" fmla="*/ 4086227 h 5048250"/>
              <a:gd name="connsiteX78" fmla="*/ 1463036 w 12191988"/>
              <a:gd name="connsiteY78" fmla="*/ 4330065 h 5048250"/>
              <a:gd name="connsiteX79" fmla="*/ 1463036 w 12191988"/>
              <a:gd name="connsiteY79" fmla="*/ 4804428 h 5048250"/>
              <a:gd name="connsiteX80" fmla="*/ 1443877 w 12191988"/>
              <a:gd name="connsiteY80" fmla="*/ 4899324 h 5048250"/>
              <a:gd name="connsiteX81" fmla="*/ 1219200 w 12191988"/>
              <a:gd name="connsiteY81" fmla="*/ 5048250 h 5048250"/>
              <a:gd name="connsiteX82" fmla="*/ 994522 w 12191988"/>
              <a:gd name="connsiteY82" fmla="*/ 4899324 h 5048250"/>
              <a:gd name="connsiteX83" fmla="*/ 975360 w 12191988"/>
              <a:gd name="connsiteY83" fmla="*/ 4804411 h 5048250"/>
              <a:gd name="connsiteX84" fmla="*/ 975356 w 12191988"/>
              <a:gd name="connsiteY84" fmla="*/ 4804431 h 5048250"/>
              <a:gd name="connsiteX85" fmla="*/ 975356 w 12191988"/>
              <a:gd name="connsiteY85" fmla="*/ 3920492 h 5048250"/>
              <a:gd name="connsiteX86" fmla="*/ 731516 w 12191988"/>
              <a:gd name="connsiteY86" fmla="*/ 3676652 h 5048250"/>
              <a:gd name="connsiteX87" fmla="*/ 487676 w 12191988"/>
              <a:gd name="connsiteY87" fmla="*/ 3920492 h 5048250"/>
              <a:gd name="connsiteX88" fmla="*/ 487676 w 12191988"/>
              <a:gd name="connsiteY88" fmla="*/ 4804431 h 5048250"/>
              <a:gd name="connsiteX89" fmla="*/ 468518 w 12191988"/>
              <a:gd name="connsiteY89" fmla="*/ 4899324 h 5048250"/>
              <a:gd name="connsiteX90" fmla="*/ 243840 w 12191988"/>
              <a:gd name="connsiteY90" fmla="*/ 5048250 h 5048250"/>
              <a:gd name="connsiteX91" fmla="*/ 0 w 12191988"/>
              <a:gd name="connsiteY91" fmla="*/ 480441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2191988" h="5048250">
                <a:moveTo>
                  <a:pt x="0" y="0"/>
                </a:moveTo>
                <a:lnTo>
                  <a:pt x="12191988" y="0"/>
                </a:lnTo>
                <a:lnTo>
                  <a:pt x="12191988" y="4804440"/>
                </a:lnTo>
                <a:lnTo>
                  <a:pt x="12172832" y="4899324"/>
                </a:lnTo>
                <a:cubicBezTo>
                  <a:pt x="12135815" y="4986842"/>
                  <a:pt x="12049156" y="5048250"/>
                  <a:pt x="11948154" y="5048250"/>
                </a:cubicBezTo>
                <a:cubicBezTo>
                  <a:pt x="11813485" y="5048250"/>
                  <a:pt x="11704314" y="4939079"/>
                  <a:pt x="11704314" y="4804410"/>
                </a:cubicBezTo>
                <a:lnTo>
                  <a:pt x="11704314" y="4072890"/>
                </a:lnTo>
                <a:cubicBezTo>
                  <a:pt x="11704314" y="3938221"/>
                  <a:pt x="11595143" y="3829050"/>
                  <a:pt x="11460474" y="3829050"/>
                </a:cubicBezTo>
                <a:cubicBezTo>
                  <a:pt x="11325805" y="3829050"/>
                  <a:pt x="11216634" y="3938221"/>
                  <a:pt x="11216634" y="4072890"/>
                </a:cubicBezTo>
                <a:lnTo>
                  <a:pt x="11216634" y="4804410"/>
                </a:lnTo>
                <a:cubicBezTo>
                  <a:pt x="11216634" y="4939079"/>
                  <a:pt x="11107463" y="5048250"/>
                  <a:pt x="10972794" y="5048250"/>
                </a:cubicBezTo>
                <a:cubicBezTo>
                  <a:pt x="10838125" y="5048250"/>
                  <a:pt x="10728954" y="4939079"/>
                  <a:pt x="10728954" y="4804410"/>
                </a:cubicBezTo>
                <a:lnTo>
                  <a:pt x="10728954" y="3139440"/>
                </a:lnTo>
                <a:cubicBezTo>
                  <a:pt x="10728954" y="3004772"/>
                  <a:pt x="10619783" y="2895600"/>
                  <a:pt x="10485114" y="2895600"/>
                </a:cubicBezTo>
                <a:cubicBezTo>
                  <a:pt x="10350445" y="2895600"/>
                  <a:pt x="10241274" y="3004772"/>
                  <a:pt x="10241274" y="3139440"/>
                </a:cubicBezTo>
                <a:lnTo>
                  <a:pt x="10241274" y="4804410"/>
                </a:lnTo>
                <a:cubicBezTo>
                  <a:pt x="10241274" y="4939079"/>
                  <a:pt x="10132103" y="5048250"/>
                  <a:pt x="9997434" y="5048250"/>
                </a:cubicBezTo>
                <a:cubicBezTo>
                  <a:pt x="9862765" y="5048250"/>
                  <a:pt x="9753594" y="4939079"/>
                  <a:pt x="9753594" y="4804410"/>
                </a:cubicBezTo>
                <a:lnTo>
                  <a:pt x="9753594" y="4330065"/>
                </a:lnTo>
                <a:cubicBezTo>
                  <a:pt x="9753594" y="4195396"/>
                  <a:pt x="9644423" y="4086225"/>
                  <a:pt x="9509754" y="4086225"/>
                </a:cubicBezTo>
                <a:cubicBezTo>
                  <a:pt x="9375085" y="4086225"/>
                  <a:pt x="9265914" y="4195396"/>
                  <a:pt x="9265914" y="4330065"/>
                </a:cubicBezTo>
                <a:lnTo>
                  <a:pt x="9265914" y="4804410"/>
                </a:lnTo>
                <a:cubicBezTo>
                  <a:pt x="9265914" y="4939079"/>
                  <a:pt x="9156743" y="5048250"/>
                  <a:pt x="9022074" y="5048250"/>
                </a:cubicBezTo>
                <a:cubicBezTo>
                  <a:pt x="8887405" y="5048250"/>
                  <a:pt x="8778234" y="4939079"/>
                  <a:pt x="8778234" y="4804410"/>
                </a:cubicBezTo>
                <a:lnTo>
                  <a:pt x="8778234" y="3920491"/>
                </a:lnTo>
                <a:cubicBezTo>
                  <a:pt x="8778234" y="3785822"/>
                  <a:pt x="8669063" y="3676651"/>
                  <a:pt x="8534394" y="3676651"/>
                </a:cubicBezTo>
                <a:cubicBezTo>
                  <a:pt x="8399725" y="3676651"/>
                  <a:pt x="8290554" y="3785822"/>
                  <a:pt x="8290554" y="3920491"/>
                </a:cubicBezTo>
                <a:lnTo>
                  <a:pt x="8290554" y="4804410"/>
                </a:lnTo>
                <a:cubicBezTo>
                  <a:pt x="8290554" y="4939079"/>
                  <a:pt x="8181383" y="5048250"/>
                  <a:pt x="8046714" y="5048250"/>
                </a:cubicBezTo>
                <a:cubicBezTo>
                  <a:pt x="7912045" y="5048250"/>
                  <a:pt x="7802874" y="4939079"/>
                  <a:pt x="7802874" y="4804410"/>
                </a:cubicBezTo>
                <a:lnTo>
                  <a:pt x="7802874" y="4606290"/>
                </a:lnTo>
                <a:cubicBezTo>
                  <a:pt x="7802874" y="4471621"/>
                  <a:pt x="7693703" y="4362450"/>
                  <a:pt x="7559034" y="4362450"/>
                </a:cubicBezTo>
                <a:cubicBezTo>
                  <a:pt x="7424365" y="4362450"/>
                  <a:pt x="7315194" y="4471621"/>
                  <a:pt x="7315194" y="4606290"/>
                </a:cubicBezTo>
                <a:lnTo>
                  <a:pt x="7315194" y="4804410"/>
                </a:lnTo>
                <a:cubicBezTo>
                  <a:pt x="7315194" y="4939079"/>
                  <a:pt x="7206023" y="5048250"/>
                  <a:pt x="7071354" y="5048250"/>
                </a:cubicBezTo>
                <a:cubicBezTo>
                  <a:pt x="6936685" y="5048250"/>
                  <a:pt x="6827514" y="4939079"/>
                  <a:pt x="6827514" y="4804410"/>
                </a:cubicBezTo>
                <a:lnTo>
                  <a:pt x="6827514" y="3444241"/>
                </a:lnTo>
                <a:cubicBezTo>
                  <a:pt x="6827514" y="3309572"/>
                  <a:pt x="6718343" y="3200401"/>
                  <a:pt x="6583674" y="3200401"/>
                </a:cubicBezTo>
                <a:cubicBezTo>
                  <a:pt x="6449005" y="3200401"/>
                  <a:pt x="6339834" y="3309572"/>
                  <a:pt x="6339834" y="3444241"/>
                </a:cubicBezTo>
                <a:lnTo>
                  <a:pt x="6339834" y="4804410"/>
                </a:lnTo>
                <a:cubicBezTo>
                  <a:pt x="6339834" y="4939079"/>
                  <a:pt x="6230663" y="5048250"/>
                  <a:pt x="6095995" y="5048250"/>
                </a:cubicBezTo>
                <a:cubicBezTo>
                  <a:pt x="5961326" y="5048250"/>
                  <a:pt x="5852155" y="4939079"/>
                  <a:pt x="5852155" y="4804410"/>
                </a:cubicBezTo>
                <a:lnTo>
                  <a:pt x="5852155" y="4072891"/>
                </a:lnTo>
                <a:cubicBezTo>
                  <a:pt x="5852155" y="3938223"/>
                  <a:pt x="5742984" y="3829051"/>
                  <a:pt x="5608315" y="3829051"/>
                </a:cubicBezTo>
                <a:cubicBezTo>
                  <a:pt x="5473647" y="3829051"/>
                  <a:pt x="5364474" y="3938223"/>
                  <a:pt x="5364474" y="4072891"/>
                </a:cubicBezTo>
                <a:lnTo>
                  <a:pt x="5364474" y="4804425"/>
                </a:lnTo>
                <a:lnTo>
                  <a:pt x="5345317" y="4899324"/>
                </a:lnTo>
                <a:cubicBezTo>
                  <a:pt x="5308299" y="4986842"/>
                  <a:pt x="5221639" y="5048250"/>
                  <a:pt x="5120638" y="5048250"/>
                </a:cubicBezTo>
                <a:cubicBezTo>
                  <a:pt x="4985968" y="5048250"/>
                  <a:pt x="4876797" y="4939079"/>
                  <a:pt x="4876797" y="4804410"/>
                </a:cubicBezTo>
                <a:lnTo>
                  <a:pt x="4876795" y="4804421"/>
                </a:lnTo>
                <a:lnTo>
                  <a:pt x="4876795" y="3139442"/>
                </a:lnTo>
                <a:cubicBezTo>
                  <a:pt x="4876795" y="3004773"/>
                  <a:pt x="4767624" y="2895602"/>
                  <a:pt x="4632956" y="2895602"/>
                </a:cubicBezTo>
                <a:cubicBezTo>
                  <a:pt x="4498286" y="2895602"/>
                  <a:pt x="4389116" y="3004773"/>
                  <a:pt x="4389116" y="3139442"/>
                </a:cubicBezTo>
                <a:lnTo>
                  <a:pt x="4389116" y="4804410"/>
                </a:lnTo>
                <a:cubicBezTo>
                  <a:pt x="4389116" y="4939079"/>
                  <a:pt x="4279945" y="5048250"/>
                  <a:pt x="4145279" y="5048250"/>
                </a:cubicBezTo>
                <a:cubicBezTo>
                  <a:pt x="4044277" y="5048250"/>
                  <a:pt x="3957618" y="4986842"/>
                  <a:pt x="3920601" y="4899324"/>
                </a:cubicBezTo>
                <a:lnTo>
                  <a:pt x="3901439" y="4804411"/>
                </a:lnTo>
                <a:lnTo>
                  <a:pt x="3901436" y="4804429"/>
                </a:lnTo>
                <a:lnTo>
                  <a:pt x="3901436" y="4501515"/>
                </a:lnTo>
                <a:cubicBezTo>
                  <a:pt x="3901436" y="4366846"/>
                  <a:pt x="3792264" y="4257675"/>
                  <a:pt x="3657596" y="4257675"/>
                </a:cubicBezTo>
                <a:cubicBezTo>
                  <a:pt x="3522927" y="4257675"/>
                  <a:pt x="3413756" y="4366846"/>
                  <a:pt x="3413756" y="4501515"/>
                </a:cubicBezTo>
                <a:lnTo>
                  <a:pt x="3413756" y="4804430"/>
                </a:lnTo>
                <a:lnTo>
                  <a:pt x="3394599" y="4899324"/>
                </a:lnTo>
                <a:cubicBezTo>
                  <a:pt x="3357581" y="4986842"/>
                  <a:pt x="3270922" y="5048250"/>
                  <a:pt x="3169919" y="5048250"/>
                </a:cubicBezTo>
                <a:cubicBezTo>
                  <a:pt x="3068918" y="5048250"/>
                  <a:pt x="2982258" y="4986842"/>
                  <a:pt x="2945242" y="4899324"/>
                </a:cubicBezTo>
                <a:lnTo>
                  <a:pt x="2926081" y="4804411"/>
                </a:lnTo>
                <a:lnTo>
                  <a:pt x="2926076" y="4804434"/>
                </a:lnTo>
                <a:lnTo>
                  <a:pt x="2926076" y="3691892"/>
                </a:lnTo>
                <a:cubicBezTo>
                  <a:pt x="2926076" y="3557222"/>
                  <a:pt x="2816905" y="3448051"/>
                  <a:pt x="2682236" y="3448051"/>
                </a:cubicBezTo>
                <a:cubicBezTo>
                  <a:pt x="2547567" y="3448051"/>
                  <a:pt x="2438396" y="3557222"/>
                  <a:pt x="2438396" y="3691892"/>
                </a:cubicBezTo>
                <a:lnTo>
                  <a:pt x="2438396" y="4804433"/>
                </a:lnTo>
                <a:lnTo>
                  <a:pt x="2419239" y="4899324"/>
                </a:lnTo>
                <a:cubicBezTo>
                  <a:pt x="2382222" y="4986842"/>
                  <a:pt x="2295563" y="5048250"/>
                  <a:pt x="2194561" y="5048250"/>
                </a:cubicBezTo>
                <a:cubicBezTo>
                  <a:pt x="2093557" y="5048250"/>
                  <a:pt x="2006898" y="4986842"/>
                  <a:pt x="1969881" y="4899324"/>
                </a:cubicBezTo>
                <a:lnTo>
                  <a:pt x="1950719" y="4804411"/>
                </a:lnTo>
                <a:lnTo>
                  <a:pt x="1950716" y="4804427"/>
                </a:lnTo>
                <a:lnTo>
                  <a:pt x="1950716" y="4330065"/>
                </a:lnTo>
                <a:cubicBezTo>
                  <a:pt x="1950716" y="4195396"/>
                  <a:pt x="1841545" y="4086227"/>
                  <a:pt x="1706876" y="4086227"/>
                </a:cubicBezTo>
                <a:cubicBezTo>
                  <a:pt x="1572207" y="4086227"/>
                  <a:pt x="1463036" y="4195396"/>
                  <a:pt x="1463036" y="4330065"/>
                </a:cubicBezTo>
                <a:lnTo>
                  <a:pt x="1463036" y="4804428"/>
                </a:lnTo>
                <a:lnTo>
                  <a:pt x="1443877" y="4899324"/>
                </a:lnTo>
                <a:cubicBezTo>
                  <a:pt x="1406860" y="4986842"/>
                  <a:pt x="1320201" y="5048250"/>
                  <a:pt x="1219200" y="5048250"/>
                </a:cubicBezTo>
                <a:cubicBezTo>
                  <a:pt x="1118198" y="5048250"/>
                  <a:pt x="1031539" y="4986842"/>
                  <a:pt x="994522" y="4899324"/>
                </a:cubicBezTo>
                <a:lnTo>
                  <a:pt x="975360" y="4804411"/>
                </a:lnTo>
                <a:lnTo>
                  <a:pt x="975356" y="4804431"/>
                </a:lnTo>
                <a:lnTo>
                  <a:pt x="975356" y="3920492"/>
                </a:lnTo>
                <a:cubicBezTo>
                  <a:pt x="975356" y="3785823"/>
                  <a:pt x="866185" y="3676652"/>
                  <a:pt x="731516" y="3676652"/>
                </a:cubicBezTo>
                <a:cubicBezTo>
                  <a:pt x="596847" y="3676652"/>
                  <a:pt x="487676" y="3785823"/>
                  <a:pt x="487676" y="3920492"/>
                </a:cubicBezTo>
                <a:lnTo>
                  <a:pt x="487676" y="4804431"/>
                </a:lnTo>
                <a:lnTo>
                  <a:pt x="468518" y="4899324"/>
                </a:lnTo>
                <a:cubicBezTo>
                  <a:pt x="431501" y="4986842"/>
                  <a:pt x="344842" y="5048250"/>
                  <a:pt x="243840" y="5048250"/>
                </a:cubicBezTo>
                <a:cubicBezTo>
                  <a:pt x="109171" y="5048250"/>
                  <a:pt x="0" y="4939079"/>
                  <a:pt x="0" y="480441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264442265"/>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1A654ED1-BA8E-45C4-970B-D44FD2EE7946}"/>
              </a:ext>
            </a:extLst>
          </p:cNvPr>
          <p:cNvSpPr>
            <a:spLocks noGrp="1"/>
          </p:cNvSpPr>
          <p:nvPr>
            <p:ph type="pic" sz="quarter" idx="10" hasCustomPrompt="1"/>
          </p:nvPr>
        </p:nvSpPr>
        <p:spPr>
          <a:xfrm>
            <a:off x="7" y="1809750"/>
            <a:ext cx="12191988" cy="5048250"/>
          </a:xfrm>
          <a:custGeom>
            <a:avLst/>
            <a:gdLst>
              <a:gd name="connsiteX0" fmla="*/ 243840 w 12191988"/>
              <a:gd name="connsiteY0" fmla="*/ 0 h 5048250"/>
              <a:gd name="connsiteX1" fmla="*/ 468518 w 12191988"/>
              <a:gd name="connsiteY1" fmla="*/ 148926 h 5048250"/>
              <a:gd name="connsiteX2" fmla="*/ 487676 w 12191988"/>
              <a:gd name="connsiteY2" fmla="*/ 243819 h 5048250"/>
              <a:gd name="connsiteX3" fmla="*/ 487676 w 12191988"/>
              <a:gd name="connsiteY3" fmla="*/ 1127758 h 5048250"/>
              <a:gd name="connsiteX4" fmla="*/ 731516 w 12191988"/>
              <a:gd name="connsiteY4" fmla="*/ 1371598 h 5048250"/>
              <a:gd name="connsiteX5" fmla="*/ 975356 w 12191988"/>
              <a:gd name="connsiteY5" fmla="*/ 1127758 h 5048250"/>
              <a:gd name="connsiteX6" fmla="*/ 975356 w 12191988"/>
              <a:gd name="connsiteY6" fmla="*/ 243819 h 5048250"/>
              <a:gd name="connsiteX7" fmla="*/ 975360 w 12191988"/>
              <a:gd name="connsiteY7" fmla="*/ 243839 h 5048250"/>
              <a:gd name="connsiteX8" fmla="*/ 994522 w 12191988"/>
              <a:gd name="connsiteY8" fmla="*/ 148926 h 5048250"/>
              <a:gd name="connsiteX9" fmla="*/ 1219200 w 12191988"/>
              <a:gd name="connsiteY9" fmla="*/ 0 h 5048250"/>
              <a:gd name="connsiteX10" fmla="*/ 1443877 w 12191988"/>
              <a:gd name="connsiteY10" fmla="*/ 148926 h 5048250"/>
              <a:gd name="connsiteX11" fmla="*/ 1463036 w 12191988"/>
              <a:gd name="connsiteY11" fmla="*/ 243822 h 5048250"/>
              <a:gd name="connsiteX12" fmla="*/ 1463036 w 12191988"/>
              <a:gd name="connsiteY12" fmla="*/ 718185 h 5048250"/>
              <a:gd name="connsiteX13" fmla="*/ 1706876 w 12191988"/>
              <a:gd name="connsiteY13" fmla="*/ 962023 h 5048250"/>
              <a:gd name="connsiteX14" fmla="*/ 1950716 w 12191988"/>
              <a:gd name="connsiteY14" fmla="*/ 718185 h 5048250"/>
              <a:gd name="connsiteX15" fmla="*/ 1950716 w 12191988"/>
              <a:gd name="connsiteY15" fmla="*/ 243823 h 5048250"/>
              <a:gd name="connsiteX16" fmla="*/ 1950719 w 12191988"/>
              <a:gd name="connsiteY16" fmla="*/ 243839 h 5048250"/>
              <a:gd name="connsiteX17" fmla="*/ 1969881 w 12191988"/>
              <a:gd name="connsiteY17" fmla="*/ 148926 h 5048250"/>
              <a:gd name="connsiteX18" fmla="*/ 2194561 w 12191988"/>
              <a:gd name="connsiteY18" fmla="*/ 0 h 5048250"/>
              <a:gd name="connsiteX19" fmla="*/ 2419239 w 12191988"/>
              <a:gd name="connsiteY19" fmla="*/ 148926 h 5048250"/>
              <a:gd name="connsiteX20" fmla="*/ 2438396 w 12191988"/>
              <a:gd name="connsiteY20" fmla="*/ 243817 h 5048250"/>
              <a:gd name="connsiteX21" fmla="*/ 2438396 w 12191988"/>
              <a:gd name="connsiteY21" fmla="*/ 1356358 h 5048250"/>
              <a:gd name="connsiteX22" fmla="*/ 2682236 w 12191988"/>
              <a:gd name="connsiteY22" fmla="*/ 1600199 h 5048250"/>
              <a:gd name="connsiteX23" fmla="*/ 2926076 w 12191988"/>
              <a:gd name="connsiteY23" fmla="*/ 1356358 h 5048250"/>
              <a:gd name="connsiteX24" fmla="*/ 2926076 w 12191988"/>
              <a:gd name="connsiteY24" fmla="*/ 243816 h 5048250"/>
              <a:gd name="connsiteX25" fmla="*/ 2926081 w 12191988"/>
              <a:gd name="connsiteY25" fmla="*/ 243839 h 5048250"/>
              <a:gd name="connsiteX26" fmla="*/ 2945242 w 12191988"/>
              <a:gd name="connsiteY26" fmla="*/ 148926 h 5048250"/>
              <a:gd name="connsiteX27" fmla="*/ 3169919 w 12191988"/>
              <a:gd name="connsiteY27" fmla="*/ 0 h 5048250"/>
              <a:gd name="connsiteX28" fmla="*/ 3394599 w 12191988"/>
              <a:gd name="connsiteY28" fmla="*/ 148926 h 5048250"/>
              <a:gd name="connsiteX29" fmla="*/ 3413756 w 12191988"/>
              <a:gd name="connsiteY29" fmla="*/ 243820 h 5048250"/>
              <a:gd name="connsiteX30" fmla="*/ 3413756 w 12191988"/>
              <a:gd name="connsiteY30" fmla="*/ 546735 h 5048250"/>
              <a:gd name="connsiteX31" fmla="*/ 3657596 w 12191988"/>
              <a:gd name="connsiteY31" fmla="*/ 790575 h 5048250"/>
              <a:gd name="connsiteX32" fmla="*/ 3901436 w 12191988"/>
              <a:gd name="connsiteY32" fmla="*/ 546735 h 5048250"/>
              <a:gd name="connsiteX33" fmla="*/ 3901436 w 12191988"/>
              <a:gd name="connsiteY33" fmla="*/ 243821 h 5048250"/>
              <a:gd name="connsiteX34" fmla="*/ 3901439 w 12191988"/>
              <a:gd name="connsiteY34" fmla="*/ 243839 h 5048250"/>
              <a:gd name="connsiteX35" fmla="*/ 3920601 w 12191988"/>
              <a:gd name="connsiteY35" fmla="*/ 148926 h 5048250"/>
              <a:gd name="connsiteX36" fmla="*/ 4145279 w 12191988"/>
              <a:gd name="connsiteY36" fmla="*/ 0 h 5048250"/>
              <a:gd name="connsiteX37" fmla="*/ 4389116 w 12191988"/>
              <a:gd name="connsiteY37" fmla="*/ 243840 h 5048250"/>
              <a:gd name="connsiteX38" fmla="*/ 4389116 w 12191988"/>
              <a:gd name="connsiteY38" fmla="*/ 1908808 h 5048250"/>
              <a:gd name="connsiteX39" fmla="*/ 4632955 w 12191988"/>
              <a:gd name="connsiteY39" fmla="*/ 2152648 h 5048250"/>
              <a:gd name="connsiteX40" fmla="*/ 4876795 w 12191988"/>
              <a:gd name="connsiteY40" fmla="*/ 1908808 h 5048250"/>
              <a:gd name="connsiteX41" fmla="*/ 4876795 w 12191988"/>
              <a:gd name="connsiteY41" fmla="*/ 243829 h 5048250"/>
              <a:gd name="connsiteX42" fmla="*/ 4876797 w 12191988"/>
              <a:gd name="connsiteY42" fmla="*/ 243840 h 5048250"/>
              <a:gd name="connsiteX43" fmla="*/ 5120638 w 12191988"/>
              <a:gd name="connsiteY43" fmla="*/ 0 h 5048250"/>
              <a:gd name="connsiteX44" fmla="*/ 5345317 w 12191988"/>
              <a:gd name="connsiteY44" fmla="*/ 148926 h 5048250"/>
              <a:gd name="connsiteX45" fmla="*/ 5364474 w 12191988"/>
              <a:gd name="connsiteY45" fmla="*/ 243825 h 5048250"/>
              <a:gd name="connsiteX46" fmla="*/ 5364474 w 12191988"/>
              <a:gd name="connsiteY46" fmla="*/ 975359 h 5048250"/>
              <a:gd name="connsiteX47" fmla="*/ 5608317 w 12191988"/>
              <a:gd name="connsiteY47" fmla="*/ 1219199 h 5048250"/>
              <a:gd name="connsiteX48" fmla="*/ 5852157 w 12191988"/>
              <a:gd name="connsiteY48" fmla="*/ 975359 h 5048250"/>
              <a:gd name="connsiteX49" fmla="*/ 5852157 w 12191988"/>
              <a:gd name="connsiteY49" fmla="*/ 243840 h 5048250"/>
              <a:gd name="connsiteX50" fmla="*/ 6095996 w 12191988"/>
              <a:gd name="connsiteY50" fmla="*/ 0 h 5048250"/>
              <a:gd name="connsiteX51" fmla="*/ 6339834 w 12191988"/>
              <a:gd name="connsiteY51" fmla="*/ 243840 h 5048250"/>
              <a:gd name="connsiteX52" fmla="*/ 6339834 w 12191988"/>
              <a:gd name="connsiteY52" fmla="*/ 1604009 h 5048250"/>
              <a:gd name="connsiteX53" fmla="*/ 6583674 w 12191988"/>
              <a:gd name="connsiteY53" fmla="*/ 1847849 h 5048250"/>
              <a:gd name="connsiteX54" fmla="*/ 6827514 w 12191988"/>
              <a:gd name="connsiteY54" fmla="*/ 1604009 h 5048250"/>
              <a:gd name="connsiteX55" fmla="*/ 6827514 w 12191988"/>
              <a:gd name="connsiteY55" fmla="*/ 243840 h 5048250"/>
              <a:gd name="connsiteX56" fmla="*/ 7071354 w 12191988"/>
              <a:gd name="connsiteY56" fmla="*/ 0 h 5048250"/>
              <a:gd name="connsiteX57" fmla="*/ 7315194 w 12191988"/>
              <a:gd name="connsiteY57" fmla="*/ 243840 h 5048250"/>
              <a:gd name="connsiteX58" fmla="*/ 7315194 w 12191988"/>
              <a:gd name="connsiteY58" fmla="*/ 441960 h 5048250"/>
              <a:gd name="connsiteX59" fmla="*/ 7559034 w 12191988"/>
              <a:gd name="connsiteY59" fmla="*/ 685800 h 5048250"/>
              <a:gd name="connsiteX60" fmla="*/ 7802874 w 12191988"/>
              <a:gd name="connsiteY60" fmla="*/ 441960 h 5048250"/>
              <a:gd name="connsiteX61" fmla="*/ 7802874 w 12191988"/>
              <a:gd name="connsiteY61" fmla="*/ 243840 h 5048250"/>
              <a:gd name="connsiteX62" fmla="*/ 8046714 w 12191988"/>
              <a:gd name="connsiteY62" fmla="*/ 0 h 5048250"/>
              <a:gd name="connsiteX63" fmla="*/ 8290554 w 12191988"/>
              <a:gd name="connsiteY63" fmla="*/ 243840 h 5048250"/>
              <a:gd name="connsiteX64" fmla="*/ 8290554 w 12191988"/>
              <a:gd name="connsiteY64" fmla="*/ 1127759 h 5048250"/>
              <a:gd name="connsiteX65" fmla="*/ 8534394 w 12191988"/>
              <a:gd name="connsiteY65" fmla="*/ 1371599 h 5048250"/>
              <a:gd name="connsiteX66" fmla="*/ 8778234 w 12191988"/>
              <a:gd name="connsiteY66" fmla="*/ 1127759 h 5048250"/>
              <a:gd name="connsiteX67" fmla="*/ 8778234 w 12191988"/>
              <a:gd name="connsiteY67" fmla="*/ 243840 h 5048250"/>
              <a:gd name="connsiteX68" fmla="*/ 9022074 w 12191988"/>
              <a:gd name="connsiteY68" fmla="*/ 0 h 5048250"/>
              <a:gd name="connsiteX69" fmla="*/ 9265914 w 12191988"/>
              <a:gd name="connsiteY69" fmla="*/ 243840 h 5048250"/>
              <a:gd name="connsiteX70" fmla="*/ 9265914 w 12191988"/>
              <a:gd name="connsiteY70" fmla="*/ 718185 h 5048250"/>
              <a:gd name="connsiteX71" fmla="*/ 9509754 w 12191988"/>
              <a:gd name="connsiteY71" fmla="*/ 962025 h 5048250"/>
              <a:gd name="connsiteX72" fmla="*/ 9753594 w 12191988"/>
              <a:gd name="connsiteY72" fmla="*/ 718185 h 5048250"/>
              <a:gd name="connsiteX73" fmla="*/ 9753594 w 12191988"/>
              <a:gd name="connsiteY73" fmla="*/ 243840 h 5048250"/>
              <a:gd name="connsiteX74" fmla="*/ 9997434 w 12191988"/>
              <a:gd name="connsiteY74" fmla="*/ 0 h 5048250"/>
              <a:gd name="connsiteX75" fmla="*/ 10241274 w 12191988"/>
              <a:gd name="connsiteY75" fmla="*/ 243840 h 5048250"/>
              <a:gd name="connsiteX76" fmla="*/ 10241274 w 12191988"/>
              <a:gd name="connsiteY76" fmla="*/ 1908810 h 5048250"/>
              <a:gd name="connsiteX77" fmla="*/ 10485114 w 12191988"/>
              <a:gd name="connsiteY77" fmla="*/ 2152650 h 5048250"/>
              <a:gd name="connsiteX78" fmla="*/ 10728954 w 12191988"/>
              <a:gd name="connsiteY78" fmla="*/ 1908810 h 5048250"/>
              <a:gd name="connsiteX79" fmla="*/ 10728954 w 12191988"/>
              <a:gd name="connsiteY79" fmla="*/ 243840 h 5048250"/>
              <a:gd name="connsiteX80" fmla="*/ 10972794 w 12191988"/>
              <a:gd name="connsiteY80" fmla="*/ 0 h 5048250"/>
              <a:gd name="connsiteX81" fmla="*/ 11216634 w 12191988"/>
              <a:gd name="connsiteY81" fmla="*/ 243840 h 5048250"/>
              <a:gd name="connsiteX82" fmla="*/ 11216634 w 12191988"/>
              <a:gd name="connsiteY82" fmla="*/ 975360 h 5048250"/>
              <a:gd name="connsiteX83" fmla="*/ 11460474 w 12191988"/>
              <a:gd name="connsiteY83" fmla="*/ 1219200 h 5048250"/>
              <a:gd name="connsiteX84" fmla="*/ 11704314 w 12191988"/>
              <a:gd name="connsiteY84" fmla="*/ 975360 h 5048250"/>
              <a:gd name="connsiteX85" fmla="*/ 11704314 w 12191988"/>
              <a:gd name="connsiteY85" fmla="*/ 243840 h 5048250"/>
              <a:gd name="connsiteX86" fmla="*/ 11948154 w 12191988"/>
              <a:gd name="connsiteY86" fmla="*/ 0 h 5048250"/>
              <a:gd name="connsiteX87" fmla="*/ 12172832 w 12191988"/>
              <a:gd name="connsiteY87" fmla="*/ 148926 h 5048250"/>
              <a:gd name="connsiteX88" fmla="*/ 12191988 w 12191988"/>
              <a:gd name="connsiteY88" fmla="*/ 243810 h 5048250"/>
              <a:gd name="connsiteX89" fmla="*/ 12191988 w 12191988"/>
              <a:gd name="connsiteY89" fmla="*/ 5048250 h 5048250"/>
              <a:gd name="connsiteX90" fmla="*/ 0 w 12191988"/>
              <a:gd name="connsiteY90" fmla="*/ 5048250 h 5048250"/>
              <a:gd name="connsiteX91" fmla="*/ 0 w 12191988"/>
              <a:gd name="connsiteY91" fmla="*/ 243840 h 5048250"/>
              <a:gd name="connsiteX92" fmla="*/ 243840 w 12191988"/>
              <a:gd name="connsiteY92" fmla="*/ 0 h 5048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2191988" h="5048250">
                <a:moveTo>
                  <a:pt x="243840" y="0"/>
                </a:moveTo>
                <a:cubicBezTo>
                  <a:pt x="344842" y="0"/>
                  <a:pt x="431501" y="61408"/>
                  <a:pt x="468518" y="148926"/>
                </a:cubicBezTo>
                <a:lnTo>
                  <a:pt x="487676" y="243819"/>
                </a:lnTo>
                <a:lnTo>
                  <a:pt x="487676" y="1127758"/>
                </a:lnTo>
                <a:cubicBezTo>
                  <a:pt x="487676" y="1262427"/>
                  <a:pt x="596847" y="1371598"/>
                  <a:pt x="731516" y="1371598"/>
                </a:cubicBezTo>
                <a:cubicBezTo>
                  <a:pt x="866185" y="1371598"/>
                  <a:pt x="975356" y="1262427"/>
                  <a:pt x="975356" y="1127758"/>
                </a:cubicBezTo>
                <a:lnTo>
                  <a:pt x="975356" y="243819"/>
                </a:lnTo>
                <a:lnTo>
                  <a:pt x="975360" y="243839"/>
                </a:lnTo>
                <a:lnTo>
                  <a:pt x="994522" y="148926"/>
                </a:lnTo>
                <a:cubicBezTo>
                  <a:pt x="1031539" y="61408"/>
                  <a:pt x="1118198" y="0"/>
                  <a:pt x="1219200" y="0"/>
                </a:cubicBezTo>
                <a:cubicBezTo>
                  <a:pt x="1320201" y="0"/>
                  <a:pt x="1406860" y="61408"/>
                  <a:pt x="1443877" y="148926"/>
                </a:cubicBezTo>
                <a:lnTo>
                  <a:pt x="1463036" y="243822"/>
                </a:lnTo>
                <a:lnTo>
                  <a:pt x="1463036" y="718185"/>
                </a:lnTo>
                <a:cubicBezTo>
                  <a:pt x="1463036" y="852854"/>
                  <a:pt x="1572207" y="962023"/>
                  <a:pt x="1706876" y="962023"/>
                </a:cubicBezTo>
                <a:cubicBezTo>
                  <a:pt x="1841545" y="962023"/>
                  <a:pt x="1950716" y="852854"/>
                  <a:pt x="1950716" y="718185"/>
                </a:cubicBezTo>
                <a:lnTo>
                  <a:pt x="1950716" y="243823"/>
                </a:lnTo>
                <a:lnTo>
                  <a:pt x="1950719" y="243839"/>
                </a:lnTo>
                <a:lnTo>
                  <a:pt x="1969881" y="148926"/>
                </a:lnTo>
                <a:cubicBezTo>
                  <a:pt x="2006898" y="61408"/>
                  <a:pt x="2093557" y="0"/>
                  <a:pt x="2194561" y="0"/>
                </a:cubicBezTo>
                <a:cubicBezTo>
                  <a:pt x="2295563" y="0"/>
                  <a:pt x="2382222" y="61408"/>
                  <a:pt x="2419239" y="148926"/>
                </a:cubicBezTo>
                <a:lnTo>
                  <a:pt x="2438396" y="243817"/>
                </a:lnTo>
                <a:lnTo>
                  <a:pt x="2438396" y="1356358"/>
                </a:lnTo>
                <a:cubicBezTo>
                  <a:pt x="2438396" y="1491028"/>
                  <a:pt x="2547567" y="1600199"/>
                  <a:pt x="2682236" y="1600199"/>
                </a:cubicBezTo>
                <a:cubicBezTo>
                  <a:pt x="2816905" y="1600199"/>
                  <a:pt x="2926076" y="1491028"/>
                  <a:pt x="2926076" y="1356358"/>
                </a:cubicBezTo>
                <a:lnTo>
                  <a:pt x="2926076" y="243816"/>
                </a:lnTo>
                <a:lnTo>
                  <a:pt x="2926081" y="243839"/>
                </a:lnTo>
                <a:lnTo>
                  <a:pt x="2945242" y="148926"/>
                </a:lnTo>
                <a:cubicBezTo>
                  <a:pt x="2982258" y="61408"/>
                  <a:pt x="3068918" y="0"/>
                  <a:pt x="3169919" y="0"/>
                </a:cubicBezTo>
                <a:cubicBezTo>
                  <a:pt x="3270922" y="0"/>
                  <a:pt x="3357581" y="61408"/>
                  <a:pt x="3394599" y="148926"/>
                </a:cubicBezTo>
                <a:lnTo>
                  <a:pt x="3413756" y="243820"/>
                </a:lnTo>
                <a:lnTo>
                  <a:pt x="3413756" y="546735"/>
                </a:lnTo>
                <a:cubicBezTo>
                  <a:pt x="3413756" y="681404"/>
                  <a:pt x="3522927" y="790575"/>
                  <a:pt x="3657596" y="790575"/>
                </a:cubicBezTo>
                <a:cubicBezTo>
                  <a:pt x="3792264" y="790575"/>
                  <a:pt x="3901436" y="681404"/>
                  <a:pt x="3901436" y="546735"/>
                </a:cubicBezTo>
                <a:lnTo>
                  <a:pt x="3901436" y="243821"/>
                </a:lnTo>
                <a:lnTo>
                  <a:pt x="3901439" y="243839"/>
                </a:lnTo>
                <a:lnTo>
                  <a:pt x="3920601" y="148926"/>
                </a:lnTo>
                <a:cubicBezTo>
                  <a:pt x="3957618" y="61408"/>
                  <a:pt x="4044277" y="0"/>
                  <a:pt x="4145279" y="0"/>
                </a:cubicBezTo>
                <a:cubicBezTo>
                  <a:pt x="4279945" y="0"/>
                  <a:pt x="4389116" y="109171"/>
                  <a:pt x="4389116" y="243840"/>
                </a:cubicBezTo>
                <a:lnTo>
                  <a:pt x="4389116" y="1908808"/>
                </a:lnTo>
                <a:cubicBezTo>
                  <a:pt x="4389116" y="2043477"/>
                  <a:pt x="4498286" y="2152648"/>
                  <a:pt x="4632955" y="2152648"/>
                </a:cubicBezTo>
                <a:cubicBezTo>
                  <a:pt x="4767623" y="2152648"/>
                  <a:pt x="4876795" y="2043477"/>
                  <a:pt x="4876795" y="1908808"/>
                </a:cubicBezTo>
                <a:lnTo>
                  <a:pt x="4876795" y="243829"/>
                </a:lnTo>
                <a:lnTo>
                  <a:pt x="4876797" y="243840"/>
                </a:lnTo>
                <a:cubicBezTo>
                  <a:pt x="4876797" y="109171"/>
                  <a:pt x="4985968" y="0"/>
                  <a:pt x="5120638" y="0"/>
                </a:cubicBezTo>
                <a:cubicBezTo>
                  <a:pt x="5221639" y="0"/>
                  <a:pt x="5308299" y="61408"/>
                  <a:pt x="5345317" y="148926"/>
                </a:cubicBezTo>
                <a:lnTo>
                  <a:pt x="5364474" y="243825"/>
                </a:lnTo>
                <a:lnTo>
                  <a:pt x="5364474" y="975359"/>
                </a:lnTo>
                <a:cubicBezTo>
                  <a:pt x="5364474" y="1110027"/>
                  <a:pt x="5473648" y="1219199"/>
                  <a:pt x="5608317" y="1219199"/>
                </a:cubicBezTo>
                <a:cubicBezTo>
                  <a:pt x="5742984" y="1219199"/>
                  <a:pt x="5852157" y="1110027"/>
                  <a:pt x="5852157" y="975359"/>
                </a:cubicBezTo>
                <a:lnTo>
                  <a:pt x="5852157" y="243840"/>
                </a:lnTo>
                <a:cubicBezTo>
                  <a:pt x="5852157" y="109171"/>
                  <a:pt x="5961326" y="0"/>
                  <a:pt x="6095996" y="0"/>
                </a:cubicBezTo>
                <a:cubicBezTo>
                  <a:pt x="6230663" y="0"/>
                  <a:pt x="6339834" y="109171"/>
                  <a:pt x="6339834" y="243840"/>
                </a:cubicBezTo>
                <a:lnTo>
                  <a:pt x="6339834" y="1604009"/>
                </a:lnTo>
                <a:cubicBezTo>
                  <a:pt x="6339834" y="1738678"/>
                  <a:pt x="6449005" y="1847849"/>
                  <a:pt x="6583674" y="1847849"/>
                </a:cubicBezTo>
                <a:cubicBezTo>
                  <a:pt x="6718343" y="1847849"/>
                  <a:pt x="6827514" y="1738678"/>
                  <a:pt x="6827514" y="1604009"/>
                </a:cubicBezTo>
                <a:lnTo>
                  <a:pt x="6827514" y="243840"/>
                </a:lnTo>
                <a:cubicBezTo>
                  <a:pt x="6827514" y="109171"/>
                  <a:pt x="6936685" y="0"/>
                  <a:pt x="7071354" y="0"/>
                </a:cubicBezTo>
                <a:cubicBezTo>
                  <a:pt x="7206023" y="0"/>
                  <a:pt x="7315194" y="109171"/>
                  <a:pt x="7315194" y="243840"/>
                </a:cubicBezTo>
                <a:lnTo>
                  <a:pt x="7315194" y="441960"/>
                </a:lnTo>
                <a:cubicBezTo>
                  <a:pt x="7315194" y="576629"/>
                  <a:pt x="7424365" y="685800"/>
                  <a:pt x="7559034" y="685800"/>
                </a:cubicBezTo>
                <a:cubicBezTo>
                  <a:pt x="7693703" y="685800"/>
                  <a:pt x="7802874" y="576629"/>
                  <a:pt x="7802874" y="441960"/>
                </a:cubicBezTo>
                <a:lnTo>
                  <a:pt x="7802874" y="243840"/>
                </a:lnTo>
                <a:cubicBezTo>
                  <a:pt x="7802874" y="109171"/>
                  <a:pt x="7912045" y="0"/>
                  <a:pt x="8046714" y="0"/>
                </a:cubicBezTo>
                <a:cubicBezTo>
                  <a:pt x="8181383" y="0"/>
                  <a:pt x="8290554" y="109171"/>
                  <a:pt x="8290554" y="243840"/>
                </a:cubicBezTo>
                <a:lnTo>
                  <a:pt x="8290554" y="1127759"/>
                </a:lnTo>
                <a:cubicBezTo>
                  <a:pt x="8290554" y="1262428"/>
                  <a:pt x="8399725" y="1371599"/>
                  <a:pt x="8534394" y="1371599"/>
                </a:cubicBezTo>
                <a:cubicBezTo>
                  <a:pt x="8669063" y="1371599"/>
                  <a:pt x="8778234" y="1262428"/>
                  <a:pt x="8778234" y="1127759"/>
                </a:cubicBezTo>
                <a:lnTo>
                  <a:pt x="8778234" y="243840"/>
                </a:lnTo>
                <a:cubicBezTo>
                  <a:pt x="8778234" y="109171"/>
                  <a:pt x="8887405" y="0"/>
                  <a:pt x="9022074" y="0"/>
                </a:cubicBezTo>
                <a:cubicBezTo>
                  <a:pt x="9156743" y="0"/>
                  <a:pt x="9265914" y="109171"/>
                  <a:pt x="9265914" y="243840"/>
                </a:cubicBezTo>
                <a:lnTo>
                  <a:pt x="9265914" y="718185"/>
                </a:lnTo>
                <a:cubicBezTo>
                  <a:pt x="9265914" y="852854"/>
                  <a:pt x="9375085" y="962025"/>
                  <a:pt x="9509754" y="962025"/>
                </a:cubicBezTo>
                <a:cubicBezTo>
                  <a:pt x="9644423" y="962025"/>
                  <a:pt x="9753594" y="852854"/>
                  <a:pt x="9753594" y="718185"/>
                </a:cubicBezTo>
                <a:lnTo>
                  <a:pt x="9753594" y="243840"/>
                </a:lnTo>
                <a:cubicBezTo>
                  <a:pt x="9753594" y="109171"/>
                  <a:pt x="9862765" y="0"/>
                  <a:pt x="9997434" y="0"/>
                </a:cubicBezTo>
                <a:cubicBezTo>
                  <a:pt x="10132103" y="0"/>
                  <a:pt x="10241274" y="109171"/>
                  <a:pt x="10241274" y="243840"/>
                </a:cubicBezTo>
                <a:lnTo>
                  <a:pt x="10241274" y="1908810"/>
                </a:lnTo>
                <a:cubicBezTo>
                  <a:pt x="10241274" y="2043478"/>
                  <a:pt x="10350445" y="2152650"/>
                  <a:pt x="10485114" y="2152650"/>
                </a:cubicBezTo>
                <a:cubicBezTo>
                  <a:pt x="10619783" y="2152650"/>
                  <a:pt x="10728954" y="2043478"/>
                  <a:pt x="10728954" y="1908810"/>
                </a:cubicBezTo>
                <a:lnTo>
                  <a:pt x="10728954" y="243840"/>
                </a:lnTo>
                <a:cubicBezTo>
                  <a:pt x="10728954" y="109171"/>
                  <a:pt x="10838125" y="0"/>
                  <a:pt x="10972794" y="0"/>
                </a:cubicBezTo>
                <a:cubicBezTo>
                  <a:pt x="11107463" y="0"/>
                  <a:pt x="11216634" y="109171"/>
                  <a:pt x="11216634" y="243840"/>
                </a:cubicBezTo>
                <a:lnTo>
                  <a:pt x="11216634" y="975360"/>
                </a:lnTo>
                <a:cubicBezTo>
                  <a:pt x="11216634" y="1110029"/>
                  <a:pt x="11325805" y="1219200"/>
                  <a:pt x="11460474" y="1219200"/>
                </a:cubicBezTo>
                <a:cubicBezTo>
                  <a:pt x="11595143" y="1219200"/>
                  <a:pt x="11704314" y="1110029"/>
                  <a:pt x="11704314" y="975360"/>
                </a:cubicBezTo>
                <a:lnTo>
                  <a:pt x="11704314" y="243840"/>
                </a:lnTo>
                <a:cubicBezTo>
                  <a:pt x="11704314" y="109171"/>
                  <a:pt x="11813485" y="0"/>
                  <a:pt x="11948154" y="0"/>
                </a:cubicBezTo>
                <a:cubicBezTo>
                  <a:pt x="12049156" y="0"/>
                  <a:pt x="12135815" y="61408"/>
                  <a:pt x="12172832" y="148926"/>
                </a:cubicBezTo>
                <a:lnTo>
                  <a:pt x="12191988" y="243810"/>
                </a:lnTo>
                <a:lnTo>
                  <a:pt x="12191988" y="5048250"/>
                </a:lnTo>
                <a:lnTo>
                  <a:pt x="0" y="5048250"/>
                </a:lnTo>
                <a:lnTo>
                  <a:pt x="0" y="243840"/>
                </a:lnTo>
                <a:cubicBezTo>
                  <a:pt x="0" y="109171"/>
                  <a:pt x="109171" y="0"/>
                  <a:pt x="243840"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038318471"/>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7_Title Slide">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35C40A6-11F8-4FB5-B6F0-BB490251F9B9}"/>
              </a:ext>
            </a:extLst>
          </p:cNvPr>
          <p:cNvSpPr/>
          <p:nvPr userDrawn="1"/>
        </p:nvSpPr>
        <p:spPr>
          <a:xfrm>
            <a:off x="0" y="0"/>
            <a:ext cx="12192000" cy="3920052"/>
          </a:xfrm>
          <a:custGeom>
            <a:avLst/>
            <a:gdLst>
              <a:gd name="connsiteX0" fmla="*/ 0 w 12192000"/>
              <a:gd name="connsiteY0" fmla="*/ 0 h 3920052"/>
              <a:gd name="connsiteX1" fmla="*/ 12192000 w 12192000"/>
              <a:gd name="connsiteY1" fmla="*/ 0 h 3920052"/>
              <a:gd name="connsiteX2" fmla="*/ 12192000 w 12192000"/>
              <a:gd name="connsiteY2" fmla="*/ 3920052 h 3920052"/>
              <a:gd name="connsiteX3" fmla="*/ 12073399 w 12192000"/>
              <a:gd name="connsiteY3" fmla="*/ 3854859 h 3920052"/>
              <a:gd name="connsiteX4" fmla="*/ 11149781 w 12192000"/>
              <a:gd name="connsiteY4" fmla="*/ 3480619 h 3920052"/>
              <a:gd name="connsiteX5" fmla="*/ 8023123 w 12192000"/>
              <a:gd name="connsiteY5" fmla="*/ 3156155 h 3920052"/>
              <a:gd name="connsiteX6" fmla="*/ 6253316 w 12192000"/>
              <a:gd name="connsiteY6" fmla="*/ 2241755 h 3920052"/>
              <a:gd name="connsiteX7" fmla="*/ 3510116 w 12192000"/>
              <a:gd name="connsiteY7" fmla="*/ 2123768 h 3920052"/>
              <a:gd name="connsiteX8" fmla="*/ 1297858 w 12192000"/>
              <a:gd name="connsiteY8" fmla="*/ 973394 h 3920052"/>
              <a:gd name="connsiteX9" fmla="*/ 49776 w 12192000"/>
              <a:gd name="connsiteY9" fmla="*/ 883059 h 3920052"/>
              <a:gd name="connsiteX10" fmla="*/ 0 w 12192000"/>
              <a:gd name="connsiteY10" fmla="*/ 883718 h 392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0" h="3920052">
                <a:moveTo>
                  <a:pt x="0" y="0"/>
                </a:moveTo>
                <a:lnTo>
                  <a:pt x="12192000" y="0"/>
                </a:lnTo>
                <a:lnTo>
                  <a:pt x="12192000" y="3920052"/>
                </a:lnTo>
                <a:lnTo>
                  <a:pt x="12073399" y="3854859"/>
                </a:lnTo>
                <a:cubicBezTo>
                  <a:pt x="11824520" y="3715364"/>
                  <a:pt x="11552904" y="3564193"/>
                  <a:pt x="11149781" y="3480619"/>
                </a:cubicBezTo>
                <a:cubicBezTo>
                  <a:pt x="10343536" y="3313471"/>
                  <a:pt x="8839201" y="3362632"/>
                  <a:pt x="8023123" y="3156155"/>
                </a:cubicBezTo>
                <a:cubicBezTo>
                  <a:pt x="7207046" y="2949678"/>
                  <a:pt x="7005484" y="2413819"/>
                  <a:pt x="6253316" y="2241755"/>
                </a:cubicBezTo>
                <a:cubicBezTo>
                  <a:pt x="5501148" y="2069691"/>
                  <a:pt x="4336027" y="2335161"/>
                  <a:pt x="3510116" y="2123768"/>
                </a:cubicBezTo>
                <a:cubicBezTo>
                  <a:pt x="2684206" y="1912375"/>
                  <a:pt x="2050026" y="1199536"/>
                  <a:pt x="1297858" y="973394"/>
                </a:cubicBezTo>
                <a:cubicBezTo>
                  <a:pt x="921774" y="860323"/>
                  <a:pt x="469491" y="873842"/>
                  <a:pt x="49776" y="883059"/>
                </a:cubicBezTo>
                <a:lnTo>
                  <a:pt x="0" y="883718"/>
                </a:lnTo>
                <a:close/>
              </a:path>
            </a:pathLst>
          </a:custGeom>
          <a:gradFill flip="none" rotWithShape="1">
            <a:gsLst>
              <a:gs pos="0">
                <a:schemeClr val="accent1"/>
              </a:gs>
              <a:gs pos="100000">
                <a:schemeClr val="accent5"/>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28" name="TextBox 27">
            <a:extLst>
              <a:ext uri="{FF2B5EF4-FFF2-40B4-BE49-F238E27FC236}">
                <a16:creationId xmlns:a16="http://schemas.microsoft.com/office/drawing/2014/main" id="{F66FF789-6F53-4432-90EE-C4C8E64F848A}"/>
              </a:ext>
            </a:extLst>
          </p:cNvPr>
          <p:cNvSpPr txBox="1"/>
          <p:nvPr userDrawn="1"/>
        </p:nvSpPr>
        <p:spPr>
          <a:xfrm rot="16200000">
            <a:off x="-463101" y="2959212"/>
            <a:ext cx="4557253"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600" b="1" i="0" u="none" strike="noStrike" kern="1200" cap="none" spc="0" normalizeH="0" baseline="0" noProof="0" dirty="0">
                <a:ln>
                  <a:noFill/>
                </a:ln>
                <a:solidFill>
                  <a:srgbClr val="9CC0B2">
                    <a:lumMod val="50000"/>
                    <a:alpha val="12000"/>
                  </a:srgbClr>
                </a:solidFill>
                <a:effectLst/>
                <a:uLnTx/>
                <a:uFillTx/>
                <a:latin typeface="微软雅黑" panose="020F0302020204030204"/>
                <a:cs typeface="+mn-cs"/>
              </a:rPr>
              <a:t>OFFER</a:t>
            </a:r>
          </a:p>
        </p:txBody>
      </p:sp>
      <p:sp>
        <p:nvSpPr>
          <p:cNvPr id="29" name="TextBox 28">
            <a:extLst>
              <a:ext uri="{FF2B5EF4-FFF2-40B4-BE49-F238E27FC236}">
                <a16:creationId xmlns:a16="http://schemas.microsoft.com/office/drawing/2014/main" id="{0106C6EF-4CB1-4C3A-95DB-D3CD2425A106}"/>
              </a:ext>
            </a:extLst>
          </p:cNvPr>
          <p:cNvSpPr txBox="1"/>
          <p:nvPr userDrawn="1"/>
        </p:nvSpPr>
        <p:spPr>
          <a:xfrm rot="16200000">
            <a:off x="-1405771" y="3282376"/>
            <a:ext cx="455725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9CC0B2">
                    <a:lumMod val="50000"/>
                    <a:alpha val="12000"/>
                  </a:srgbClr>
                </a:solidFill>
                <a:effectLst/>
                <a:uLnTx/>
                <a:uFillTx/>
                <a:latin typeface="微软雅黑" panose="020F0302020204030204"/>
                <a:cs typeface="+mn-cs"/>
              </a:rPr>
              <a:t>SPECIAL</a:t>
            </a:r>
          </a:p>
        </p:txBody>
      </p:sp>
      <p:sp>
        <p:nvSpPr>
          <p:cNvPr id="12" name="Picture Placeholder 11">
            <a:extLst>
              <a:ext uri="{FF2B5EF4-FFF2-40B4-BE49-F238E27FC236}">
                <a16:creationId xmlns:a16="http://schemas.microsoft.com/office/drawing/2014/main" id="{CC13C75E-4692-4811-87E6-9E5C0D0A58A3}"/>
              </a:ext>
            </a:extLst>
          </p:cNvPr>
          <p:cNvSpPr>
            <a:spLocks noGrp="1"/>
          </p:cNvSpPr>
          <p:nvPr>
            <p:ph type="pic" sz="quarter" idx="10" hasCustomPrompt="1"/>
          </p:nvPr>
        </p:nvSpPr>
        <p:spPr>
          <a:xfrm>
            <a:off x="2663140" y="1336587"/>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marL="0" lvl="0" algn="ctr"/>
            <a:endParaRPr lang="en-US" dirty="0"/>
          </a:p>
        </p:txBody>
      </p:sp>
      <p:sp>
        <p:nvSpPr>
          <p:cNvPr id="13" name="Picture Placeholder 12">
            <a:extLst>
              <a:ext uri="{FF2B5EF4-FFF2-40B4-BE49-F238E27FC236}">
                <a16:creationId xmlns:a16="http://schemas.microsoft.com/office/drawing/2014/main" id="{7D6F6264-44ED-4FDA-84DE-6EBB6D4A7A5D}"/>
              </a:ext>
            </a:extLst>
          </p:cNvPr>
          <p:cNvSpPr>
            <a:spLocks noGrp="1"/>
          </p:cNvSpPr>
          <p:nvPr>
            <p:ph type="pic" sz="quarter" idx="11" hasCustomPrompt="1"/>
          </p:nvPr>
        </p:nvSpPr>
        <p:spPr>
          <a:xfrm>
            <a:off x="5696390" y="1336587"/>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marL="0" lvl="0" algn="ctr"/>
            <a:endParaRPr lang="en-US" dirty="0"/>
          </a:p>
        </p:txBody>
      </p:sp>
      <p:sp>
        <p:nvSpPr>
          <p:cNvPr id="14" name="Picture Placeholder 13">
            <a:extLst>
              <a:ext uri="{FF2B5EF4-FFF2-40B4-BE49-F238E27FC236}">
                <a16:creationId xmlns:a16="http://schemas.microsoft.com/office/drawing/2014/main" id="{1C01A5A5-C8F1-4E54-8F8D-91D466125A45}"/>
              </a:ext>
            </a:extLst>
          </p:cNvPr>
          <p:cNvSpPr>
            <a:spLocks noGrp="1"/>
          </p:cNvSpPr>
          <p:nvPr>
            <p:ph type="pic" sz="quarter" idx="12" hasCustomPrompt="1"/>
          </p:nvPr>
        </p:nvSpPr>
        <p:spPr>
          <a:xfrm>
            <a:off x="8729641" y="1336587"/>
            <a:ext cx="2802193" cy="4557251"/>
          </a:xfrm>
          <a:custGeom>
            <a:avLst/>
            <a:gdLst>
              <a:gd name="connsiteX0" fmla="*/ 83898 w 2802193"/>
              <a:gd name="connsiteY0" fmla="*/ 0 h 4557251"/>
              <a:gd name="connsiteX1" fmla="*/ 2718295 w 2802193"/>
              <a:gd name="connsiteY1" fmla="*/ 0 h 4557251"/>
              <a:gd name="connsiteX2" fmla="*/ 2802193 w 2802193"/>
              <a:gd name="connsiteY2" fmla="*/ 83898 h 4557251"/>
              <a:gd name="connsiteX3" fmla="*/ 2802193 w 2802193"/>
              <a:gd name="connsiteY3" fmla="*/ 4473353 h 4557251"/>
              <a:gd name="connsiteX4" fmla="*/ 2718295 w 2802193"/>
              <a:gd name="connsiteY4" fmla="*/ 4557251 h 4557251"/>
              <a:gd name="connsiteX5" fmla="*/ 83898 w 2802193"/>
              <a:gd name="connsiteY5" fmla="*/ 4557251 h 4557251"/>
              <a:gd name="connsiteX6" fmla="*/ 0 w 2802193"/>
              <a:gd name="connsiteY6" fmla="*/ 4473353 h 4557251"/>
              <a:gd name="connsiteX7" fmla="*/ 0 w 2802193"/>
              <a:gd name="connsiteY7" fmla="*/ 83898 h 4557251"/>
              <a:gd name="connsiteX8" fmla="*/ 83898 w 2802193"/>
              <a:gd name="connsiteY8" fmla="*/ 0 h 4557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193" h="4557251">
                <a:moveTo>
                  <a:pt x="83898" y="0"/>
                </a:moveTo>
                <a:lnTo>
                  <a:pt x="2718295" y="0"/>
                </a:lnTo>
                <a:cubicBezTo>
                  <a:pt x="2764631" y="0"/>
                  <a:pt x="2802193" y="37562"/>
                  <a:pt x="2802193" y="83898"/>
                </a:cubicBezTo>
                <a:lnTo>
                  <a:pt x="2802193" y="4473353"/>
                </a:lnTo>
                <a:cubicBezTo>
                  <a:pt x="2802193" y="4519689"/>
                  <a:pt x="2764631" y="4557251"/>
                  <a:pt x="2718295" y="4557251"/>
                </a:cubicBezTo>
                <a:lnTo>
                  <a:pt x="83898" y="4557251"/>
                </a:lnTo>
                <a:cubicBezTo>
                  <a:pt x="37562" y="4557251"/>
                  <a:pt x="0" y="4519689"/>
                  <a:pt x="0" y="4473353"/>
                </a:cubicBezTo>
                <a:lnTo>
                  <a:pt x="0" y="83898"/>
                </a:lnTo>
                <a:cubicBezTo>
                  <a:pt x="0" y="37562"/>
                  <a:pt x="37562" y="0"/>
                  <a:pt x="83898" y="0"/>
                </a:cubicBezTo>
                <a:close/>
              </a:path>
            </a:pathLst>
          </a:custGeom>
          <a:noFill/>
          <a:ln>
            <a:noFill/>
          </a:ln>
          <a:effectLst>
            <a:outerShdw blurRad="1066800" dist="1193800" dir="5400000" sx="78000" sy="78000" algn="t" rotWithShape="0">
              <a:schemeClr val="tx1">
                <a:alpha val="2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dirty="0">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pPr marL="0" lvl="0" algn="ctr"/>
            <a:endParaRPr lang="en-US" dirty="0"/>
          </a:p>
        </p:txBody>
      </p:sp>
      <p:sp>
        <p:nvSpPr>
          <p:cNvPr id="27" name="TextBox 26">
            <a:extLst>
              <a:ext uri="{FF2B5EF4-FFF2-40B4-BE49-F238E27FC236}">
                <a16:creationId xmlns:a16="http://schemas.microsoft.com/office/drawing/2014/main" id="{E5575679-D324-4DB5-8179-EA01323337F6}"/>
              </a:ext>
            </a:extLst>
          </p:cNvPr>
          <p:cNvSpPr txBox="1"/>
          <p:nvPr userDrawn="1"/>
        </p:nvSpPr>
        <p:spPr>
          <a:xfrm rot="10800000" flipV="1">
            <a:off x="10433048" y="68129"/>
            <a:ext cx="175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200" b="1" i="0" u="none" strike="noStrike" kern="1200" cap="none" spc="-150" normalizeH="0" baseline="0" noProof="0" smtClean="0">
                <a:ln>
                  <a:noFill/>
                </a:ln>
                <a:solidFill>
                  <a:prstClr val="white">
                    <a:alpha val="45000"/>
                  </a:prstClr>
                </a:solidFill>
                <a:effectLst/>
                <a:uLnTx/>
                <a:uFillTx/>
                <a:latin typeface="微软雅黑" panose="020F0502020204030204"/>
                <a:ea typeface="Roboto Condensed" panose="02000000000000000000" pitchFamily="2" charset="0"/>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41300" b="1" i="0" u="none" strike="noStrike" kern="1200" cap="none" spc="-150" normalizeH="0" baseline="0" noProof="0" dirty="0">
              <a:ln>
                <a:noFill/>
              </a:ln>
              <a:solidFill>
                <a:prstClr val="white">
                  <a:alpha val="45000"/>
                </a:prstClr>
              </a:solidFill>
              <a:effectLst/>
              <a:uLnTx/>
              <a:uFillTx/>
              <a:latin typeface="微软雅黑" panose="020F0502020204030204"/>
              <a:ea typeface="Roboto Condensed" panose="02000000000000000000" pitchFamily="2" charset="0"/>
              <a:cs typeface="Segoe UI" panose="020B0502040204020203" pitchFamily="34" charset="0"/>
            </a:endParaRPr>
          </a:p>
        </p:txBody>
      </p:sp>
      <p:pic>
        <p:nvPicPr>
          <p:cNvPr id="30" name="图片 29">
            <a:extLst>
              <a:ext uri="{FF2B5EF4-FFF2-40B4-BE49-F238E27FC236}">
                <a16:creationId xmlns:a16="http://schemas.microsoft.com/office/drawing/2014/main" id="{C5A348F5-C453-48F7-8E18-2B5EFFF27639}"/>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313775" y="217209"/>
            <a:ext cx="901415" cy="253297"/>
          </a:xfrm>
          <a:prstGeom prst="rect">
            <a:avLst/>
          </a:prstGeom>
        </p:spPr>
      </p:pic>
    </p:spTree>
    <p:extLst>
      <p:ext uri="{BB962C8B-B14F-4D97-AF65-F5344CB8AC3E}">
        <p14:creationId xmlns:p14="http://schemas.microsoft.com/office/powerpoint/2010/main" val="2394068490"/>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ppt_x"/>
                                          </p:val>
                                        </p:tav>
                                        <p:tav tm="100000">
                                          <p:val>
                                            <p:strVal val="#ppt_x"/>
                                          </p:val>
                                        </p:tav>
                                      </p:tavLst>
                                    </p:anim>
                                    <p:anim calcmode="lin" valueType="num">
                                      <p:cBhvr additive="base">
                                        <p:cTn id="8" dur="750" fill="hold"/>
                                        <p:tgtEl>
                                          <p:spTgt spid="15"/>
                                        </p:tgtEl>
                                        <p:attrNameLst>
                                          <p:attrName>ppt_y</p:attrName>
                                        </p:attrNameLst>
                                      </p:cBhvr>
                                      <p:tavLst>
                                        <p:tav tm="0">
                                          <p:val>
                                            <p:strVal val="0-#ppt_h/2"/>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2" presetClass="entr" presetSubtype="4" decel="100000" fill="hold" grpId="0" nodeType="withEffect">
                                  <p:stCondLst>
                                    <p:cond delay="50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750" fill="hold"/>
                                        <p:tgtEl>
                                          <p:spTgt spid="12"/>
                                        </p:tgtEl>
                                        <p:attrNameLst>
                                          <p:attrName>ppt_x</p:attrName>
                                        </p:attrNameLst>
                                      </p:cBhvr>
                                      <p:tavLst>
                                        <p:tav tm="0">
                                          <p:val>
                                            <p:strVal val="#ppt_x"/>
                                          </p:val>
                                        </p:tav>
                                        <p:tav tm="100000">
                                          <p:val>
                                            <p:strVal val="#ppt_x"/>
                                          </p:val>
                                        </p:tav>
                                      </p:tavLst>
                                    </p:anim>
                                    <p:anim calcmode="lin" valueType="num">
                                      <p:cBhvr additive="base">
                                        <p:cTn id="15" dur="750" fill="hold"/>
                                        <p:tgtEl>
                                          <p:spTgt spid="12"/>
                                        </p:tgtEl>
                                        <p:attrNameLst>
                                          <p:attrName>ppt_y</p:attrName>
                                        </p:attrNameLst>
                                      </p:cBhvr>
                                      <p:tavLst>
                                        <p:tav tm="0">
                                          <p:val>
                                            <p:strVal val="1+#ppt_h/2"/>
                                          </p:val>
                                        </p:tav>
                                        <p:tav tm="100000">
                                          <p:val>
                                            <p:strVal val="#ppt_y"/>
                                          </p:val>
                                        </p:tav>
                                      </p:tavLst>
                                    </p:anim>
                                  </p:childTnLst>
                                </p:cTn>
                              </p:par>
                              <p:par>
                                <p:cTn id="16" presetID="2" presetClass="entr" presetSubtype="4" decel="100000" fill="hold" grpId="0" nodeType="withEffect">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100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fill="hold"/>
                                        <p:tgtEl>
                                          <p:spTgt spid="14"/>
                                        </p:tgtEl>
                                        <p:attrNameLst>
                                          <p:attrName>ppt_x</p:attrName>
                                        </p:attrNameLst>
                                      </p:cBhvr>
                                      <p:tavLst>
                                        <p:tav tm="0">
                                          <p:val>
                                            <p:strVal val="#ppt_x"/>
                                          </p:val>
                                        </p:tav>
                                        <p:tav tm="100000">
                                          <p:val>
                                            <p:strVal val="#ppt_x"/>
                                          </p:val>
                                        </p:tav>
                                      </p:tavLst>
                                    </p:anim>
                                    <p:anim calcmode="lin" valueType="num">
                                      <p:cBhvr additive="base">
                                        <p:cTn id="23" dur="750" fill="hold"/>
                                        <p:tgtEl>
                                          <p:spTgt spid="14"/>
                                        </p:tgtEl>
                                        <p:attrNameLst>
                                          <p:attrName>ppt_y</p:attrName>
                                        </p:attrNameLst>
                                      </p:cBhvr>
                                      <p:tavLst>
                                        <p:tav tm="0">
                                          <p:val>
                                            <p:strVal val="1+#ppt_h/2"/>
                                          </p:val>
                                        </p:tav>
                                        <p:tav tm="100000">
                                          <p:val>
                                            <p:strVal val="#ppt_y"/>
                                          </p:val>
                                        </p:tav>
                                      </p:tavLst>
                                    </p:anim>
                                  </p:childTnLst>
                                </p:cTn>
                              </p:par>
                              <p:par>
                                <p:cTn id="24" presetID="10" presetClass="entr" presetSubtype="0" fill="hold" grpId="0" nodeType="with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grpId="0" nodeType="withEffect">
                                  <p:stCondLst>
                                    <p:cond delay="75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125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7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p:bldP spid="29" grpId="0"/>
      <p:bldP spid="12" grpId="0"/>
      <p:bldP spid="13" grpId="0"/>
      <p:bldP spid="14" grpId="0"/>
      <p:bldP spid="27" grpId="0"/>
    </p:bld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25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CB8852F-B29A-4E9E-B59D-981C6B5EC2C2}"/>
              </a:ext>
            </a:extLst>
          </p:cNvPr>
          <p:cNvSpPr>
            <a:spLocks noGrp="1"/>
          </p:cNvSpPr>
          <p:nvPr>
            <p:ph type="pic" sz="quarter" idx="10" hasCustomPrompt="1"/>
          </p:nvPr>
        </p:nvSpPr>
        <p:spPr>
          <a:xfrm>
            <a:off x="-1" y="4339772"/>
            <a:ext cx="12192001" cy="251822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496990709"/>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45_Title Slide">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4AD9F3F-A1A6-4F57-97C1-DCA814B87CCB}"/>
              </a:ext>
            </a:extLst>
          </p:cNvPr>
          <p:cNvSpPr>
            <a:spLocks noGrp="1"/>
          </p:cNvSpPr>
          <p:nvPr>
            <p:ph type="pic" sz="quarter" idx="10" hasCustomPrompt="1"/>
          </p:nvPr>
        </p:nvSpPr>
        <p:spPr>
          <a:xfrm>
            <a:off x="1510251" y="1314612"/>
            <a:ext cx="1353379" cy="1761185"/>
          </a:xfrm>
          <a:custGeom>
            <a:avLst/>
            <a:gdLst>
              <a:gd name="connsiteX0" fmla="*/ 703221 w 1353378"/>
              <a:gd name="connsiteY0" fmla="*/ 0 h 1761185"/>
              <a:gd name="connsiteX1" fmla="*/ 1169383 w 1353378"/>
              <a:gd name="connsiteY1" fmla="*/ 146374 h 1761185"/>
              <a:gd name="connsiteX2" fmla="*/ 1345149 w 1353378"/>
              <a:gd name="connsiteY2" fmla="*/ 523183 h 1761185"/>
              <a:gd name="connsiteX3" fmla="*/ 1342798 w 1353378"/>
              <a:gd name="connsiteY3" fmla="*/ 530237 h 1761185"/>
              <a:gd name="connsiteX4" fmla="*/ 957171 w 1353378"/>
              <a:gd name="connsiteY4" fmla="*/ 530237 h 1761185"/>
              <a:gd name="connsiteX5" fmla="*/ 887805 w 1353378"/>
              <a:gd name="connsiteY5" fmla="*/ 363877 h 1761185"/>
              <a:gd name="connsiteX6" fmla="*/ 696167 w 1353378"/>
              <a:gd name="connsiteY6" fmla="*/ 299801 h 1761185"/>
              <a:gd name="connsiteX7" fmla="*/ 508057 w 1353378"/>
              <a:gd name="connsiteY7" fmla="*/ 352708 h 1761185"/>
              <a:gd name="connsiteX8" fmla="*/ 439866 w 1353378"/>
              <a:gd name="connsiteY8" fmla="*/ 483209 h 1761185"/>
              <a:gd name="connsiteX9" fmla="*/ 508645 w 1353378"/>
              <a:gd name="connsiteY9" fmla="*/ 603717 h 1761185"/>
              <a:gd name="connsiteX10" fmla="*/ 766709 w 1353378"/>
              <a:gd name="connsiteY10" fmla="*/ 717171 h 1761185"/>
              <a:gd name="connsiteX11" fmla="*/ 1205830 w 1353378"/>
              <a:gd name="connsiteY11" fmla="*/ 931148 h 1761185"/>
              <a:gd name="connsiteX12" fmla="*/ 1353378 w 1353378"/>
              <a:gd name="connsiteY12" fmla="*/ 1280328 h 1761185"/>
              <a:gd name="connsiteX13" fmla="*/ 1177613 w 1353378"/>
              <a:gd name="connsiteY13" fmla="*/ 1633623 h 1761185"/>
              <a:gd name="connsiteX14" fmla="*/ 711451 w 1353378"/>
              <a:gd name="connsiteY14" fmla="*/ 1761185 h 1761185"/>
              <a:gd name="connsiteX15" fmla="*/ 207080 w 1353378"/>
              <a:gd name="connsiteY15" fmla="*/ 1614811 h 1761185"/>
              <a:gd name="connsiteX16" fmla="*/ 159 w 1353378"/>
              <a:gd name="connsiteY16" fmla="*/ 1193326 h 1761185"/>
              <a:gd name="connsiteX17" fmla="*/ 2510 w 1353378"/>
              <a:gd name="connsiteY17" fmla="*/ 1186272 h 1761185"/>
              <a:gd name="connsiteX18" fmla="*/ 389312 w 1353378"/>
              <a:gd name="connsiteY18" fmla="*/ 1186272 h 1761185"/>
              <a:gd name="connsiteX19" fmla="*/ 469259 w 1353378"/>
              <a:gd name="connsiteY19" fmla="*/ 1397897 h 1761185"/>
              <a:gd name="connsiteX20" fmla="*/ 711451 w 1353378"/>
              <a:gd name="connsiteY20" fmla="*/ 1461384 h 1761185"/>
              <a:gd name="connsiteX21" fmla="*/ 895447 w 1353378"/>
              <a:gd name="connsiteY21" fmla="*/ 1412005 h 1761185"/>
              <a:gd name="connsiteX22" fmla="*/ 955995 w 1353378"/>
              <a:gd name="connsiteY22" fmla="*/ 1282679 h 1761185"/>
              <a:gd name="connsiteX23" fmla="*/ 896035 w 1353378"/>
              <a:gd name="connsiteY23" fmla="*/ 1142772 h 1761185"/>
              <a:gd name="connsiteX24" fmla="*/ 680883 w 1353378"/>
              <a:gd name="connsiteY24" fmla="*/ 1038136 h 1761185"/>
              <a:gd name="connsiteX25" fmla="*/ 200026 w 1353378"/>
              <a:gd name="connsiteY25" fmla="*/ 818869 h 1761185"/>
              <a:gd name="connsiteX26" fmla="*/ 43659 w 1353378"/>
              <a:gd name="connsiteY26" fmla="*/ 480858 h 1761185"/>
              <a:gd name="connsiteX27" fmla="*/ 230006 w 1353378"/>
              <a:gd name="connsiteY27" fmla="*/ 132854 h 1761185"/>
              <a:gd name="connsiteX28" fmla="*/ 703221 w 1353378"/>
              <a:gd name="connsiteY28"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353378" h="1761185">
                <a:moveTo>
                  <a:pt x="703221" y="0"/>
                </a:moveTo>
                <a:cubicBezTo>
                  <a:pt x="892900" y="0"/>
                  <a:pt x="1048287" y="48792"/>
                  <a:pt x="1169383" y="146374"/>
                </a:cubicBezTo>
                <a:cubicBezTo>
                  <a:pt x="1290480" y="243956"/>
                  <a:pt x="1349068" y="369559"/>
                  <a:pt x="1345149" y="523183"/>
                </a:cubicBezTo>
                <a:lnTo>
                  <a:pt x="1342798" y="530237"/>
                </a:lnTo>
                <a:lnTo>
                  <a:pt x="957171" y="530237"/>
                </a:lnTo>
                <a:cubicBezTo>
                  <a:pt x="957171" y="462047"/>
                  <a:pt x="934049" y="406593"/>
                  <a:pt x="887805" y="363877"/>
                </a:cubicBezTo>
                <a:cubicBezTo>
                  <a:pt x="841562" y="321160"/>
                  <a:pt x="777682" y="299801"/>
                  <a:pt x="696167" y="299801"/>
                </a:cubicBezTo>
                <a:cubicBezTo>
                  <a:pt x="616221" y="299801"/>
                  <a:pt x="553517" y="317437"/>
                  <a:pt x="508057" y="352708"/>
                </a:cubicBezTo>
                <a:cubicBezTo>
                  <a:pt x="462597" y="387978"/>
                  <a:pt x="439866" y="431479"/>
                  <a:pt x="439866" y="483209"/>
                </a:cubicBezTo>
                <a:cubicBezTo>
                  <a:pt x="439866" y="533372"/>
                  <a:pt x="462792" y="573542"/>
                  <a:pt x="508645" y="603717"/>
                </a:cubicBezTo>
                <a:cubicBezTo>
                  <a:pt x="554497" y="633894"/>
                  <a:pt x="640518" y="671712"/>
                  <a:pt x="766709" y="717171"/>
                </a:cubicBezTo>
                <a:cubicBezTo>
                  <a:pt x="961090" y="775172"/>
                  <a:pt x="1107464" y="846498"/>
                  <a:pt x="1205830" y="931148"/>
                </a:cubicBezTo>
                <a:cubicBezTo>
                  <a:pt x="1304195" y="1015798"/>
                  <a:pt x="1353378" y="1132190"/>
                  <a:pt x="1353378" y="1280328"/>
                </a:cubicBezTo>
                <a:cubicBezTo>
                  <a:pt x="1353378" y="1430816"/>
                  <a:pt x="1294789" y="1548581"/>
                  <a:pt x="1177613" y="1633623"/>
                </a:cubicBezTo>
                <a:cubicBezTo>
                  <a:pt x="1060436" y="1718664"/>
                  <a:pt x="905048" y="1761185"/>
                  <a:pt x="711451" y="1761185"/>
                </a:cubicBezTo>
                <a:cubicBezTo>
                  <a:pt x="517071" y="1761185"/>
                  <a:pt x="348947" y="1712393"/>
                  <a:pt x="207080" y="1614811"/>
                </a:cubicBezTo>
                <a:cubicBezTo>
                  <a:pt x="65214" y="1517229"/>
                  <a:pt x="-3761" y="1376734"/>
                  <a:pt x="159" y="1193326"/>
                </a:cubicBezTo>
                <a:lnTo>
                  <a:pt x="2510" y="1186272"/>
                </a:lnTo>
                <a:lnTo>
                  <a:pt x="389312" y="1186272"/>
                </a:lnTo>
                <a:cubicBezTo>
                  <a:pt x="389312" y="1285030"/>
                  <a:pt x="415961" y="1355572"/>
                  <a:pt x="469259" y="1397897"/>
                </a:cubicBezTo>
                <a:cubicBezTo>
                  <a:pt x="522557" y="1440221"/>
                  <a:pt x="603288" y="1461384"/>
                  <a:pt x="711451" y="1461384"/>
                </a:cubicBezTo>
                <a:cubicBezTo>
                  <a:pt x="793749" y="1461384"/>
                  <a:pt x="855082" y="1444925"/>
                  <a:pt x="895447" y="1412005"/>
                </a:cubicBezTo>
                <a:cubicBezTo>
                  <a:pt x="935812" y="1379086"/>
                  <a:pt x="955995" y="1335977"/>
                  <a:pt x="955995" y="1282679"/>
                </a:cubicBezTo>
                <a:cubicBezTo>
                  <a:pt x="955995" y="1222327"/>
                  <a:pt x="936009" y="1175692"/>
                  <a:pt x="896035" y="1142772"/>
                </a:cubicBezTo>
                <a:cubicBezTo>
                  <a:pt x="856061" y="1109852"/>
                  <a:pt x="784345" y="1074973"/>
                  <a:pt x="680883" y="1038136"/>
                </a:cubicBezTo>
                <a:cubicBezTo>
                  <a:pt x="464556" y="969946"/>
                  <a:pt x="304271" y="896856"/>
                  <a:pt x="200026" y="818869"/>
                </a:cubicBezTo>
                <a:cubicBezTo>
                  <a:pt x="95782" y="740882"/>
                  <a:pt x="43659" y="628212"/>
                  <a:pt x="43659" y="480858"/>
                </a:cubicBezTo>
                <a:cubicBezTo>
                  <a:pt x="43659" y="337423"/>
                  <a:pt x="105774" y="221423"/>
                  <a:pt x="230006" y="132854"/>
                </a:cubicBezTo>
                <a:cubicBezTo>
                  <a:pt x="354237" y="44285"/>
                  <a:pt x="511975" y="0"/>
                  <a:pt x="703221"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939F32B8-77EB-4997-96BB-F741041CC6E4}"/>
              </a:ext>
            </a:extLst>
          </p:cNvPr>
          <p:cNvSpPr>
            <a:spLocks noGrp="1"/>
          </p:cNvSpPr>
          <p:nvPr>
            <p:ph type="pic" sz="quarter" idx="11" hasCustomPrompt="1"/>
          </p:nvPr>
        </p:nvSpPr>
        <p:spPr>
          <a:xfrm>
            <a:off x="3735447" y="1336195"/>
            <a:ext cx="2115067" cy="1711805"/>
          </a:xfrm>
          <a:custGeom>
            <a:avLst/>
            <a:gdLst>
              <a:gd name="connsiteX0" fmla="*/ 0 w 2115066"/>
              <a:gd name="connsiteY0" fmla="*/ 0 h 1711805"/>
              <a:gd name="connsiteX1" fmla="*/ 385627 w 2115066"/>
              <a:gd name="connsiteY1" fmla="*/ 0 h 1711805"/>
              <a:gd name="connsiteX2" fmla="*/ 610183 w 2115066"/>
              <a:gd name="connsiteY2" fmla="*/ 1122784 h 1711805"/>
              <a:gd name="connsiteX3" fmla="*/ 617237 w 2115066"/>
              <a:gd name="connsiteY3" fmla="*/ 1122784 h 1711805"/>
              <a:gd name="connsiteX4" fmla="*/ 919390 w 2115066"/>
              <a:gd name="connsiteY4" fmla="*/ 0 h 1711805"/>
              <a:gd name="connsiteX5" fmla="*/ 1195677 w 2115066"/>
              <a:gd name="connsiteY5" fmla="*/ 0 h 1711805"/>
              <a:gd name="connsiteX6" fmla="*/ 1499005 w 2115066"/>
              <a:gd name="connsiteY6" fmla="*/ 1122784 h 1711805"/>
              <a:gd name="connsiteX7" fmla="*/ 1506059 w 2115066"/>
              <a:gd name="connsiteY7" fmla="*/ 1122784 h 1711805"/>
              <a:gd name="connsiteX8" fmla="*/ 1730616 w 2115066"/>
              <a:gd name="connsiteY8" fmla="*/ 0 h 1711805"/>
              <a:gd name="connsiteX9" fmla="*/ 2115066 w 2115066"/>
              <a:gd name="connsiteY9" fmla="*/ 0 h 1711805"/>
              <a:gd name="connsiteX10" fmla="*/ 1722386 w 2115066"/>
              <a:gd name="connsiteY10" fmla="*/ 1711805 h 1711805"/>
              <a:gd name="connsiteX11" fmla="*/ 1348517 w 2115066"/>
              <a:gd name="connsiteY11" fmla="*/ 1711805 h 1711805"/>
              <a:gd name="connsiteX12" fmla="*/ 1060472 w 2115066"/>
              <a:gd name="connsiteY12" fmla="*/ 656035 h 1711805"/>
              <a:gd name="connsiteX13" fmla="*/ 1053418 w 2115066"/>
              <a:gd name="connsiteY13" fmla="*/ 656035 h 1711805"/>
              <a:gd name="connsiteX14" fmla="*/ 767726 w 2115066"/>
              <a:gd name="connsiteY14" fmla="*/ 1711805 h 1711805"/>
              <a:gd name="connsiteX15" fmla="*/ 393855 w 2115066"/>
              <a:gd name="connsiteY15" fmla="*/ 1711805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15066" h="1711805">
                <a:moveTo>
                  <a:pt x="0" y="0"/>
                </a:moveTo>
                <a:lnTo>
                  <a:pt x="385627" y="0"/>
                </a:lnTo>
                <a:lnTo>
                  <a:pt x="610183" y="1122784"/>
                </a:lnTo>
                <a:lnTo>
                  <a:pt x="617237" y="1122784"/>
                </a:lnTo>
                <a:lnTo>
                  <a:pt x="919390" y="0"/>
                </a:lnTo>
                <a:lnTo>
                  <a:pt x="1195677" y="0"/>
                </a:lnTo>
                <a:lnTo>
                  <a:pt x="1499005" y="1122784"/>
                </a:lnTo>
                <a:lnTo>
                  <a:pt x="1506059" y="1122784"/>
                </a:lnTo>
                <a:lnTo>
                  <a:pt x="1730616" y="0"/>
                </a:lnTo>
                <a:lnTo>
                  <a:pt x="2115066" y="0"/>
                </a:lnTo>
                <a:lnTo>
                  <a:pt x="1722386" y="1711805"/>
                </a:lnTo>
                <a:lnTo>
                  <a:pt x="1348517" y="1711805"/>
                </a:lnTo>
                <a:lnTo>
                  <a:pt x="1060472" y="656035"/>
                </a:lnTo>
                <a:lnTo>
                  <a:pt x="1053418" y="656035"/>
                </a:lnTo>
                <a:lnTo>
                  <a:pt x="767726" y="1711805"/>
                </a:lnTo>
                <a:lnTo>
                  <a:pt x="393855" y="1711805"/>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7" name="Picture Placeholder 16">
            <a:extLst>
              <a:ext uri="{FF2B5EF4-FFF2-40B4-BE49-F238E27FC236}">
                <a16:creationId xmlns:a16="http://schemas.microsoft.com/office/drawing/2014/main" id="{BC146BF4-927E-4DAB-B90D-B045DA528440}"/>
              </a:ext>
            </a:extLst>
          </p:cNvPr>
          <p:cNvSpPr>
            <a:spLocks noGrp="1"/>
          </p:cNvSpPr>
          <p:nvPr>
            <p:ph type="pic" sz="quarter" idx="12" hasCustomPrompt="1"/>
          </p:nvPr>
        </p:nvSpPr>
        <p:spPr>
          <a:xfrm>
            <a:off x="6671858" y="1314612"/>
            <a:ext cx="1454329" cy="1761185"/>
          </a:xfrm>
          <a:custGeom>
            <a:avLst/>
            <a:gdLst>
              <a:gd name="connsiteX0" fmla="*/ 727752 w 1454329"/>
              <a:gd name="connsiteY0" fmla="*/ 305680 h 1761185"/>
              <a:gd name="connsiteX1" fmla="*/ 481445 w 1454329"/>
              <a:gd name="connsiteY1" fmla="*/ 422661 h 1761185"/>
              <a:gd name="connsiteX2" fmla="*/ 396207 w 1454329"/>
              <a:gd name="connsiteY2" fmla="*/ 724226 h 1761185"/>
              <a:gd name="connsiteX3" fmla="*/ 396207 w 1454329"/>
              <a:gd name="connsiteY3" fmla="*/ 1034608 h 1761185"/>
              <a:gd name="connsiteX4" fmla="*/ 482621 w 1454329"/>
              <a:gd name="connsiteY4" fmla="*/ 1337936 h 1761185"/>
              <a:gd name="connsiteX5" fmla="*/ 730104 w 1454329"/>
              <a:gd name="connsiteY5" fmla="*/ 1455505 h 1761185"/>
              <a:gd name="connsiteX6" fmla="*/ 972296 w 1454329"/>
              <a:gd name="connsiteY6" fmla="*/ 1337936 h 1761185"/>
              <a:gd name="connsiteX7" fmla="*/ 1058121 w 1454329"/>
              <a:gd name="connsiteY7" fmla="*/ 1034608 h 1761185"/>
              <a:gd name="connsiteX8" fmla="*/ 1058121 w 1454329"/>
              <a:gd name="connsiteY8" fmla="*/ 724226 h 1761185"/>
              <a:gd name="connsiteX9" fmla="*/ 971708 w 1454329"/>
              <a:gd name="connsiteY9" fmla="*/ 423249 h 1761185"/>
              <a:gd name="connsiteX10" fmla="*/ 727752 w 1454329"/>
              <a:gd name="connsiteY10" fmla="*/ 305680 h 1761185"/>
              <a:gd name="connsiteX11" fmla="*/ 727752 w 1454329"/>
              <a:gd name="connsiteY11" fmla="*/ 0 h 1761185"/>
              <a:gd name="connsiteX12" fmla="*/ 1252111 w 1454329"/>
              <a:gd name="connsiteY12" fmla="*/ 205746 h 1761185"/>
              <a:gd name="connsiteX13" fmla="*/ 1454329 w 1454329"/>
              <a:gd name="connsiteY13" fmla="*/ 726577 h 1761185"/>
              <a:gd name="connsiteX14" fmla="*/ 1454329 w 1454329"/>
              <a:gd name="connsiteY14" fmla="*/ 1034608 h 1761185"/>
              <a:gd name="connsiteX15" fmla="*/ 1253874 w 1454329"/>
              <a:gd name="connsiteY15" fmla="*/ 1556027 h 1761185"/>
              <a:gd name="connsiteX16" fmla="*/ 730104 w 1454329"/>
              <a:gd name="connsiteY16" fmla="*/ 1761185 h 1761185"/>
              <a:gd name="connsiteX17" fmla="*/ 202219 w 1454329"/>
              <a:gd name="connsiteY17" fmla="*/ 1556027 h 1761185"/>
              <a:gd name="connsiteX18" fmla="*/ 0 w 1454329"/>
              <a:gd name="connsiteY18" fmla="*/ 1034608 h 1761185"/>
              <a:gd name="connsiteX19" fmla="*/ 0 w 1454329"/>
              <a:gd name="connsiteY19" fmla="*/ 726577 h 1761185"/>
              <a:gd name="connsiteX20" fmla="*/ 201631 w 1454329"/>
              <a:gd name="connsiteY20" fmla="*/ 205746 h 1761185"/>
              <a:gd name="connsiteX21" fmla="*/ 727752 w 1454329"/>
              <a:gd name="connsiteY21" fmla="*/ 0 h 1761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54329" h="1761185">
                <a:moveTo>
                  <a:pt x="727752" y="305680"/>
                </a:moveTo>
                <a:cubicBezTo>
                  <a:pt x="620373" y="305680"/>
                  <a:pt x="538270" y="344674"/>
                  <a:pt x="481445" y="422661"/>
                </a:cubicBezTo>
                <a:cubicBezTo>
                  <a:pt x="424620" y="500649"/>
                  <a:pt x="396207" y="601170"/>
                  <a:pt x="396207" y="724226"/>
                </a:cubicBezTo>
                <a:lnTo>
                  <a:pt x="396207" y="1034608"/>
                </a:lnTo>
                <a:cubicBezTo>
                  <a:pt x="396207" y="1158447"/>
                  <a:pt x="425012" y="1259557"/>
                  <a:pt x="482621" y="1337936"/>
                </a:cubicBezTo>
                <a:cubicBezTo>
                  <a:pt x="540230" y="1416316"/>
                  <a:pt x="622723" y="1455505"/>
                  <a:pt x="730104" y="1455505"/>
                </a:cubicBezTo>
                <a:cubicBezTo>
                  <a:pt x="834348" y="1455505"/>
                  <a:pt x="915079" y="1416316"/>
                  <a:pt x="972296" y="1337936"/>
                </a:cubicBezTo>
                <a:cubicBezTo>
                  <a:pt x="1029513" y="1259557"/>
                  <a:pt x="1058121" y="1158447"/>
                  <a:pt x="1058121" y="1034608"/>
                </a:cubicBezTo>
                <a:lnTo>
                  <a:pt x="1058121" y="724226"/>
                </a:lnTo>
                <a:cubicBezTo>
                  <a:pt x="1058121" y="601955"/>
                  <a:pt x="1029317" y="501628"/>
                  <a:pt x="971708" y="423249"/>
                </a:cubicBezTo>
                <a:cubicBezTo>
                  <a:pt x="914099" y="344869"/>
                  <a:pt x="832781" y="305680"/>
                  <a:pt x="727752" y="305680"/>
                </a:cubicBezTo>
                <a:close/>
                <a:moveTo>
                  <a:pt x="727752" y="0"/>
                </a:moveTo>
                <a:cubicBezTo>
                  <a:pt x="942512" y="0"/>
                  <a:pt x="1117297" y="68583"/>
                  <a:pt x="1252111" y="205746"/>
                </a:cubicBezTo>
                <a:cubicBezTo>
                  <a:pt x="1386923" y="342910"/>
                  <a:pt x="1454329" y="516521"/>
                  <a:pt x="1454329" y="726577"/>
                </a:cubicBezTo>
                <a:lnTo>
                  <a:pt x="1454329" y="1034608"/>
                </a:lnTo>
                <a:cubicBezTo>
                  <a:pt x="1454329" y="1245449"/>
                  <a:pt x="1387511" y="1419254"/>
                  <a:pt x="1253874" y="1556027"/>
                </a:cubicBezTo>
                <a:cubicBezTo>
                  <a:pt x="1120237" y="1692799"/>
                  <a:pt x="945647" y="1761185"/>
                  <a:pt x="730104" y="1761185"/>
                </a:cubicBezTo>
                <a:cubicBezTo>
                  <a:pt x="512992" y="1761185"/>
                  <a:pt x="337031" y="1692799"/>
                  <a:pt x="202219" y="1556027"/>
                </a:cubicBezTo>
                <a:cubicBezTo>
                  <a:pt x="67406" y="1419254"/>
                  <a:pt x="0" y="1245449"/>
                  <a:pt x="0" y="1034608"/>
                </a:cubicBezTo>
                <a:lnTo>
                  <a:pt x="0" y="726577"/>
                </a:lnTo>
                <a:cubicBezTo>
                  <a:pt x="0" y="516521"/>
                  <a:pt x="67210" y="342910"/>
                  <a:pt x="201631" y="205746"/>
                </a:cubicBezTo>
                <a:cubicBezTo>
                  <a:pt x="336052" y="68583"/>
                  <a:pt x="511425" y="0"/>
                  <a:pt x="727752" y="0"/>
                </a:cubicBez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8" name="Picture Placeholder 17">
            <a:extLst>
              <a:ext uri="{FF2B5EF4-FFF2-40B4-BE49-F238E27FC236}">
                <a16:creationId xmlns:a16="http://schemas.microsoft.com/office/drawing/2014/main" id="{A0AF8601-3279-4A01-89EF-615DD3461EBE}"/>
              </a:ext>
            </a:extLst>
          </p:cNvPr>
          <p:cNvSpPr>
            <a:spLocks noGrp="1"/>
          </p:cNvSpPr>
          <p:nvPr>
            <p:ph type="pic" sz="quarter" idx="13" hasCustomPrompt="1"/>
          </p:nvPr>
        </p:nvSpPr>
        <p:spPr>
          <a:xfrm>
            <a:off x="9356079" y="1336195"/>
            <a:ext cx="1297963" cy="1711805"/>
          </a:xfrm>
          <a:custGeom>
            <a:avLst/>
            <a:gdLst>
              <a:gd name="connsiteX0" fmla="*/ 0 w 1297962"/>
              <a:gd name="connsiteY0" fmla="*/ 0 h 1711805"/>
              <a:gd name="connsiteX1" fmla="*/ 1297962 w 1297962"/>
              <a:gd name="connsiteY1" fmla="*/ 0 h 1711805"/>
              <a:gd name="connsiteX2" fmla="*/ 1297962 w 1297962"/>
              <a:gd name="connsiteY2" fmla="*/ 305679 h 1711805"/>
              <a:gd name="connsiteX3" fmla="*/ 846497 w 1297962"/>
              <a:gd name="connsiteY3" fmla="*/ 305679 h 1711805"/>
              <a:gd name="connsiteX4" fmla="*/ 846497 w 1297962"/>
              <a:gd name="connsiteY4" fmla="*/ 1711805 h 1711805"/>
              <a:gd name="connsiteX5" fmla="*/ 447938 w 1297962"/>
              <a:gd name="connsiteY5" fmla="*/ 1711805 h 1711805"/>
              <a:gd name="connsiteX6" fmla="*/ 447938 w 1297962"/>
              <a:gd name="connsiteY6" fmla="*/ 305679 h 1711805"/>
              <a:gd name="connsiteX7" fmla="*/ 0 w 1297962"/>
              <a:gd name="connsiteY7" fmla="*/ 305679 h 17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7962" h="1711805">
                <a:moveTo>
                  <a:pt x="0" y="0"/>
                </a:moveTo>
                <a:lnTo>
                  <a:pt x="1297962" y="0"/>
                </a:lnTo>
                <a:lnTo>
                  <a:pt x="1297962" y="305679"/>
                </a:lnTo>
                <a:lnTo>
                  <a:pt x="846497" y="305679"/>
                </a:lnTo>
                <a:lnTo>
                  <a:pt x="846497" y="1711805"/>
                </a:lnTo>
                <a:lnTo>
                  <a:pt x="447938" y="1711805"/>
                </a:lnTo>
                <a:lnTo>
                  <a:pt x="447938" y="305679"/>
                </a:lnTo>
                <a:lnTo>
                  <a:pt x="0" y="305679"/>
                </a:lnTo>
                <a:close/>
              </a:path>
            </a:pathLst>
          </a:custGeom>
          <a:noFill/>
          <a:effectLst>
            <a:outerShdw blurRad="139700" dist="38100" dir="2700000" algn="tl" rotWithShape="0">
              <a:prstClr val="black">
                <a:alpha val="22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568491076"/>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 calcmode="lin" valueType="num">
                                      <p:cBhvr>
                                        <p:cTn id="9" dur="500" fill="hold"/>
                                        <p:tgtEl>
                                          <p:spTgt spid="15"/>
                                        </p:tgtEl>
                                        <p:attrNameLst>
                                          <p:attrName>style.rotation</p:attrName>
                                        </p:attrNameLst>
                                      </p:cBhvr>
                                      <p:tavLst>
                                        <p:tav tm="0">
                                          <p:val>
                                            <p:fltVal val="360"/>
                                          </p:val>
                                        </p:tav>
                                        <p:tav tm="100000">
                                          <p:val>
                                            <p:fltVal val="0"/>
                                          </p:val>
                                        </p:tav>
                                      </p:tavLst>
                                    </p:anim>
                                    <p:animEffect transition="in" filter="fade">
                                      <p:cBhvr>
                                        <p:cTn id="10" dur="500"/>
                                        <p:tgtEl>
                                          <p:spTgt spid="15"/>
                                        </p:tgtEl>
                                      </p:cBhvr>
                                    </p:animEffect>
                                  </p:childTnLst>
                                </p:cTn>
                              </p:par>
                              <p:par>
                                <p:cTn id="11" presetID="49" presetClass="entr" presetSubtype="0" decel="100000" fill="hold" grpId="0" nodeType="withEffect">
                                  <p:stCondLst>
                                    <p:cond delay="12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 calcmode="lin" valueType="num">
                                      <p:cBhvr>
                                        <p:cTn id="15" dur="500" fill="hold"/>
                                        <p:tgtEl>
                                          <p:spTgt spid="16"/>
                                        </p:tgtEl>
                                        <p:attrNameLst>
                                          <p:attrName>style.rotation</p:attrName>
                                        </p:attrNameLst>
                                      </p:cBhvr>
                                      <p:tavLst>
                                        <p:tav tm="0">
                                          <p:val>
                                            <p:fltVal val="360"/>
                                          </p:val>
                                        </p:tav>
                                        <p:tav tm="100000">
                                          <p:val>
                                            <p:fltVal val="0"/>
                                          </p:val>
                                        </p:tav>
                                      </p:tavLst>
                                    </p:anim>
                                    <p:animEffect transition="in" filter="fade">
                                      <p:cBhvr>
                                        <p:cTn id="16" dur="500"/>
                                        <p:tgtEl>
                                          <p:spTgt spid="16"/>
                                        </p:tgtEl>
                                      </p:cBhvr>
                                    </p:animEffect>
                                  </p:childTnLst>
                                </p:cTn>
                              </p:par>
                              <p:par>
                                <p:cTn id="17" presetID="49" presetClass="entr" presetSubtype="0" decel="100000" fill="hold" grpId="0" nodeType="withEffect">
                                  <p:stCondLst>
                                    <p:cond delay="15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 calcmode="lin" valueType="num">
                                      <p:cBhvr>
                                        <p:cTn id="21" dur="500" fill="hold"/>
                                        <p:tgtEl>
                                          <p:spTgt spid="17"/>
                                        </p:tgtEl>
                                        <p:attrNameLst>
                                          <p:attrName>style.rotation</p:attrName>
                                        </p:attrNameLst>
                                      </p:cBhvr>
                                      <p:tavLst>
                                        <p:tav tm="0">
                                          <p:val>
                                            <p:fltVal val="360"/>
                                          </p:val>
                                        </p:tav>
                                        <p:tav tm="100000">
                                          <p:val>
                                            <p:fltVal val="0"/>
                                          </p:val>
                                        </p:tav>
                                      </p:tavLst>
                                    </p:anim>
                                    <p:animEffect transition="in" filter="fade">
                                      <p:cBhvr>
                                        <p:cTn id="22" dur="500"/>
                                        <p:tgtEl>
                                          <p:spTgt spid="17"/>
                                        </p:tgtEl>
                                      </p:cBhvr>
                                    </p:animEffect>
                                  </p:childTnLst>
                                </p:cTn>
                              </p:par>
                              <p:par>
                                <p:cTn id="23" presetID="49" presetClass="entr" presetSubtype="0" decel="100000" fill="hold" grpId="0" nodeType="withEffect">
                                  <p:stCondLst>
                                    <p:cond delay="1750"/>
                                  </p:stCondLst>
                                  <p:childTnLst>
                                    <p:set>
                                      <p:cBhvr>
                                        <p:cTn id="24" dur="1" fill="hold">
                                          <p:stCondLst>
                                            <p:cond delay="0"/>
                                          </p:stCondLst>
                                        </p:cTn>
                                        <p:tgtEl>
                                          <p:spTgt spid="18"/>
                                        </p:tgtEl>
                                        <p:attrNameLst>
                                          <p:attrName>style.visibility</p:attrName>
                                        </p:attrNameLst>
                                      </p:cBhvr>
                                      <p:to>
                                        <p:strVal val="visible"/>
                                      </p:to>
                                    </p:set>
                                    <p:anim calcmode="lin" valueType="num">
                                      <p:cBhvr>
                                        <p:cTn id="25" dur="500" fill="hold"/>
                                        <p:tgtEl>
                                          <p:spTgt spid="18"/>
                                        </p:tgtEl>
                                        <p:attrNameLst>
                                          <p:attrName>ppt_w</p:attrName>
                                        </p:attrNameLst>
                                      </p:cBhvr>
                                      <p:tavLst>
                                        <p:tav tm="0">
                                          <p:val>
                                            <p:fltVal val="0"/>
                                          </p:val>
                                        </p:tav>
                                        <p:tav tm="100000">
                                          <p:val>
                                            <p:strVal val="#ppt_w"/>
                                          </p:val>
                                        </p:tav>
                                      </p:tavLst>
                                    </p:anim>
                                    <p:anim calcmode="lin" valueType="num">
                                      <p:cBhvr>
                                        <p:cTn id="26" dur="500" fill="hold"/>
                                        <p:tgtEl>
                                          <p:spTgt spid="18"/>
                                        </p:tgtEl>
                                        <p:attrNameLst>
                                          <p:attrName>ppt_h</p:attrName>
                                        </p:attrNameLst>
                                      </p:cBhvr>
                                      <p:tavLst>
                                        <p:tav tm="0">
                                          <p:val>
                                            <p:fltVal val="0"/>
                                          </p:val>
                                        </p:tav>
                                        <p:tav tm="100000">
                                          <p:val>
                                            <p:strVal val="#ppt_h"/>
                                          </p:val>
                                        </p:tav>
                                      </p:tavLst>
                                    </p:anim>
                                    <p:anim calcmode="lin" valueType="num">
                                      <p:cBhvr>
                                        <p:cTn id="27" dur="500" fill="hold"/>
                                        <p:tgtEl>
                                          <p:spTgt spid="18"/>
                                        </p:tgtEl>
                                        <p:attrNameLst>
                                          <p:attrName>style.rotation</p:attrName>
                                        </p:attrNameLst>
                                      </p:cBhvr>
                                      <p:tavLst>
                                        <p:tav tm="0">
                                          <p:val>
                                            <p:fltVal val="360"/>
                                          </p:val>
                                        </p:tav>
                                        <p:tav tm="100000">
                                          <p:val>
                                            <p:fltVal val="0"/>
                                          </p:val>
                                        </p:tav>
                                      </p:tavLst>
                                    </p:anim>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27_Title Slid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2DAAAEF4-9D19-42E1-A996-F04AFFBB59B9}"/>
              </a:ext>
            </a:extLst>
          </p:cNvPr>
          <p:cNvSpPr/>
          <p:nvPr userDrawn="1"/>
        </p:nvSpPr>
        <p:spPr>
          <a:xfrm>
            <a:off x="5657805" y="0"/>
            <a:ext cx="6534195" cy="6858000"/>
          </a:xfrm>
          <a:custGeom>
            <a:avLst/>
            <a:gdLst>
              <a:gd name="connsiteX0" fmla="*/ 684182 w 6534194"/>
              <a:gd name="connsiteY0" fmla="*/ 0 h 6858000"/>
              <a:gd name="connsiteX1" fmla="*/ 6534194 w 6534194"/>
              <a:gd name="connsiteY1" fmla="*/ 0 h 6858000"/>
              <a:gd name="connsiteX2" fmla="*/ 6534194 w 6534194"/>
              <a:gd name="connsiteY2" fmla="*/ 6858000 h 6858000"/>
              <a:gd name="connsiteX3" fmla="*/ 455288 w 6534194"/>
              <a:gd name="connsiteY3" fmla="*/ 6858000 h 6858000"/>
              <a:gd name="connsiteX4" fmla="*/ 354814 w 6534194"/>
              <a:gd name="connsiteY4" fmla="*/ 6588092 h 6858000"/>
              <a:gd name="connsiteX5" fmla="*/ 45 w 6534194"/>
              <a:gd name="connsiteY5" fmla="*/ 4972051 h 6858000"/>
              <a:gd name="connsiteX6" fmla="*/ 1066845 w 6534194"/>
              <a:gd name="connsiteY6" fmla="*/ 1619251 h 6858000"/>
              <a:gd name="connsiteX7" fmla="*/ 749469 w 6534194"/>
              <a:gd name="connsiteY7" fmla="*/ 16701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34194" h="6858000">
                <a:moveTo>
                  <a:pt x="684182" y="0"/>
                </a:moveTo>
                <a:lnTo>
                  <a:pt x="6534194" y="0"/>
                </a:lnTo>
                <a:lnTo>
                  <a:pt x="6534194" y="6858000"/>
                </a:lnTo>
                <a:lnTo>
                  <a:pt x="455288" y="6858000"/>
                </a:lnTo>
                <a:lnTo>
                  <a:pt x="354814" y="6588092"/>
                </a:lnTo>
                <a:cubicBezTo>
                  <a:pt x="143230" y="5991586"/>
                  <a:pt x="-2932" y="5421512"/>
                  <a:pt x="45" y="4972051"/>
                </a:cubicBezTo>
                <a:cubicBezTo>
                  <a:pt x="9569" y="3533776"/>
                  <a:pt x="1070020" y="3032126"/>
                  <a:pt x="1066845" y="1619251"/>
                </a:cubicBezTo>
                <a:cubicBezTo>
                  <a:pt x="1065852" y="1177728"/>
                  <a:pt x="936806" y="673883"/>
                  <a:pt x="749469" y="167014"/>
                </a:cubicBezTo>
                <a:close/>
              </a:path>
            </a:pathLst>
          </a:custGeom>
          <a:gradFill>
            <a:gsLst>
              <a:gs pos="0">
                <a:schemeClr val="accent1"/>
              </a:gs>
              <a:gs pos="100000">
                <a:schemeClr val="accent5"/>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19" name="TextBox 18">
            <a:extLst>
              <a:ext uri="{FF2B5EF4-FFF2-40B4-BE49-F238E27FC236}">
                <a16:creationId xmlns:a16="http://schemas.microsoft.com/office/drawing/2014/main" id="{99FDC845-5045-4FB8-9A9E-D35CD5A72E86}"/>
              </a:ext>
            </a:extLst>
          </p:cNvPr>
          <p:cNvSpPr txBox="1"/>
          <p:nvPr userDrawn="1"/>
        </p:nvSpPr>
        <p:spPr>
          <a:xfrm>
            <a:off x="3546042" y="797083"/>
            <a:ext cx="2953439"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white">
                    <a:lumMod val="75000"/>
                    <a:alpha val="15000"/>
                  </a:prstClr>
                </a:solidFill>
                <a:effectLst/>
                <a:uLnTx/>
                <a:uFillTx/>
                <a:latin typeface="微软雅黑" panose="020F0502020204030204"/>
                <a:cs typeface="+mn-cs"/>
              </a:rPr>
              <a:t>01</a:t>
            </a:r>
          </a:p>
        </p:txBody>
      </p:sp>
      <p:sp>
        <p:nvSpPr>
          <p:cNvPr id="20" name="TextBox 19">
            <a:extLst>
              <a:ext uri="{FF2B5EF4-FFF2-40B4-BE49-F238E27FC236}">
                <a16:creationId xmlns:a16="http://schemas.microsoft.com/office/drawing/2014/main" id="{B3F71FBE-C209-4857-9282-8AC7F778B113}"/>
              </a:ext>
            </a:extLst>
          </p:cNvPr>
          <p:cNvSpPr txBox="1"/>
          <p:nvPr userDrawn="1"/>
        </p:nvSpPr>
        <p:spPr>
          <a:xfrm>
            <a:off x="9597530" y="797083"/>
            <a:ext cx="2953439"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white">
                    <a:alpha val="15000"/>
                  </a:prstClr>
                </a:solidFill>
                <a:effectLst/>
                <a:uLnTx/>
                <a:uFillTx/>
                <a:latin typeface="微软雅黑" panose="020F0502020204030204"/>
                <a:cs typeface="+mn-cs"/>
              </a:rPr>
              <a:t>02</a:t>
            </a:r>
          </a:p>
        </p:txBody>
      </p:sp>
      <p:pic>
        <p:nvPicPr>
          <p:cNvPr id="2" name="Picture 1">
            <a:extLst>
              <a:ext uri="{FF2B5EF4-FFF2-40B4-BE49-F238E27FC236}">
                <a16:creationId xmlns:a16="http://schemas.microsoft.com/office/drawing/2014/main" id="{53A13F98-F36F-47D7-B6D2-6E3B2DD2EC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97596" y="578344"/>
            <a:ext cx="2340576" cy="4556114"/>
          </a:xfrm>
          <a:prstGeom prst="rect">
            <a:avLst/>
          </a:prstGeom>
          <a:effectLst>
            <a:outerShdw blurRad="698500" dist="355600" dir="2700000" sx="95000" sy="95000" algn="tl" rotWithShape="0">
              <a:prstClr val="black">
                <a:alpha val="29000"/>
              </a:prstClr>
            </a:outerShdw>
          </a:effectLst>
        </p:spPr>
      </p:pic>
      <p:pic>
        <p:nvPicPr>
          <p:cNvPr id="7" name="Picture 6">
            <a:extLst>
              <a:ext uri="{FF2B5EF4-FFF2-40B4-BE49-F238E27FC236}">
                <a16:creationId xmlns:a16="http://schemas.microsoft.com/office/drawing/2014/main" id="{611ECB93-80C9-4F67-8FD7-C00358A44FE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507967" y="449943"/>
            <a:ext cx="3744891" cy="5196114"/>
          </a:xfrm>
          <a:prstGeom prst="rect">
            <a:avLst/>
          </a:prstGeom>
        </p:spPr>
      </p:pic>
      <p:sp>
        <p:nvSpPr>
          <p:cNvPr id="13" name="Picture Placeholder 12">
            <a:extLst>
              <a:ext uri="{FF2B5EF4-FFF2-40B4-BE49-F238E27FC236}">
                <a16:creationId xmlns:a16="http://schemas.microsoft.com/office/drawing/2014/main" id="{6114A985-F9F2-4FC2-9A5A-64850CBEF37A}"/>
              </a:ext>
            </a:extLst>
          </p:cNvPr>
          <p:cNvSpPr>
            <a:spLocks noGrp="1"/>
          </p:cNvSpPr>
          <p:nvPr>
            <p:ph type="pic" sz="quarter" idx="10" hasCustomPrompt="1"/>
          </p:nvPr>
        </p:nvSpPr>
        <p:spPr>
          <a:xfrm>
            <a:off x="8199129" y="1166814"/>
            <a:ext cx="1906897" cy="3365596"/>
          </a:xfrm>
          <a:custGeom>
            <a:avLst/>
            <a:gdLst>
              <a:gd name="connsiteX0" fmla="*/ 0 w 1889743"/>
              <a:gd name="connsiteY0" fmla="*/ 0 h 3360390"/>
              <a:gd name="connsiteX1" fmla="*/ 1889743 w 1889743"/>
              <a:gd name="connsiteY1" fmla="*/ 0 h 3360390"/>
              <a:gd name="connsiteX2" fmla="*/ 1889743 w 1889743"/>
              <a:gd name="connsiteY2" fmla="*/ 3360390 h 3360390"/>
              <a:gd name="connsiteX3" fmla="*/ 0 w 1889743"/>
              <a:gd name="connsiteY3" fmla="*/ 3360390 h 3360390"/>
            </a:gdLst>
            <a:ahLst/>
            <a:cxnLst>
              <a:cxn ang="0">
                <a:pos x="connsiteX0" y="connsiteY0"/>
              </a:cxn>
              <a:cxn ang="0">
                <a:pos x="connsiteX1" y="connsiteY1"/>
              </a:cxn>
              <a:cxn ang="0">
                <a:pos x="connsiteX2" y="connsiteY2"/>
              </a:cxn>
              <a:cxn ang="0">
                <a:pos x="connsiteX3" y="connsiteY3"/>
              </a:cxn>
            </a:cxnLst>
            <a:rect l="l" t="t" r="r" b="b"/>
            <a:pathLst>
              <a:path w="1889743" h="3360390">
                <a:moveTo>
                  <a:pt x="0" y="0"/>
                </a:moveTo>
                <a:lnTo>
                  <a:pt x="1889743" y="0"/>
                </a:lnTo>
                <a:lnTo>
                  <a:pt x="1889743" y="3360390"/>
                </a:lnTo>
                <a:lnTo>
                  <a:pt x="0" y="3360390"/>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D71C59C0-8457-4BAA-B850-99DDC28B1231}"/>
              </a:ext>
            </a:extLst>
          </p:cNvPr>
          <p:cNvSpPr>
            <a:spLocks noGrp="1"/>
          </p:cNvSpPr>
          <p:nvPr>
            <p:ph type="pic" sz="quarter" idx="11" hasCustomPrompt="1"/>
          </p:nvPr>
        </p:nvSpPr>
        <p:spPr>
          <a:xfrm>
            <a:off x="2126404" y="797083"/>
            <a:ext cx="1897909" cy="4104731"/>
          </a:xfrm>
          <a:custGeom>
            <a:avLst/>
            <a:gdLst>
              <a:gd name="connsiteX0" fmla="*/ 176687 w 1887081"/>
              <a:gd name="connsiteY0" fmla="*/ 0 h 4104731"/>
              <a:gd name="connsiteX1" fmla="*/ 407464 w 1887081"/>
              <a:gd name="connsiteY1" fmla="*/ 0 h 4104731"/>
              <a:gd name="connsiteX2" fmla="*/ 407464 w 1887081"/>
              <a:gd name="connsiteY2" fmla="*/ 13141 h 4104731"/>
              <a:gd name="connsiteX3" fmla="*/ 548356 w 1887081"/>
              <a:gd name="connsiteY3" fmla="*/ 153688 h 4104731"/>
              <a:gd name="connsiteX4" fmla="*/ 1341288 w 1887081"/>
              <a:gd name="connsiteY4" fmla="*/ 153688 h 4104731"/>
              <a:gd name="connsiteX5" fmla="*/ 1482179 w 1887081"/>
              <a:gd name="connsiteY5" fmla="*/ 13141 h 4104731"/>
              <a:gd name="connsiteX6" fmla="*/ 1482179 w 1887081"/>
              <a:gd name="connsiteY6" fmla="*/ 0 h 4104731"/>
              <a:gd name="connsiteX7" fmla="*/ 1710394 w 1887081"/>
              <a:gd name="connsiteY7" fmla="*/ 0 h 4104731"/>
              <a:gd name="connsiteX8" fmla="*/ 1887081 w 1887081"/>
              <a:gd name="connsiteY8" fmla="*/ 176256 h 4104731"/>
              <a:gd name="connsiteX9" fmla="*/ 1887081 w 1887081"/>
              <a:gd name="connsiteY9" fmla="*/ 3928475 h 4104731"/>
              <a:gd name="connsiteX10" fmla="*/ 1710394 w 1887081"/>
              <a:gd name="connsiteY10" fmla="*/ 4104731 h 4104731"/>
              <a:gd name="connsiteX11" fmla="*/ 176687 w 1887081"/>
              <a:gd name="connsiteY11" fmla="*/ 4104731 h 4104731"/>
              <a:gd name="connsiteX12" fmla="*/ 0 w 1887081"/>
              <a:gd name="connsiteY12" fmla="*/ 3928475 h 4104731"/>
              <a:gd name="connsiteX13" fmla="*/ 0 w 1887081"/>
              <a:gd name="connsiteY13" fmla="*/ 176256 h 4104731"/>
              <a:gd name="connsiteX14" fmla="*/ 176687 w 1887081"/>
              <a:gd name="connsiteY14" fmla="*/ 0 h 410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7081" h="4104731">
                <a:moveTo>
                  <a:pt x="176687" y="0"/>
                </a:moveTo>
                <a:lnTo>
                  <a:pt x="407464" y="0"/>
                </a:lnTo>
                <a:lnTo>
                  <a:pt x="407464" y="13141"/>
                </a:lnTo>
                <a:cubicBezTo>
                  <a:pt x="407464" y="90762"/>
                  <a:pt x="470543" y="153688"/>
                  <a:pt x="548356" y="153688"/>
                </a:cubicBezTo>
                <a:lnTo>
                  <a:pt x="1341288" y="153688"/>
                </a:lnTo>
                <a:cubicBezTo>
                  <a:pt x="1419100" y="153688"/>
                  <a:pt x="1482179" y="90762"/>
                  <a:pt x="1482179" y="13141"/>
                </a:cubicBezTo>
                <a:lnTo>
                  <a:pt x="1482179" y="0"/>
                </a:lnTo>
                <a:lnTo>
                  <a:pt x="1710394" y="0"/>
                </a:lnTo>
                <a:cubicBezTo>
                  <a:pt x="1807976" y="0"/>
                  <a:pt x="1887081" y="78912"/>
                  <a:pt x="1887081" y="176256"/>
                </a:cubicBezTo>
                <a:lnTo>
                  <a:pt x="1887081" y="3928475"/>
                </a:lnTo>
                <a:cubicBezTo>
                  <a:pt x="1887081" y="4025819"/>
                  <a:pt x="1807976" y="4104731"/>
                  <a:pt x="1710394" y="4104731"/>
                </a:cubicBezTo>
                <a:lnTo>
                  <a:pt x="176687" y="4104731"/>
                </a:lnTo>
                <a:cubicBezTo>
                  <a:pt x="79106" y="4104731"/>
                  <a:pt x="0" y="4025819"/>
                  <a:pt x="0" y="3928475"/>
                </a:cubicBezTo>
                <a:lnTo>
                  <a:pt x="0" y="176256"/>
                </a:lnTo>
                <a:cubicBezTo>
                  <a:pt x="0" y="78912"/>
                  <a:pt x="79106" y="0"/>
                  <a:pt x="176687" y="0"/>
                </a:cubicBezTo>
                <a:close/>
              </a:path>
            </a:pathLst>
          </a:custGeom>
          <a:solidFill>
            <a:schemeClr val="bg1">
              <a:lumMod val="95000"/>
            </a:schemeClr>
          </a:solidFill>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3099400890"/>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1+#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4" decel="100000" fill="hold" nodeType="withEffect">
                                  <p:stCondLst>
                                    <p:cond delay="5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decel="100000" fill="hold" nodeType="withEffect">
                                  <p:stCondLst>
                                    <p:cond delay="5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ppt_x"/>
                                          </p:val>
                                        </p:tav>
                                        <p:tav tm="100000">
                                          <p:val>
                                            <p:strVal val="#ppt_x"/>
                                          </p:val>
                                        </p:tav>
                                      </p:tavLst>
                                    </p:anim>
                                    <p:anim calcmode="lin" valueType="num">
                                      <p:cBhvr additive="base">
                                        <p:cTn id="16" dur="1000" fill="hold"/>
                                        <p:tgtEl>
                                          <p:spTgt spid="7"/>
                                        </p:tgtEl>
                                        <p:attrNameLst>
                                          <p:attrName>ppt_y</p:attrName>
                                        </p:attrNameLst>
                                      </p:cBhvr>
                                      <p:tavLst>
                                        <p:tav tm="0">
                                          <p:val>
                                            <p:strVal val="1+#ppt_h/2"/>
                                          </p:val>
                                        </p:tav>
                                        <p:tav tm="100000">
                                          <p:val>
                                            <p:strVal val="#ppt_y"/>
                                          </p:val>
                                        </p:tav>
                                      </p:tavLst>
                                    </p:anim>
                                  </p:childTnLst>
                                </p:cTn>
                              </p:par>
                              <p:par>
                                <p:cTn id="17" presetID="10" presetClass="entr" presetSubtype="0" fill="hold" grpId="0"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150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p:bldP spid="13" grpId="0" animBg="1"/>
      <p:bldP spid="16" grpId="0" animBg="1"/>
    </p:bld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31_Title Slid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D4DC79EE-15CB-4152-9315-40C06125D975}"/>
              </a:ext>
            </a:extLst>
          </p:cNvPr>
          <p:cNvSpPr>
            <a:spLocks noGrp="1"/>
          </p:cNvSpPr>
          <p:nvPr>
            <p:ph type="pic" sz="quarter" idx="10" hasCustomPrompt="1"/>
          </p:nvPr>
        </p:nvSpPr>
        <p:spPr>
          <a:xfrm>
            <a:off x="-2135066" y="1235505"/>
            <a:ext cx="6721599" cy="4223044"/>
          </a:xfrm>
          <a:custGeom>
            <a:avLst/>
            <a:gdLst>
              <a:gd name="connsiteX0" fmla="*/ 0 w 6721598"/>
              <a:gd name="connsiteY0" fmla="*/ 0 h 4223044"/>
              <a:gd name="connsiteX1" fmla="*/ 6721598 w 6721598"/>
              <a:gd name="connsiteY1" fmla="*/ 0 h 4223044"/>
              <a:gd name="connsiteX2" fmla="*/ 6721598 w 6721598"/>
              <a:gd name="connsiteY2" fmla="*/ 4223044 h 4223044"/>
              <a:gd name="connsiteX3" fmla="*/ 0 w 6721598"/>
              <a:gd name="connsiteY3" fmla="*/ 4223044 h 4223044"/>
            </a:gdLst>
            <a:ahLst/>
            <a:cxnLst>
              <a:cxn ang="0">
                <a:pos x="connsiteX0" y="connsiteY0"/>
              </a:cxn>
              <a:cxn ang="0">
                <a:pos x="connsiteX1" y="connsiteY1"/>
              </a:cxn>
              <a:cxn ang="0">
                <a:pos x="connsiteX2" y="connsiteY2"/>
              </a:cxn>
              <a:cxn ang="0">
                <a:pos x="connsiteX3" y="connsiteY3"/>
              </a:cxn>
            </a:cxnLst>
            <a:rect l="l" t="t" r="r" b="b"/>
            <a:pathLst>
              <a:path w="6721598" h="4223044">
                <a:moveTo>
                  <a:pt x="0" y="0"/>
                </a:moveTo>
                <a:lnTo>
                  <a:pt x="6721598" y="0"/>
                </a:lnTo>
                <a:lnTo>
                  <a:pt x="6721598" y="4223044"/>
                </a:lnTo>
                <a:lnTo>
                  <a:pt x="0" y="4223044"/>
                </a:lnTo>
                <a:close/>
              </a:path>
            </a:pathLst>
          </a:custGeom>
          <a:solidFill>
            <a:schemeClr val="bg1">
              <a:lumMod val="95000"/>
            </a:schemeClr>
          </a:solidFill>
          <a:effectLst>
            <a:innerShdw blurRad="114300">
              <a:prstClr val="black">
                <a:alpha val="24000"/>
              </a:prstClr>
            </a:innerShdw>
          </a:effectLst>
        </p:spPr>
        <p:txBody>
          <a:bodyPr wrap="square">
            <a:noAutofit/>
          </a:bodyPr>
          <a:lstStyle>
            <a:lvl1pPr marL="0" marR="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lvl1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505474239"/>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A79897F7-958E-4318-89E7-7E0D152BBB9F}"/>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95829" y="370925"/>
              <a:ext cx="906017"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2</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30166711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35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7F85DF0-D0C0-4A2C-B27F-B60AF8E73A9C}"/>
              </a:ext>
            </a:extLst>
          </p:cNvPr>
          <p:cNvSpPr>
            <a:spLocks noGrp="1"/>
          </p:cNvSpPr>
          <p:nvPr>
            <p:ph type="pic" sz="quarter" idx="10" hasCustomPrompt="1"/>
          </p:nvPr>
        </p:nvSpPr>
        <p:spPr>
          <a:xfrm>
            <a:off x="7934632" y="0"/>
            <a:ext cx="4257368" cy="6858000"/>
          </a:xfrm>
          <a:custGeom>
            <a:avLst/>
            <a:gdLst>
              <a:gd name="connsiteX0" fmla="*/ 0 w 4257368"/>
              <a:gd name="connsiteY0" fmla="*/ 0 h 6858000"/>
              <a:gd name="connsiteX1" fmla="*/ 4257368 w 4257368"/>
              <a:gd name="connsiteY1" fmla="*/ 0 h 6858000"/>
              <a:gd name="connsiteX2" fmla="*/ 4257368 w 4257368"/>
              <a:gd name="connsiteY2" fmla="*/ 6858000 h 6858000"/>
              <a:gd name="connsiteX3" fmla="*/ 0 w 425736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57368" h="6858000">
                <a:moveTo>
                  <a:pt x="0" y="0"/>
                </a:moveTo>
                <a:lnTo>
                  <a:pt x="4257368" y="0"/>
                </a:lnTo>
                <a:lnTo>
                  <a:pt x="4257368" y="6858000"/>
                </a:lnTo>
                <a:lnTo>
                  <a:pt x="0" y="6858000"/>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35283796"/>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1+#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1" y="1122365"/>
            <a:ext cx="9144000" cy="2387600"/>
          </a:xfrm>
        </p:spPr>
        <p:txBody>
          <a:bodyPr anchor="b"/>
          <a:lstStyle>
            <a:lvl1pPr algn="ctr">
              <a:defRPr sz="5999"/>
            </a:lvl1pPr>
          </a:lstStyle>
          <a:p>
            <a:r>
              <a:rPr lang="zh-CN" altLang="en-US"/>
              <a:t>单击此处编辑母版标题样式</a:t>
            </a:r>
          </a:p>
        </p:txBody>
      </p:sp>
      <p:sp>
        <p:nvSpPr>
          <p:cNvPr id="3" name="副标题 2"/>
          <p:cNvSpPr>
            <a:spLocks noGrp="1"/>
          </p:cNvSpPr>
          <p:nvPr>
            <p:ph type="subTitle" idx="1"/>
          </p:nvPr>
        </p:nvSpPr>
        <p:spPr>
          <a:xfrm>
            <a:off x="1524001" y="3602039"/>
            <a:ext cx="9144000" cy="1655762"/>
          </a:xfrm>
        </p:spPr>
        <p:txBody>
          <a:bodyPr/>
          <a:lstStyle>
            <a:lvl1pPr marL="0" indent="0" algn="ctr">
              <a:buNone/>
              <a:defRPr sz="2400"/>
            </a:lvl1pPr>
            <a:lvl2pPr marL="457109" indent="0" algn="ctr">
              <a:buNone/>
              <a:defRPr sz="2000"/>
            </a:lvl2pPr>
            <a:lvl3pPr marL="914217" indent="0" algn="ctr">
              <a:buNone/>
              <a:defRPr sz="1800"/>
            </a:lvl3pPr>
            <a:lvl4pPr marL="1371326" indent="0" algn="ctr">
              <a:buNone/>
              <a:defRPr sz="1600"/>
            </a:lvl4pPr>
            <a:lvl5pPr marL="1828434" indent="0" algn="ctr">
              <a:buNone/>
              <a:defRPr sz="1600"/>
            </a:lvl5pPr>
            <a:lvl6pPr marL="2285543" indent="0" algn="ctr">
              <a:buNone/>
              <a:defRPr sz="1600"/>
            </a:lvl6pPr>
            <a:lvl7pPr marL="2742651" indent="0" algn="ctr">
              <a:buNone/>
              <a:defRPr sz="1600"/>
            </a:lvl7pPr>
            <a:lvl8pPr marL="3199760" indent="0" algn="ctr">
              <a:buNone/>
              <a:defRPr sz="1600"/>
            </a:lvl8pPr>
            <a:lvl9pPr marL="3656868"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273631752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60883043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2" y="1709739"/>
            <a:ext cx="10515600" cy="2852737"/>
          </a:xfrm>
        </p:spPr>
        <p:txBody>
          <a:bodyPr anchor="b"/>
          <a:lstStyle>
            <a:lvl1pPr>
              <a:defRPr sz="5999"/>
            </a:lvl1pPr>
          </a:lstStyle>
          <a:p>
            <a:r>
              <a:rPr lang="zh-CN" altLang="en-US"/>
              <a:t>单击此处编辑母版标题样式</a:t>
            </a:r>
          </a:p>
        </p:txBody>
      </p:sp>
      <p:sp>
        <p:nvSpPr>
          <p:cNvPr id="3" name="文本占位符 2"/>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109" indent="0">
              <a:buNone/>
              <a:defRPr sz="2000">
                <a:solidFill>
                  <a:schemeClr val="tx1">
                    <a:tint val="75000"/>
                  </a:schemeClr>
                </a:solidFill>
              </a:defRPr>
            </a:lvl2pPr>
            <a:lvl3pPr marL="914217" indent="0">
              <a:buNone/>
              <a:defRPr sz="1800">
                <a:solidFill>
                  <a:schemeClr val="tx1">
                    <a:tint val="75000"/>
                  </a:schemeClr>
                </a:solidFill>
              </a:defRPr>
            </a:lvl3pPr>
            <a:lvl4pPr marL="1371326" indent="0">
              <a:buNone/>
              <a:defRPr sz="1600">
                <a:solidFill>
                  <a:schemeClr val="tx1">
                    <a:tint val="75000"/>
                  </a:schemeClr>
                </a:solidFill>
              </a:defRPr>
            </a:lvl4pPr>
            <a:lvl5pPr marL="1828434" indent="0">
              <a:buNone/>
              <a:defRPr sz="1600">
                <a:solidFill>
                  <a:schemeClr val="tx1">
                    <a:tint val="75000"/>
                  </a:schemeClr>
                </a:solidFill>
              </a:defRPr>
            </a:lvl5pPr>
            <a:lvl6pPr marL="2285543" indent="0">
              <a:buNone/>
              <a:defRPr sz="1600">
                <a:solidFill>
                  <a:schemeClr val="tx1">
                    <a:tint val="75000"/>
                  </a:schemeClr>
                </a:solidFill>
              </a:defRPr>
            </a:lvl6pPr>
            <a:lvl7pPr marL="2742651" indent="0">
              <a:buNone/>
              <a:defRPr sz="1600">
                <a:solidFill>
                  <a:schemeClr val="tx1">
                    <a:tint val="75000"/>
                  </a:schemeClr>
                </a:solidFill>
              </a:defRPr>
            </a:lvl7pPr>
            <a:lvl8pPr marL="3199760" indent="0">
              <a:buNone/>
              <a:defRPr sz="1600">
                <a:solidFill>
                  <a:schemeClr val="tx1">
                    <a:tint val="75000"/>
                  </a:schemeClr>
                </a:solidFill>
              </a:defRPr>
            </a:lvl8pPr>
            <a:lvl9pPr marL="3656868"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10668547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331351754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214690357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90"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4"/>
            <a:ext cx="5157787"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9" y="2505076"/>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4"/>
            <a:ext cx="5183188" cy="823912"/>
          </a:xfrm>
        </p:spPr>
        <p:txBody>
          <a:bodyPr anchor="b"/>
          <a:lstStyle>
            <a:lvl1pPr marL="0" indent="0">
              <a:buNone/>
              <a:defRPr sz="2400" b="1"/>
            </a:lvl1pPr>
            <a:lvl2pPr marL="457109" indent="0">
              <a:buNone/>
              <a:defRPr sz="2000" b="1"/>
            </a:lvl2pPr>
            <a:lvl3pPr marL="914217" indent="0">
              <a:buNone/>
              <a:defRPr sz="1800" b="1"/>
            </a:lvl3pPr>
            <a:lvl4pPr marL="1371326" indent="0">
              <a:buNone/>
              <a:defRPr sz="1600" b="1"/>
            </a:lvl4pPr>
            <a:lvl5pPr marL="1828434" indent="0">
              <a:buNone/>
              <a:defRPr sz="1600" b="1"/>
            </a:lvl5pPr>
            <a:lvl6pPr marL="2285543" indent="0">
              <a:buNone/>
              <a:defRPr sz="1600" b="1"/>
            </a:lvl6pPr>
            <a:lvl7pPr marL="2742651" indent="0">
              <a:buNone/>
              <a:defRPr sz="1600" b="1"/>
            </a:lvl7pPr>
            <a:lvl8pPr marL="3199760" indent="0">
              <a:buNone/>
              <a:defRPr sz="1600" b="1"/>
            </a:lvl8pPr>
            <a:lvl9pPr marL="3656868"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2" y="2505076"/>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
        <p:nvSpPr>
          <p:cNvPr id="11" name="TextBox 10"/>
          <p:cNvSpPr txBox="1"/>
          <p:nvPr userDrawn="1"/>
        </p:nvSpPr>
        <p:spPr>
          <a:xfrm>
            <a:off x="2633762" y="6739598"/>
            <a:ext cx="1800434" cy="123082"/>
          </a:xfrm>
          <a:prstGeom prst="rect">
            <a:avLst/>
          </a:prstGeom>
          <a:noFill/>
        </p:spPr>
        <p:txBody>
          <a:bodyPr wrap="square" rtlCol="0">
            <a:spAutoFit/>
          </a:bodyPr>
          <a:lstStyle/>
          <a:p>
            <a:pPr marL="0" marR="0" lvl="0" indent="0" algn="l" defTabSz="914217" rtl="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latin typeface="微软雅黑"/>
                <a:ea typeface="微软雅黑"/>
                <a:cs typeface="+mn-cs"/>
                <a:hlinkClick r:id="rId2"/>
              </a:rPr>
              <a:t>PPT</a:t>
            </a:r>
            <a:r>
              <a:rPr kumimoji="0" lang="zh-CN" altLang="en-US" sz="100" b="0" i="0" u="none" strike="noStrike" kern="0" cap="none" spc="0" normalizeH="0" baseline="0" noProof="0" dirty="0">
                <a:ln>
                  <a:noFill/>
                </a:ln>
                <a:solidFill>
                  <a:prstClr val="black"/>
                </a:solidFill>
                <a:effectLst/>
                <a:uLnTx/>
                <a:uFillTx/>
                <a:latin typeface="微软雅黑"/>
                <a:ea typeface="微软雅黑"/>
                <a:cs typeface="+mn-cs"/>
                <a:hlinkClick r:id="rId2"/>
              </a:rPr>
              <a:t>模板</a:t>
            </a:r>
            <a:r>
              <a:rPr kumimoji="0" lang="zh-CN" altLang="en-US" sz="100" b="0" i="0" u="none" strike="noStrike" kern="0" cap="none" spc="0" normalizeH="0" baseline="0" noProof="0" dirty="0">
                <a:ln>
                  <a:noFill/>
                </a:ln>
                <a:solidFill>
                  <a:prstClr val="black"/>
                </a:solidFill>
                <a:effectLst/>
                <a:uLnTx/>
                <a:uFillTx/>
                <a:latin typeface="微软雅黑"/>
                <a:ea typeface="微软雅黑"/>
                <a:cs typeface="+mn-cs"/>
              </a:rPr>
              <a:t> </a:t>
            </a:r>
            <a:r>
              <a:rPr kumimoji="0" lang="en-US" altLang="zh-CN" sz="100" b="0" i="0" u="none" strike="noStrike" kern="0" cap="none" spc="0" normalizeH="0" baseline="0" noProof="0" dirty="0">
                <a:ln>
                  <a:noFill/>
                </a:ln>
                <a:solidFill>
                  <a:prstClr val="black"/>
                </a:solidFill>
                <a:effectLst/>
                <a:uLnTx/>
                <a:uFillTx/>
                <a:latin typeface="微软雅黑"/>
                <a:ea typeface="微软雅黑"/>
                <a:cs typeface="+mn-cs"/>
              </a:rPr>
              <a:t>http://www.1ppt.com/moban/</a:t>
            </a:r>
            <a:r>
              <a:rPr kumimoji="0" lang="zh-CN" altLang="en-US" sz="100" b="0" i="0" u="none" strike="noStrike" kern="0" cap="none" spc="0" normalizeH="0" baseline="0" noProof="0" dirty="0">
                <a:ln>
                  <a:noFill/>
                </a:ln>
                <a:solidFill>
                  <a:prstClr val="black"/>
                </a:solidFill>
                <a:effectLst/>
                <a:uLnTx/>
                <a:uFillTx/>
                <a:latin typeface="微软雅黑"/>
                <a:ea typeface="微软雅黑"/>
                <a:cs typeface="+mn-cs"/>
              </a:rPr>
              <a:t> </a:t>
            </a:r>
            <a:endParaRPr kumimoji="0" lang="en-US" altLang="zh-CN" sz="100" b="0" i="0" u="none" strike="noStrike" kern="0" cap="none" spc="0" normalizeH="0" baseline="0" noProof="0" dirty="0">
              <a:ln>
                <a:noFill/>
              </a:ln>
              <a:solidFill>
                <a:prstClr val="black"/>
              </a:solidFill>
              <a:effectLst/>
              <a:uLnTx/>
              <a:uFillTx/>
              <a:latin typeface="微软雅黑"/>
              <a:ea typeface="微软雅黑"/>
              <a:cs typeface="+mn-cs"/>
            </a:endParaRPr>
          </a:p>
        </p:txBody>
      </p:sp>
    </p:spTree>
    <p:extLst>
      <p:ext uri="{BB962C8B-B14F-4D97-AF65-F5344CB8AC3E}">
        <p14:creationId xmlns:p14="http://schemas.microsoft.com/office/powerpoint/2010/main" val="114953460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3262408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283346465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内容占位符 2"/>
          <p:cNvSpPr>
            <a:spLocks noGrp="1"/>
          </p:cNvSpPr>
          <p:nvPr>
            <p:ph idx="1"/>
          </p:nvPr>
        </p:nvSpPr>
        <p:spPr>
          <a:xfrm>
            <a:off x="5183189" y="987426"/>
            <a:ext cx="6172200" cy="4873625"/>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3420536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314862" y="2696499"/>
              <a:ext cx="414706" cy="718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3</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30831120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9" y="457202"/>
            <a:ext cx="3932237" cy="1600200"/>
          </a:xfrm>
        </p:spPr>
        <p:txBody>
          <a:bodyPr anchor="b"/>
          <a:lstStyle>
            <a:lvl1pPr>
              <a:defRPr sz="3199"/>
            </a:lvl1pPr>
          </a:lstStyle>
          <a:p>
            <a:r>
              <a:rPr lang="zh-CN" altLang="en-US"/>
              <a:t>单击此处编辑母版标题样式</a:t>
            </a:r>
          </a:p>
        </p:txBody>
      </p:sp>
      <p:sp>
        <p:nvSpPr>
          <p:cNvPr id="3" name="图片占位符 2"/>
          <p:cNvSpPr>
            <a:spLocks noGrp="1"/>
          </p:cNvSpPr>
          <p:nvPr>
            <p:ph type="pic" idx="1"/>
          </p:nvPr>
        </p:nvSpPr>
        <p:spPr>
          <a:xfrm>
            <a:off x="5183189" y="987426"/>
            <a:ext cx="6172200" cy="4873625"/>
          </a:xfrm>
        </p:spPr>
        <p:txBody>
          <a:bodyPr/>
          <a:lstStyle>
            <a:lvl1pPr marL="0" indent="0">
              <a:buNone/>
              <a:defRPr sz="3199"/>
            </a:lvl1pPr>
            <a:lvl2pPr marL="457109" indent="0">
              <a:buNone/>
              <a:defRPr sz="2799"/>
            </a:lvl2pPr>
            <a:lvl3pPr marL="914217" indent="0">
              <a:buNone/>
              <a:defRPr sz="2400"/>
            </a:lvl3pPr>
            <a:lvl4pPr marL="1371326" indent="0">
              <a:buNone/>
              <a:defRPr sz="2000"/>
            </a:lvl4pPr>
            <a:lvl5pPr marL="1828434" indent="0">
              <a:buNone/>
              <a:defRPr sz="2000"/>
            </a:lvl5pPr>
            <a:lvl6pPr marL="2285543" indent="0">
              <a:buNone/>
              <a:defRPr sz="2000"/>
            </a:lvl6pPr>
            <a:lvl7pPr marL="2742651" indent="0">
              <a:buNone/>
              <a:defRPr sz="2000"/>
            </a:lvl7pPr>
            <a:lvl8pPr marL="3199760" indent="0">
              <a:buNone/>
              <a:defRPr sz="2000"/>
            </a:lvl8pPr>
            <a:lvl9pPr marL="3656868" indent="0">
              <a:buNone/>
              <a:defRPr sz="2000"/>
            </a:lvl9pPr>
          </a:lstStyle>
          <a:p>
            <a:endParaRPr lang="zh-CN" altLang="en-US"/>
          </a:p>
        </p:txBody>
      </p:sp>
      <p:sp>
        <p:nvSpPr>
          <p:cNvPr id="4" name="文本占位符 3"/>
          <p:cNvSpPr>
            <a:spLocks noGrp="1"/>
          </p:cNvSpPr>
          <p:nvPr>
            <p:ph type="body" sz="half" idx="2"/>
          </p:nvPr>
        </p:nvSpPr>
        <p:spPr>
          <a:xfrm>
            <a:off x="839789" y="2057401"/>
            <a:ext cx="3932237" cy="3811588"/>
          </a:xfrm>
        </p:spPr>
        <p:txBody>
          <a:bodyPr/>
          <a:lstStyle>
            <a:lvl1pPr marL="0" indent="0">
              <a:buNone/>
              <a:defRPr sz="1600"/>
            </a:lvl1pPr>
            <a:lvl2pPr marL="457109" indent="0">
              <a:buNone/>
              <a:defRPr sz="1400"/>
            </a:lvl2pPr>
            <a:lvl3pPr marL="914217" indent="0">
              <a:buNone/>
              <a:defRPr sz="1200"/>
            </a:lvl3pPr>
            <a:lvl4pPr marL="1371326" indent="0">
              <a:buNone/>
              <a:defRPr sz="1000"/>
            </a:lvl4pPr>
            <a:lvl5pPr marL="1828434" indent="0">
              <a:buNone/>
              <a:defRPr sz="1000"/>
            </a:lvl5pPr>
            <a:lvl6pPr marL="2285543" indent="0">
              <a:buNone/>
              <a:defRPr sz="1000"/>
            </a:lvl6pPr>
            <a:lvl7pPr marL="2742651" indent="0">
              <a:buNone/>
              <a:defRPr sz="1000"/>
            </a:lvl7pPr>
            <a:lvl8pPr marL="3199760" indent="0">
              <a:buNone/>
              <a:defRPr sz="1000"/>
            </a:lvl8pPr>
            <a:lvl9pPr marL="3656868"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238377524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2751828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pPr defTabSz="914217"/>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148760934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49985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9982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4E14664C-3F63-4479-87B2-ECB4ED6BF9E4}"/>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49953" y="295316"/>
              <a:ext cx="906017"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4</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318665623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AFA4B-AE38-4AC3-832A-147747038E7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EB21D7E-6B57-4282-960C-C2556A79D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635064D-20EE-4B50-A00A-0D002595E0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5D8EC8A-AB2F-4E24-B8B4-5F75561C00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7EEAC21A-47A0-44F8-88DC-7B39C89410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9821327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7D4E6-C3BE-46B7-825A-B8D8D6DCA3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64B8E2-ED2A-4B27-A03F-72CDB2E75B3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E5B6A20-3263-4B1C-B903-51DBD6172CC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034FD05-8DB1-4513-A765-FFC5D2E6A4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CAE3A25E-37CC-47E4-B120-8057FCBB44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2B34E6BE-F123-41E4-817C-2912D614F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63663413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3960564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21840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11" name="TextBox 10"/>
          <p:cNvSpPr txBox="1"/>
          <p:nvPr userDrawn="1"/>
        </p:nvSpPr>
        <p:spPr>
          <a:xfrm>
            <a:off x="1602905" y="673957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endParaRPr>
          </a:p>
        </p:txBody>
      </p:sp>
    </p:spTree>
    <p:extLst>
      <p:ext uri="{BB962C8B-B14F-4D97-AF65-F5344CB8AC3E}">
        <p14:creationId xmlns:p14="http://schemas.microsoft.com/office/powerpoint/2010/main" val="22899750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D7D79-89F4-43A6-B4AD-FAC7423B9D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7E6E7CA-6433-4A4F-8949-C7165F0309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页脚占位符 3">
            <a:extLst>
              <a:ext uri="{FF2B5EF4-FFF2-40B4-BE49-F238E27FC236}">
                <a16:creationId xmlns:a16="http://schemas.microsoft.com/office/drawing/2014/main" id="{B61ADFBD-03F8-409D-B53C-D269656021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灯片编号占位符 4">
            <a:extLst>
              <a:ext uri="{FF2B5EF4-FFF2-40B4-BE49-F238E27FC236}">
                <a16:creationId xmlns:a16="http://schemas.microsoft.com/office/drawing/2014/main" id="{823FABF2-5851-448C-9756-B22D1504D4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5040707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40B9F7C-983A-42C9-B7B7-C02A737F1F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3" name="页脚占位符 2">
            <a:extLst>
              <a:ext uri="{FF2B5EF4-FFF2-40B4-BE49-F238E27FC236}">
                <a16:creationId xmlns:a16="http://schemas.microsoft.com/office/drawing/2014/main" id="{EBD7A6F4-5CCA-45DC-A75D-862246A345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灯片编号占位符 3">
            <a:extLst>
              <a:ext uri="{FF2B5EF4-FFF2-40B4-BE49-F238E27FC236}">
                <a16:creationId xmlns:a16="http://schemas.microsoft.com/office/drawing/2014/main" id="{82C5A55A-FA42-414A-A56F-ADC7153FC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7625464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CF400-9C90-4B79-BB4B-5D4E53224D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2529603-616E-48FF-AFD9-764982C1B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0523B71-914A-4D93-BF65-EF1DAD72E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AA2F58-BDC2-4FEE-BA55-367E65DF42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AF5285DE-1F6C-43D4-A178-F810576808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7E5B725F-58DA-4A37-A142-644140312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5509120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F2F19-F0F6-433E-817D-46C0A74322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EA5F722-EED3-499A-9508-8C6378E99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DE45DAE-AB47-47F4-BD5A-36EEBC87A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08B3CBB-2A4B-45BE-B359-61EC744997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C6D5EB26-ED0C-42A3-ABDA-09ADCF5DB1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12D06067-EFCB-4058-8F34-62BBE1BAA0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8856148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7E16FE-FBC1-43AE-B6D9-363ED408B4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10FDEA8-4DAA-431F-9884-C70DD1A8178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0C52505-0A85-4C7D-A4A2-49AC3A2982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B0B621A-DA8A-4F77-A771-7C720F7473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530B84B5-1C8C-4229-B7C2-464D29C5A3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5316767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A51C444-9956-45BE-9A71-A1C48F750B6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F798D1-27AB-475D-BA45-9EBFF7E6E5A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F7DEAE4-D602-44F9-82F4-CCAC5B9664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45289E78-22CA-49B4-9274-B955520211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5051C6D3-DE67-4DE4-9659-3A247F6336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3678681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0E85284-E10B-4C48-B35C-D3F88743CE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spTree>
    <p:extLst>
      <p:ext uri="{BB962C8B-B14F-4D97-AF65-F5344CB8AC3E}">
        <p14:creationId xmlns:p14="http://schemas.microsoft.com/office/powerpoint/2010/main" val="6311960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258978" y="2686813"/>
              <a:ext cx="414706" cy="718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1</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17614054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A79897F7-958E-4318-89E7-7E0D152BBB9F}"/>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95829" y="370925"/>
              <a:ext cx="906017"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2</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36291145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fld id="{BEE31856-7122-464A-9B2E-AEBA2AF92B0D}"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1/14/2024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fld id="{92CF152F-62A2-44E0-9B49-515995CCAEB7}"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7403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314862" y="2696499"/>
              <a:ext cx="414706" cy="718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3</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8155995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4E14664C-3F63-4479-87B2-ECB4ED6BF9E4}"/>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49953" y="295316"/>
              <a:ext cx="906017"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4</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221379796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AFA4B-AE38-4AC3-832A-147747038E7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EB21D7E-6B57-4282-960C-C2556A79D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635064D-20EE-4B50-A00A-0D002595E0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5D8EC8A-AB2F-4E24-B8B4-5F75561C00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7EEAC21A-47A0-44F8-88DC-7B39C89410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0318799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7D4E6-C3BE-46B7-825A-B8D8D6DCA3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64B8E2-ED2A-4B27-A03F-72CDB2E75B3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E5B6A20-3263-4B1C-B903-51DBD6172CC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034FD05-8DB1-4513-A765-FFC5D2E6A4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CAE3A25E-37CC-47E4-B120-8057FCBB44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2B34E6BE-F123-41E4-817C-2912D614F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8895148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0636121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11" name="TextBox 10"/>
          <p:cNvSpPr txBox="1"/>
          <p:nvPr userDrawn="1"/>
        </p:nvSpPr>
        <p:spPr>
          <a:xfrm>
            <a:off x="1602905" y="673957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endParaRPr>
          </a:p>
        </p:txBody>
      </p:sp>
    </p:spTree>
    <p:extLst>
      <p:ext uri="{BB962C8B-B14F-4D97-AF65-F5344CB8AC3E}">
        <p14:creationId xmlns:p14="http://schemas.microsoft.com/office/powerpoint/2010/main" val="22957275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D7D79-89F4-43A6-B4AD-FAC7423B9D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7E6E7CA-6433-4A4F-8949-C7165F0309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页脚占位符 3">
            <a:extLst>
              <a:ext uri="{FF2B5EF4-FFF2-40B4-BE49-F238E27FC236}">
                <a16:creationId xmlns:a16="http://schemas.microsoft.com/office/drawing/2014/main" id="{B61ADFBD-03F8-409D-B53C-D269656021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灯片编号占位符 4">
            <a:extLst>
              <a:ext uri="{FF2B5EF4-FFF2-40B4-BE49-F238E27FC236}">
                <a16:creationId xmlns:a16="http://schemas.microsoft.com/office/drawing/2014/main" id="{823FABF2-5851-448C-9756-B22D1504D4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901286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40B9F7C-983A-42C9-B7B7-C02A737F1F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3" name="页脚占位符 2">
            <a:extLst>
              <a:ext uri="{FF2B5EF4-FFF2-40B4-BE49-F238E27FC236}">
                <a16:creationId xmlns:a16="http://schemas.microsoft.com/office/drawing/2014/main" id="{EBD7A6F4-5CCA-45DC-A75D-862246A345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灯片编号占位符 3">
            <a:extLst>
              <a:ext uri="{FF2B5EF4-FFF2-40B4-BE49-F238E27FC236}">
                <a16:creationId xmlns:a16="http://schemas.microsoft.com/office/drawing/2014/main" id="{82C5A55A-FA42-414A-A56F-ADC7153FC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8966703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CF400-9C90-4B79-BB4B-5D4E53224D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2529603-616E-48FF-AFD9-764982C1B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0523B71-914A-4D93-BF65-EF1DAD72E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AA2F58-BDC2-4FEE-BA55-367E65DF42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AF5285DE-1F6C-43D4-A178-F810576808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7E5B725F-58DA-4A37-A142-644140312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44324560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F2F19-F0F6-433E-817D-46C0A74322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EA5F722-EED3-499A-9508-8C6378E99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DE45DAE-AB47-47F4-BD5A-36EEBC87A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08B3CBB-2A4B-45BE-B359-61EC744997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C6D5EB26-ED0C-42A3-ABDA-09ADCF5DB1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12D06067-EFCB-4058-8F34-62BBE1BAA0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6575586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leaf)" type="twoColTx">
  <p:cSld name="Title + 2 columns (leaf)">
    <p:spTree>
      <p:nvGrpSpPr>
        <p:cNvPr id="1" name="Shape 44"/>
        <p:cNvGrpSpPr/>
        <p:nvPr/>
      </p:nvGrpSpPr>
      <p:grpSpPr>
        <a:xfrm>
          <a:off x="0" y="0"/>
          <a:ext cx="0" cy="0"/>
          <a:chOff x="0" y="0"/>
          <a:chExt cx="0" cy="0"/>
        </a:xfrm>
      </p:grpSpPr>
      <p:sp>
        <p:nvSpPr>
          <p:cNvPr id="46" name="Google Shape;46;p8"/>
          <p:cNvSpPr txBox="1">
            <a:spLocks noGrp="1"/>
          </p:cNvSpPr>
          <p:nvPr>
            <p:ph type="body" idx="1"/>
          </p:nvPr>
        </p:nvSpPr>
        <p:spPr>
          <a:xfrm>
            <a:off x="3009900" y="2352675"/>
            <a:ext cx="4161200" cy="4214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Clr>
                <a:schemeClr val="dk1"/>
              </a:buClr>
              <a:buSzPts val="1800"/>
              <a:buChar char="■"/>
              <a:defRPr sz="2400"/>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47" name="Google Shape;47;p8"/>
          <p:cNvSpPr txBox="1">
            <a:spLocks noGrp="1"/>
          </p:cNvSpPr>
          <p:nvPr>
            <p:ph type="body" idx="2"/>
          </p:nvPr>
        </p:nvSpPr>
        <p:spPr>
          <a:xfrm>
            <a:off x="7421431" y="2352675"/>
            <a:ext cx="4161200" cy="4214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Clr>
                <a:schemeClr val="dk1"/>
              </a:buClr>
              <a:buSzPts val="1800"/>
              <a:buChar char="■"/>
              <a:defRPr sz="2400"/>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3009900" y="1183300"/>
            <a:ext cx="8204400" cy="9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sldNum" idx="12"/>
          </p:nvPr>
        </p:nvSpPr>
        <p:spPr>
          <a:xfrm>
            <a:off x="11307436" y="6231525"/>
            <a:ext cx="603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5469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7E16FE-FBC1-43AE-B6D9-363ED408B4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10FDEA8-4DAA-431F-9884-C70DD1A8178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0C52505-0A85-4C7D-A4A2-49AC3A2982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B0B621A-DA8A-4F77-A771-7C720F7473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530B84B5-1C8C-4229-B7C2-464D29C5A3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8130741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A51C444-9956-45BE-9A71-A1C48F750B6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F798D1-27AB-475D-BA45-9EBFF7E6E5A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F7DEAE4-D602-44F9-82F4-CCAC5B9664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45289E78-22CA-49B4-9274-B955520211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5051C6D3-DE67-4DE4-9659-3A247F6336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1694212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fld id="{BEE31856-7122-464A-9B2E-AEBA2AF92B0D}"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1/14/2024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fld id="{92CF152F-62A2-44E0-9B49-515995CCAEB7}"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12114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marL="0" marR="0" lvl="0" indent="0" algn="l" defTabSz="91305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5"/>
          <p:cNvSpPr>
            <a:spLocks noGrp="1" noChangeArrowheads="1"/>
          </p:cNvSpPr>
          <p:nvPr>
            <p:ph type="ftr" sz="quarter" idx="11"/>
          </p:nvPr>
        </p:nvSpPr>
        <p:spPr>
          <a:xfrm>
            <a:off x="4165600" y="6245231"/>
            <a:ext cx="3860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marL="0" marR="0" lvl="0" indent="0" algn="l" defTabSz="91305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6"/>
          <p:cNvSpPr>
            <a:spLocks noGrp="1" noChangeArrowheads="1"/>
          </p:cNvSpPr>
          <p:nvPr>
            <p:ph type="sldNum" sz="quarter" idx="12"/>
          </p:nvPr>
        </p:nvSpPr>
        <p:spPr>
          <a:xfrm>
            <a:off x="8737600" y="6245231"/>
            <a:ext cx="2844800" cy="476251"/>
          </a:xfrm>
          <a:prstGeom prst="rect">
            <a:avLst/>
          </a:prstGeom>
        </p:spPr>
        <p:txBody>
          <a:bodyPr lIns="38346" tIns="19172" rIns="38346" bIns="19172"/>
          <a:lstStyle>
            <a:lvl1pPr defTabSz="913050" fontAlgn="auto">
              <a:spcBef>
                <a:spcPts val="0"/>
              </a:spcBef>
              <a:spcAft>
                <a:spcPts val="0"/>
              </a:spcAft>
              <a:defRPr sz="1900">
                <a:solidFill>
                  <a:prstClr val="black"/>
                </a:solidFill>
                <a:latin typeface="Calibri"/>
              </a:defRPr>
            </a:lvl1pPr>
          </a:lstStyle>
          <a:p>
            <a:pPr marL="0" marR="0" lvl="0" indent="0" algn="l" defTabSz="913050" rtl="0" eaLnBrk="1" fontAlgn="auto" latinLnBrk="0" hangingPunct="1">
              <a:lnSpc>
                <a:spcPct val="100000"/>
              </a:lnSpc>
              <a:spcBef>
                <a:spcPts val="0"/>
              </a:spcBef>
              <a:spcAft>
                <a:spcPts val="0"/>
              </a:spcAft>
              <a:buClrTx/>
              <a:buSzTx/>
              <a:buFontTx/>
              <a:buNone/>
              <a:tabLst/>
              <a:defRPr/>
            </a:pPr>
            <a:fld id="{D212395B-93B1-4EFB-857C-0A2880633600}" type="slidenum">
              <a:rPr kumimoji="0" lang="en-US" sz="1900" b="0" i="0" u="none" strike="noStrike" kern="1200" cap="none" spc="0" normalizeH="0" baseline="0" noProof="0">
                <a:ln>
                  <a:noFill/>
                </a:ln>
                <a:solidFill>
                  <a:prstClr val="black"/>
                </a:solidFill>
                <a:effectLst/>
                <a:uLnTx/>
                <a:uFillTx/>
                <a:latin typeface="Calibri"/>
                <a:ea typeface="+mn-ea"/>
                <a:cs typeface="+mn-cs"/>
              </a:rPr>
              <a:pPr marL="0" marR="0" lvl="0" indent="0" algn="l" defTabSz="913050" rtl="0" eaLnBrk="1" fontAlgn="auto" latinLnBrk="0" hangingPunct="1">
                <a:lnSpc>
                  <a:spcPct val="100000"/>
                </a:lnSpc>
                <a:spcBef>
                  <a:spcPts val="0"/>
                </a:spcBef>
                <a:spcAft>
                  <a:spcPts val="0"/>
                </a:spcAft>
                <a:buClrTx/>
                <a:buSzTx/>
                <a:buFontTx/>
                <a:buNone/>
                <a:tabLst/>
                <a:defRPr/>
              </a:pPr>
              <a:t>‹#›</a:t>
            </a:fld>
            <a:endParaRPr kumimoji="0" lang="en-US" sz="19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7183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fld id="{BEE31856-7122-464A-9B2E-AEBA2AF92B0D}"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1/14/2024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fld id="{92CF152F-62A2-44E0-9B49-515995CCAEB7}"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268362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2 columns (leaf)" type="twoColTx">
  <p:cSld name="Title + 2 columns (leaf)">
    <p:spTree>
      <p:nvGrpSpPr>
        <p:cNvPr id="1" name="Shape 44"/>
        <p:cNvGrpSpPr/>
        <p:nvPr/>
      </p:nvGrpSpPr>
      <p:grpSpPr>
        <a:xfrm>
          <a:off x="0" y="0"/>
          <a:ext cx="0" cy="0"/>
          <a:chOff x="0" y="0"/>
          <a:chExt cx="0" cy="0"/>
        </a:xfrm>
      </p:grpSpPr>
      <p:sp>
        <p:nvSpPr>
          <p:cNvPr id="45" name="Google Shape;45;p8"/>
          <p:cNvSpPr/>
          <p:nvPr/>
        </p:nvSpPr>
        <p:spPr>
          <a:xfrm>
            <a:off x="0" y="67"/>
            <a:ext cx="12192000" cy="6858000"/>
          </a:xfrm>
          <a:prstGeom prst="frame">
            <a:avLst>
              <a:gd name="adj1" fmla="val 2218"/>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46" name="Google Shape;46;p8"/>
          <p:cNvSpPr txBox="1">
            <a:spLocks noGrp="1"/>
          </p:cNvSpPr>
          <p:nvPr>
            <p:ph type="body" idx="1"/>
          </p:nvPr>
        </p:nvSpPr>
        <p:spPr>
          <a:xfrm>
            <a:off x="3009900" y="2352675"/>
            <a:ext cx="4161200" cy="4214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Clr>
                <a:schemeClr val="dk1"/>
              </a:buClr>
              <a:buSzPts val="1800"/>
              <a:buChar char="■"/>
              <a:defRPr sz="2400"/>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47" name="Google Shape;47;p8"/>
          <p:cNvSpPr txBox="1">
            <a:spLocks noGrp="1"/>
          </p:cNvSpPr>
          <p:nvPr>
            <p:ph type="body" idx="2"/>
          </p:nvPr>
        </p:nvSpPr>
        <p:spPr>
          <a:xfrm>
            <a:off x="7421431" y="2352675"/>
            <a:ext cx="4161200" cy="4214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Clr>
                <a:schemeClr val="dk1"/>
              </a:buClr>
              <a:buSzPts val="1800"/>
              <a:buChar char="■"/>
              <a:defRPr sz="2400"/>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3009900" y="1183300"/>
            <a:ext cx="8204400" cy="9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sldNum" idx="12"/>
          </p:nvPr>
        </p:nvSpPr>
        <p:spPr>
          <a:xfrm>
            <a:off x="11307436" y="6231525"/>
            <a:ext cx="603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prstClr val="black"/>
              </a:solidFill>
              <a:effectLst/>
              <a:uLnTx/>
              <a:uFillTx/>
              <a:latin typeface="Calibri"/>
              <a:ea typeface="+mn-ea"/>
              <a:cs typeface="+mn-cs"/>
            </a:endParaRPr>
          </a:p>
        </p:txBody>
      </p:sp>
      <p:pic>
        <p:nvPicPr>
          <p:cNvPr id="50" name="Google Shape;50;p8"/>
          <p:cNvPicPr preferRelativeResize="0"/>
          <p:nvPr/>
        </p:nvPicPr>
        <p:blipFill rotWithShape="1">
          <a:blip r:embed="rId2">
            <a:alphaModFix/>
          </a:blip>
          <a:srcRect l="5767" t="29553" b="29557"/>
          <a:stretch/>
        </p:blipFill>
        <p:spPr>
          <a:xfrm rot="10800000" flipH="1">
            <a:off x="0" y="859434"/>
            <a:ext cx="2590800" cy="1124133"/>
          </a:xfrm>
          <a:prstGeom prst="rect">
            <a:avLst/>
          </a:prstGeom>
          <a:noFill/>
          <a:ln>
            <a:noFill/>
          </a:ln>
        </p:spPr>
      </p:pic>
    </p:spTree>
    <p:extLst>
      <p:ext uri="{BB962C8B-B14F-4D97-AF65-F5344CB8AC3E}">
        <p14:creationId xmlns:p14="http://schemas.microsoft.com/office/powerpoint/2010/main" val="21955087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
        <p:cNvGrpSpPr/>
        <p:nvPr/>
      </p:nvGrpSpPr>
      <p:grpSpPr>
        <a:xfrm>
          <a:off x="0" y="0"/>
          <a:ext cx="0" cy="0"/>
          <a:chOff x="0" y="0"/>
          <a:chExt cx="0" cy="0"/>
        </a:xfrm>
      </p:grpSpPr>
      <p:sp>
        <p:nvSpPr>
          <p:cNvPr id="20" name="Google Shape;20;p4"/>
          <p:cNvSpPr/>
          <p:nvPr/>
        </p:nvSpPr>
        <p:spPr>
          <a:xfrm>
            <a:off x="0" y="67"/>
            <a:ext cx="12192000" cy="6858000"/>
          </a:xfrm>
          <a:prstGeom prst="frame">
            <a:avLst>
              <a:gd name="adj1" fmla="val 2218"/>
            </a:avLst>
          </a:prstGeom>
          <a:solidFill>
            <a:schemeClr val="accen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pic>
        <p:nvPicPr>
          <p:cNvPr id="21" name="Google Shape;21;p4"/>
          <p:cNvPicPr preferRelativeResize="0"/>
          <p:nvPr/>
        </p:nvPicPr>
        <p:blipFill rotWithShape="1">
          <a:blip r:embed="rId2">
            <a:alphaModFix/>
          </a:blip>
          <a:srcRect t="8313" b="8304"/>
          <a:stretch/>
        </p:blipFill>
        <p:spPr>
          <a:xfrm rot="-5400000">
            <a:off x="4738940" y="605395"/>
            <a:ext cx="2714165" cy="1503379"/>
          </a:xfrm>
          <a:prstGeom prst="rect">
            <a:avLst/>
          </a:prstGeom>
          <a:noFill/>
          <a:ln>
            <a:noFill/>
          </a:ln>
        </p:spPr>
      </p:pic>
      <p:sp>
        <p:nvSpPr>
          <p:cNvPr id="22" name="Google Shape;22;p4"/>
          <p:cNvSpPr/>
          <p:nvPr/>
        </p:nvSpPr>
        <p:spPr>
          <a:xfrm>
            <a:off x="5344333" y="1536759"/>
            <a:ext cx="1503600" cy="1177600"/>
          </a:xfrm>
          <a:prstGeom prst="rect">
            <a:avLst/>
          </a:prstGeom>
          <a:solidFill>
            <a:srgbClr val="004430">
              <a:alpha val="5333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Google Shape;23;p4"/>
          <p:cNvSpPr txBox="1">
            <a:spLocks noGrp="1"/>
          </p:cNvSpPr>
          <p:nvPr>
            <p:ph type="body" idx="1"/>
          </p:nvPr>
        </p:nvSpPr>
        <p:spPr>
          <a:xfrm>
            <a:off x="2166200" y="2882400"/>
            <a:ext cx="7859600" cy="1093200"/>
          </a:xfrm>
          <a:prstGeom prst="rect">
            <a:avLst/>
          </a:prstGeom>
        </p:spPr>
        <p:txBody>
          <a:bodyPr spcFirstLastPara="1" wrap="square" lIns="91425" tIns="91425" rIns="91425" bIns="91425" anchor="t" anchorCtr="0">
            <a:noAutofit/>
          </a:bodyPr>
          <a:lstStyle>
            <a:lvl1pPr marL="609585" lvl="0" indent="-558786" algn="ctr" rtl="0">
              <a:spcBef>
                <a:spcPts val="800"/>
              </a:spcBef>
              <a:spcAft>
                <a:spcPts val="0"/>
              </a:spcAft>
              <a:buClr>
                <a:schemeClr val="dk2"/>
              </a:buClr>
              <a:buSzPts val="3000"/>
              <a:buChar char="◍"/>
              <a:defRPr i="1">
                <a:solidFill>
                  <a:schemeClr val="dk2"/>
                </a:solidFill>
              </a:defRPr>
            </a:lvl1pPr>
            <a:lvl2pPr marL="1219170" lvl="1" indent="-507987" algn="ctr" rtl="0">
              <a:spcBef>
                <a:spcPts val="0"/>
              </a:spcBef>
              <a:spcAft>
                <a:spcPts val="0"/>
              </a:spcAft>
              <a:buClr>
                <a:schemeClr val="dk2"/>
              </a:buClr>
              <a:buSzPts val="2400"/>
              <a:buChar char="○"/>
              <a:defRPr i="1">
                <a:solidFill>
                  <a:schemeClr val="dk2"/>
                </a:solidFill>
              </a:defRPr>
            </a:lvl2pPr>
            <a:lvl3pPr marL="1828754" lvl="2" indent="-507987" algn="ctr" rtl="0">
              <a:spcBef>
                <a:spcPts val="0"/>
              </a:spcBef>
              <a:spcAft>
                <a:spcPts val="0"/>
              </a:spcAft>
              <a:buClr>
                <a:schemeClr val="dk2"/>
              </a:buClr>
              <a:buSzPts val="2400"/>
              <a:buChar char="■"/>
              <a:defRPr i="1">
                <a:solidFill>
                  <a:schemeClr val="dk2"/>
                </a:solidFill>
              </a:defRPr>
            </a:lvl3pPr>
            <a:lvl4pPr marL="2438339" lvl="3" indent="-457189" algn="ctr" rtl="0">
              <a:spcBef>
                <a:spcPts val="0"/>
              </a:spcBef>
              <a:spcAft>
                <a:spcPts val="0"/>
              </a:spcAft>
              <a:buClr>
                <a:schemeClr val="dk2"/>
              </a:buClr>
              <a:buSzPts val="1800"/>
              <a:buChar char="●"/>
              <a:defRPr i="1">
                <a:solidFill>
                  <a:schemeClr val="dk2"/>
                </a:solidFill>
              </a:defRPr>
            </a:lvl4pPr>
            <a:lvl5pPr marL="3047924" lvl="4" indent="-457189" algn="ctr" rtl="0">
              <a:spcBef>
                <a:spcPts val="0"/>
              </a:spcBef>
              <a:spcAft>
                <a:spcPts val="0"/>
              </a:spcAft>
              <a:buClr>
                <a:schemeClr val="dk2"/>
              </a:buClr>
              <a:buSzPts val="1800"/>
              <a:buChar char="○"/>
              <a:defRPr i="1">
                <a:solidFill>
                  <a:schemeClr val="dk2"/>
                </a:solidFill>
              </a:defRPr>
            </a:lvl5pPr>
            <a:lvl6pPr marL="3657509" lvl="5" indent="-457189" algn="ctr" rtl="0">
              <a:spcBef>
                <a:spcPts val="0"/>
              </a:spcBef>
              <a:spcAft>
                <a:spcPts val="0"/>
              </a:spcAft>
              <a:buClr>
                <a:schemeClr val="dk2"/>
              </a:buClr>
              <a:buSzPts val="1800"/>
              <a:buChar char="■"/>
              <a:defRPr i="1">
                <a:solidFill>
                  <a:schemeClr val="dk2"/>
                </a:solidFill>
              </a:defRPr>
            </a:lvl6pPr>
            <a:lvl7pPr marL="4267093" lvl="6" indent="-457189" algn="ctr" rtl="0">
              <a:spcBef>
                <a:spcPts val="0"/>
              </a:spcBef>
              <a:spcAft>
                <a:spcPts val="0"/>
              </a:spcAft>
              <a:buClr>
                <a:schemeClr val="dk2"/>
              </a:buClr>
              <a:buSzPts val="1800"/>
              <a:buChar char="●"/>
              <a:defRPr i="1">
                <a:solidFill>
                  <a:schemeClr val="dk2"/>
                </a:solidFill>
              </a:defRPr>
            </a:lvl7pPr>
            <a:lvl8pPr marL="4876678" lvl="7" indent="-457189" algn="ctr" rtl="0">
              <a:spcBef>
                <a:spcPts val="0"/>
              </a:spcBef>
              <a:spcAft>
                <a:spcPts val="0"/>
              </a:spcAft>
              <a:buClr>
                <a:schemeClr val="dk2"/>
              </a:buClr>
              <a:buSzPts val="1800"/>
              <a:buChar char="○"/>
              <a:defRPr i="1">
                <a:solidFill>
                  <a:schemeClr val="dk2"/>
                </a:solidFill>
              </a:defRPr>
            </a:lvl8pPr>
            <a:lvl9pPr marL="5486263" lvl="8" indent="-457189" algn="ctr">
              <a:spcBef>
                <a:spcPts val="0"/>
              </a:spcBef>
              <a:spcAft>
                <a:spcPts val="0"/>
              </a:spcAft>
              <a:buClr>
                <a:schemeClr val="dk2"/>
              </a:buClr>
              <a:buSzPts val="1800"/>
              <a:buChar char="■"/>
              <a:defRPr i="1">
                <a:solidFill>
                  <a:schemeClr val="dk2"/>
                </a:solidFill>
              </a:defRPr>
            </a:lvl9pPr>
          </a:lstStyle>
          <a:p>
            <a:endParaRPr/>
          </a:p>
        </p:txBody>
      </p:sp>
      <p:sp>
        <p:nvSpPr>
          <p:cNvPr id="24" name="Google Shape;24;p4"/>
          <p:cNvSpPr txBox="1"/>
          <p:nvPr/>
        </p:nvSpPr>
        <p:spPr>
          <a:xfrm>
            <a:off x="4791200" y="1432864"/>
            <a:ext cx="2609600" cy="871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2800" b="0" i="0" u="none" strike="noStrike" kern="1200" cap="none" spc="0" normalizeH="0" baseline="0" noProof="0">
                <a:ln>
                  <a:noFill/>
                </a:ln>
                <a:solidFill>
                  <a:prstClr val="white"/>
                </a:solidFill>
                <a:effectLst/>
                <a:uLnTx/>
                <a:uFillTx/>
                <a:latin typeface="Georgia"/>
                <a:ea typeface="Georgia"/>
                <a:cs typeface="Georgia"/>
                <a:sym typeface="Georgia"/>
              </a:rPr>
              <a:t>“</a:t>
            </a:r>
            <a:endParaRPr kumimoji="0" sz="12800" b="0" i="0" u="none" strike="noStrike" kern="1200" cap="none" spc="0" normalizeH="0" baseline="0" noProof="0">
              <a:ln>
                <a:noFill/>
              </a:ln>
              <a:solidFill>
                <a:prstClr val="white"/>
              </a:solidFill>
              <a:effectLst/>
              <a:uLnTx/>
              <a:uFillTx/>
              <a:latin typeface="Georgia"/>
              <a:ea typeface="Georgia"/>
              <a:cs typeface="Georgia"/>
              <a:sym typeface="Georgia"/>
            </a:endParaRPr>
          </a:p>
        </p:txBody>
      </p:sp>
      <p:sp>
        <p:nvSpPr>
          <p:cNvPr id="25" name="Google Shape;25;p4"/>
          <p:cNvSpPr txBox="1">
            <a:spLocks noGrp="1"/>
          </p:cNvSpPr>
          <p:nvPr>
            <p:ph type="sldNum" idx="12"/>
          </p:nvPr>
        </p:nvSpPr>
        <p:spPr>
          <a:xfrm>
            <a:off x="5794200" y="6231525"/>
            <a:ext cx="603600" cy="5248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90338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847"/>
        <p:cNvGrpSpPr/>
        <p:nvPr/>
      </p:nvGrpSpPr>
      <p:grpSpPr>
        <a:xfrm>
          <a:off x="0" y="0"/>
          <a:ext cx="0" cy="0"/>
          <a:chOff x="0" y="0"/>
          <a:chExt cx="0" cy="0"/>
        </a:xfrm>
      </p:grpSpPr>
      <p:grpSp>
        <p:nvGrpSpPr>
          <p:cNvPr id="848" name="Google Shape;848;p21"/>
          <p:cNvGrpSpPr/>
          <p:nvPr/>
        </p:nvGrpSpPr>
        <p:grpSpPr>
          <a:xfrm>
            <a:off x="127" y="33"/>
            <a:ext cx="12191959" cy="6857928"/>
            <a:chOff x="95" y="25"/>
            <a:chExt cx="9143969" cy="5143446"/>
          </a:xfrm>
        </p:grpSpPr>
        <p:sp>
          <p:nvSpPr>
            <p:cNvPr id="849" name="Google Shape;849;p2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0" name="Google Shape;850;p2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1" name="Google Shape;851;p2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2" name="Google Shape;852;p2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3" name="Google Shape;853;p2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4" name="Google Shape;854;p2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5" name="Google Shape;855;p2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6" name="Google Shape;856;p2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7" name="Google Shape;857;p2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8" name="Google Shape;858;p2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59" name="Google Shape;859;p2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0" name="Google Shape;860;p2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1" name="Google Shape;861;p2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2" name="Google Shape;862;p2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3" name="Google Shape;863;p2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4" name="Google Shape;864;p2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5" name="Google Shape;865;p2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6" name="Google Shape;866;p2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7" name="Google Shape;867;p2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8" name="Google Shape;868;p2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69" name="Google Shape;869;p2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70" name="Google Shape;870;p2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71" name="Google Shape;871;p2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72" name="Google Shape;872;p2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73" name="Google Shape;873;p2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874" name="Google Shape;874;p21"/>
          <p:cNvSpPr txBox="1">
            <a:spLocks noGrp="1"/>
          </p:cNvSpPr>
          <p:nvPr>
            <p:ph type="title"/>
          </p:nvPr>
        </p:nvSpPr>
        <p:spPr>
          <a:xfrm>
            <a:off x="2946584" y="1077400"/>
            <a:ext cx="5292400" cy="159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300"/>
              <a:buNone/>
              <a:defRPr sz="11200">
                <a:solidFill>
                  <a:srgbClr val="212529"/>
                </a:solidFill>
              </a:defRPr>
            </a:lvl1pPr>
            <a:lvl2pPr lvl="1" rtl="0">
              <a:spcBef>
                <a:spcPts val="0"/>
              </a:spcBef>
              <a:spcAft>
                <a:spcPts val="0"/>
              </a:spcAft>
              <a:buSzPts val="4300"/>
              <a:buNone/>
              <a:defRPr/>
            </a:lvl2pPr>
            <a:lvl3pPr lvl="2" rtl="0">
              <a:spcBef>
                <a:spcPts val="0"/>
              </a:spcBef>
              <a:spcAft>
                <a:spcPts val="0"/>
              </a:spcAft>
              <a:buSzPts val="4300"/>
              <a:buNone/>
              <a:defRPr/>
            </a:lvl3pPr>
            <a:lvl4pPr lvl="3" rtl="0">
              <a:spcBef>
                <a:spcPts val="0"/>
              </a:spcBef>
              <a:spcAft>
                <a:spcPts val="0"/>
              </a:spcAft>
              <a:buSzPts val="4300"/>
              <a:buNone/>
              <a:defRPr/>
            </a:lvl4pPr>
            <a:lvl5pPr lvl="4" rtl="0">
              <a:spcBef>
                <a:spcPts val="0"/>
              </a:spcBef>
              <a:spcAft>
                <a:spcPts val="0"/>
              </a:spcAft>
              <a:buSzPts val="4300"/>
              <a:buNone/>
              <a:defRPr/>
            </a:lvl5pPr>
            <a:lvl6pPr lvl="5" rtl="0">
              <a:spcBef>
                <a:spcPts val="0"/>
              </a:spcBef>
              <a:spcAft>
                <a:spcPts val="0"/>
              </a:spcAft>
              <a:buSzPts val="4300"/>
              <a:buNone/>
              <a:defRPr/>
            </a:lvl6pPr>
            <a:lvl7pPr lvl="6" rtl="0">
              <a:spcBef>
                <a:spcPts val="0"/>
              </a:spcBef>
              <a:spcAft>
                <a:spcPts val="0"/>
              </a:spcAft>
              <a:buSzPts val="4300"/>
              <a:buNone/>
              <a:defRPr/>
            </a:lvl7pPr>
            <a:lvl8pPr lvl="7" rtl="0">
              <a:spcBef>
                <a:spcPts val="0"/>
              </a:spcBef>
              <a:spcAft>
                <a:spcPts val="0"/>
              </a:spcAft>
              <a:buSzPts val="4300"/>
              <a:buNone/>
              <a:defRPr/>
            </a:lvl8pPr>
            <a:lvl9pPr lvl="8" rtl="0">
              <a:spcBef>
                <a:spcPts val="0"/>
              </a:spcBef>
              <a:spcAft>
                <a:spcPts val="0"/>
              </a:spcAft>
              <a:buSzPts val="4300"/>
              <a:buNone/>
              <a:defRPr/>
            </a:lvl9pPr>
          </a:lstStyle>
          <a:p>
            <a:endParaRPr/>
          </a:p>
        </p:txBody>
      </p:sp>
      <p:sp>
        <p:nvSpPr>
          <p:cNvPr id="875" name="Google Shape;875;p21"/>
          <p:cNvSpPr txBox="1">
            <a:spLocks noGrp="1"/>
          </p:cNvSpPr>
          <p:nvPr>
            <p:ph type="subTitle" idx="1"/>
          </p:nvPr>
        </p:nvSpPr>
        <p:spPr>
          <a:xfrm>
            <a:off x="2103700" y="2987933"/>
            <a:ext cx="6978400" cy="2795600"/>
          </a:xfrm>
          <a:prstGeom prst="rect">
            <a:avLst/>
          </a:prstGeom>
          <a:noFill/>
          <a:ln w="19050" cap="rnd" cmpd="sng">
            <a:solidFill>
              <a:srgbClr val="000000"/>
            </a:solidFill>
            <a:prstDash val="dash"/>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76" name="Google Shape;876;p21"/>
          <p:cNvSpPr/>
          <p:nvPr/>
        </p:nvSpPr>
        <p:spPr>
          <a:xfrm>
            <a:off x="5520018" y="6318134"/>
            <a:ext cx="145700" cy="152700"/>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77" name="Google Shape;877;p21"/>
          <p:cNvSpPr/>
          <p:nvPr/>
        </p:nvSpPr>
        <p:spPr>
          <a:xfrm>
            <a:off x="9670585" y="64865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78" name="Google Shape;878;p21"/>
          <p:cNvSpPr/>
          <p:nvPr/>
        </p:nvSpPr>
        <p:spPr>
          <a:xfrm>
            <a:off x="2103700" y="6483134"/>
            <a:ext cx="116800" cy="114300"/>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79" name="Google Shape;879;p21"/>
          <p:cNvSpPr/>
          <p:nvPr/>
        </p:nvSpPr>
        <p:spPr>
          <a:xfrm>
            <a:off x="3248700" y="587801"/>
            <a:ext cx="94533" cy="94433"/>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80" name="Google Shape;880;p21"/>
          <p:cNvSpPr/>
          <p:nvPr/>
        </p:nvSpPr>
        <p:spPr>
          <a:xfrm>
            <a:off x="428800" y="4394668"/>
            <a:ext cx="451467" cy="391433"/>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81" name="Google Shape;881;p21"/>
          <p:cNvSpPr/>
          <p:nvPr/>
        </p:nvSpPr>
        <p:spPr>
          <a:xfrm>
            <a:off x="8381618" y="1161752"/>
            <a:ext cx="113433" cy="107433"/>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82" name="Google Shape;882;p21"/>
          <p:cNvSpPr/>
          <p:nvPr/>
        </p:nvSpPr>
        <p:spPr>
          <a:xfrm>
            <a:off x="9825101" y="427751"/>
            <a:ext cx="429233" cy="414533"/>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883" name="Google Shape;883;p21"/>
          <p:cNvGrpSpPr/>
          <p:nvPr/>
        </p:nvGrpSpPr>
        <p:grpSpPr>
          <a:xfrm>
            <a:off x="535100" y="804751"/>
            <a:ext cx="415867" cy="419600"/>
            <a:chOff x="8571050" y="1873050"/>
            <a:chExt cx="311900" cy="314700"/>
          </a:xfrm>
        </p:grpSpPr>
        <p:sp>
          <p:nvSpPr>
            <p:cNvPr id="884" name="Google Shape;884;p2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85" name="Google Shape;885;p2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86" name="Google Shape;886;p2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87" name="Google Shape;887;p2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88" name="Google Shape;888;p21"/>
          <p:cNvGrpSpPr/>
          <p:nvPr/>
        </p:nvGrpSpPr>
        <p:grpSpPr>
          <a:xfrm rot="-4179191">
            <a:off x="11242936" y="4455355"/>
            <a:ext cx="453897" cy="270099"/>
            <a:chOff x="3780075" y="2889150"/>
            <a:chExt cx="340425" cy="202575"/>
          </a:xfrm>
        </p:grpSpPr>
        <p:sp>
          <p:nvSpPr>
            <p:cNvPr id="889" name="Google Shape;889;p2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90" name="Google Shape;890;p2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91" name="Google Shape;891;p21"/>
          <p:cNvGrpSpPr/>
          <p:nvPr/>
        </p:nvGrpSpPr>
        <p:grpSpPr>
          <a:xfrm rot="8795091" flipH="1">
            <a:off x="1632672" y="1988069"/>
            <a:ext cx="385299" cy="232467"/>
            <a:chOff x="4177750" y="2899175"/>
            <a:chExt cx="288975" cy="174350"/>
          </a:xfrm>
        </p:grpSpPr>
        <p:sp>
          <p:nvSpPr>
            <p:cNvPr id="892" name="Google Shape;892;p21"/>
            <p:cNvSpPr/>
            <p:nvPr/>
          </p:nvSpPr>
          <p:spPr>
            <a:xfrm>
              <a:off x="4177750" y="2920450"/>
              <a:ext cx="250650" cy="153075"/>
            </a:xfrm>
            <a:custGeom>
              <a:avLst/>
              <a:gdLst/>
              <a:ahLst/>
              <a:cxnLst/>
              <a:rect l="l" t="t" r="r" b="b"/>
              <a:pathLst>
                <a:path w="10026" h="6123" extrusionOk="0">
                  <a:moveTo>
                    <a:pt x="626" y="0"/>
                  </a:moveTo>
                  <a:cubicBezTo>
                    <a:pt x="321" y="0"/>
                    <a:pt x="0" y="351"/>
                    <a:pt x="183" y="718"/>
                  </a:cubicBezTo>
                  <a:cubicBezTo>
                    <a:pt x="1174" y="2864"/>
                    <a:pt x="2361" y="6123"/>
                    <a:pt x="5266" y="6123"/>
                  </a:cubicBezTo>
                  <a:cubicBezTo>
                    <a:pt x="5295" y="6123"/>
                    <a:pt x="5324" y="6122"/>
                    <a:pt x="5354" y="6122"/>
                  </a:cubicBezTo>
                  <a:cubicBezTo>
                    <a:pt x="8289" y="6055"/>
                    <a:pt x="9223" y="2853"/>
                    <a:pt x="9924" y="584"/>
                  </a:cubicBezTo>
                  <a:cubicBezTo>
                    <a:pt x="10026" y="237"/>
                    <a:pt x="9728" y="3"/>
                    <a:pt x="9444" y="3"/>
                  </a:cubicBezTo>
                  <a:cubicBezTo>
                    <a:pt x="9263" y="3"/>
                    <a:pt x="9088" y="97"/>
                    <a:pt x="9023" y="317"/>
                  </a:cubicBezTo>
                  <a:cubicBezTo>
                    <a:pt x="8656" y="1485"/>
                    <a:pt x="8356" y="2686"/>
                    <a:pt x="7689" y="3653"/>
                  </a:cubicBezTo>
                  <a:cubicBezTo>
                    <a:pt x="7122" y="4487"/>
                    <a:pt x="6221" y="5188"/>
                    <a:pt x="5187" y="5188"/>
                  </a:cubicBezTo>
                  <a:cubicBezTo>
                    <a:pt x="2785" y="5121"/>
                    <a:pt x="1785" y="2019"/>
                    <a:pt x="984" y="251"/>
                  </a:cubicBezTo>
                  <a:cubicBezTo>
                    <a:pt x="900" y="73"/>
                    <a:pt x="765" y="0"/>
                    <a:pt x="62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893" name="Google Shape;893;p21"/>
            <p:cNvSpPr/>
            <p:nvPr/>
          </p:nvSpPr>
          <p:spPr>
            <a:xfrm>
              <a:off x="4342725" y="2899175"/>
              <a:ext cx="124000" cy="79875"/>
            </a:xfrm>
            <a:custGeom>
              <a:avLst/>
              <a:gdLst/>
              <a:ahLst/>
              <a:cxnLst/>
              <a:rect l="l" t="t" r="r" b="b"/>
              <a:pathLst>
                <a:path w="4960" h="3195" extrusionOk="0">
                  <a:moveTo>
                    <a:pt x="2291" y="902"/>
                  </a:moveTo>
                  <a:lnTo>
                    <a:pt x="2291" y="902"/>
                  </a:lnTo>
                  <a:cubicBezTo>
                    <a:pt x="2291" y="902"/>
                    <a:pt x="2302" y="913"/>
                    <a:pt x="2315" y="928"/>
                  </a:cubicBezTo>
                  <a:lnTo>
                    <a:pt x="2315" y="928"/>
                  </a:lnTo>
                  <a:cubicBezTo>
                    <a:pt x="2302" y="923"/>
                    <a:pt x="2291" y="915"/>
                    <a:pt x="2291" y="902"/>
                  </a:cubicBezTo>
                  <a:close/>
                  <a:moveTo>
                    <a:pt x="2391" y="1"/>
                  </a:moveTo>
                  <a:cubicBezTo>
                    <a:pt x="2157" y="1"/>
                    <a:pt x="1924" y="68"/>
                    <a:pt x="1724" y="201"/>
                  </a:cubicBezTo>
                  <a:lnTo>
                    <a:pt x="523" y="835"/>
                  </a:lnTo>
                  <a:cubicBezTo>
                    <a:pt x="1" y="1082"/>
                    <a:pt x="271" y="1736"/>
                    <a:pt x="699" y="1736"/>
                  </a:cubicBezTo>
                  <a:cubicBezTo>
                    <a:pt x="790" y="1736"/>
                    <a:pt x="890" y="1706"/>
                    <a:pt x="990" y="1635"/>
                  </a:cubicBezTo>
                  <a:lnTo>
                    <a:pt x="2024" y="1102"/>
                  </a:lnTo>
                  <a:lnTo>
                    <a:pt x="2257" y="1002"/>
                  </a:lnTo>
                  <a:cubicBezTo>
                    <a:pt x="2276" y="1002"/>
                    <a:pt x="2316" y="981"/>
                    <a:pt x="2341" y="962"/>
                  </a:cubicBezTo>
                  <a:lnTo>
                    <a:pt x="2341" y="962"/>
                  </a:lnTo>
                  <a:cubicBezTo>
                    <a:pt x="2350" y="977"/>
                    <a:pt x="2357" y="991"/>
                    <a:pt x="2357" y="1002"/>
                  </a:cubicBezTo>
                  <a:lnTo>
                    <a:pt x="2558" y="1235"/>
                  </a:lnTo>
                  <a:lnTo>
                    <a:pt x="4125" y="3070"/>
                  </a:lnTo>
                  <a:cubicBezTo>
                    <a:pt x="4209" y="3153"/>
                    <a:pt x="4325" y="3195"/>
                    <a:pt x="4446" y="3195"/>
                  </a:cubicBezTo>
                  <a:cubicBezTo>
                    <a:pt x="4567" y="3195"/>
                    <a:pt x="4692" y="3153"/>
                    <a:pt x="4792" y="3070"/>
                  </a:cubicBezTo>
                  <a:cubicBezTo>
                    <a:pt x="4959" y="2870"/>
                    <a:pt x="4959" y="2569"/>
                    <a:pt x="4792" y="2403"/>
                  </a:cubicBezTo>
                  <a:cubicBezTo>
                    <a:pt x="4192" y="1702"/>
                    <a:pt x="3592" y="1002"/>
                    <a:pt x="2991" y="301"/>
                  </a:cubicBezTo>
                  <a:cubicBezTo>
                    <a:pt x="2858" y="134"/>
                    <a:pt x="2624" y="1"/>
                    <a:pt x="23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3695519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43"/>
        <p:cNvGrpSpPr/>
        <p:nvPr/>
      </p:nvGrpSpPr>
      <p:grpSpPr>
        <a:xfrm>
          <a:off x="0" y="0"/>
          <a:ext cx="0" cy="0"/>
          <a:chOff x="0" y="0"/>
          <a:chExt cx="0" cy="0"/>
        </a:xfrm>
      </p:grpSpPr>
      <p:sp>
        <p:nvSpPr>
          <p:cNvPr id="44" name="Google Shape;44;p6"/>
          <p:cNvSpPr/>
          <p:nvPr/>
        </p:nvSpPr>
        <p:spPr>
          <a:xfrm>
            <a:off x="1" y="0"/>
            <a:ext cx="12192124" cy="6858029"/>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45" name="Google Shape;45;p6"/>
          <p:cNvSpPr/>
          <p:nvPr/>
        </p:nvSpPr>
        <p:spPr>
          <a:xfrm>
            <a:off x="1" y="5514847"/>
            <a:ext cx="1447887" cy="1343127"/>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46" name="Google Shape;46;p6"/>
          <p:cNvSpPr/>
          <p:nvPr/>
        </p:nvSpPr>
        <p:spPr>
          <a:xfrm>
            <a:off x="1" y="1"/>
            <a:ext cx="2581364" cy="3333825"/>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47" name="Google Shape;47;p6"/>
          <p:cNvSpPr/>
          <p:nvPr/>
        </p:nvSpPr>
        <p:spPr>
          <a:xfrm>
            <a:off x="2962221" y="1"/>
            <a:ext cx="1295532" cy="1124036"/>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48" name="Google Shape;48;p6"/>
          <p:cNvSpPr txBox="1">
            <a:spLocks noGrp="1"/>
          </p:cNvSpPr>
          <p:nvPr>
            <p:ph type="title"/>
          </p:nvPr>
        </p:nvSpPr>
        <p:spPr>
          <a:xfrm>
            <a:off x="6989333" y="1597367"/>
            <a:ext cx="4593200" cy="9212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 name="Google Shape;49;p6"/>
          <p:cNvSpPr txBox="1">
            <a:spLocks noGrp="1"/>
          </p:cNvSpPr>
          <p:nvPr>
            <p:ph type="body" idx="1"/>
          </p:nvPr>
        </p:nvSpPr>
        <p:spPr>
          <a:xfrm>
            <a:off x="6989333" y="2665300"/>
            <a:ext cx="4593200" cy="2800800"/>
          </a:xfrm>
          <a:prstGeom prst="rect">
            <a:avLst/>
          </a:prstGeom>
        </p:spPr>
        <p:txBody>
          <a:bodyPr spcFirstLastPara="1" wrap="square" lIns="91425" tIns="91425" rIns="91425" bIns="91425"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50" name="Google Shape;50;p6"/>
          <p:cNvSpPr txBox="1">
            <a:spLocks noGrp="1"/>
          </p:cNvSpPr>
          <p:nvPr>
            <p:ph type="sldNum" idx="12"/>
          </p:nvPr>
        </p:nvSpPr>
        <p:spPr>
          <a:xfrm>
            <a:off x="101612" y="6333135"/>
            <a:ext cx="7316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27217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0E85284-E10B-4C48-B35C-D3F88743CE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spTree>
    <p:extLst>
      <p:ext uri="{BB962C8B-B14F-4D97-AF65-F5344CB8AC3E}">
        <p14:creationId xmlns:p14="http://schemas.microsoft.com/office/powerpoint/2010/main" val="41215794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1"/>
        <p:cNvGrpSpPr/>
        <p:nvPr/>
      </p:nvGrpSpPr>
      <p:grpSpPr>
        <a:xfrm>
          <a:off x="0" y="0"/>
          <a:ext cx="0" cy="0"/>
          <a:chOff x="0" y="0"/>
          <a:chExt cx="0" cy="0"/>
        </a:xfrm>
      </p:grpSpPr>
      <p:sp>
        <p:nvSpPr>
          <p:cNvPr id="34" name="Google Shape;34;p5"/>
          <p:cNvSpPr txBox="1">
            <a:spLocks noGrp="1"/>
          </p:cNvSpPr>
          <p:nvPr>
            <p:ph type="title"/>
          </p:nvPr>
        </p:nvSpPr>
        <p:spPr>
          <a:xfrm>
            <a:off x="1326633" y="1312353"/>
            <a:ext cx="9538800" cy="5248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1326633" y="2033116"/>
            <a:ext cx="9538800" cy="3740800"/>
          </a:xfrm>
          <a:prstGeom prst="rect">
            <a:avLst/>
          </a:prstGeom>
        </p:spPr>
        <p:txBody>
          <a:bodyPr spcFirstLastPara="1" wrap="square" lIns="0" tIns="0" rIns="0" bIns="0" anchor="t" anchorCtr="0">
            <a:noAutofit/>
          </a:bodyPr>
          <a:lstStyle>
            <a:lvl1pPr marL="609585" lvl="0" indent="-507987" rtl="0">
              <a:spcBef>
                <a:spcPts val="800"/>
              </a:spcBef>
              <a:spcAft>
                <a:spcPts val="0"/>
              </a:spcAft>
              <a:buSzPts val="2400"/>
              <a:buChar char="⊳"/>
              <a:defRPr/>
            </a:lvl1pPr>
            <a:lvl2pPr marL="1219170" lvl="1" indent="-507987" rtl="0">
              <a:spcBef>
                <a:spcPts val="0"/>
              </a:spcBef>
              <a:spcAft>
                <a:spcPts val="0"/>
              </a:spcAft>
              <a:buSzPts val="2400"/>
              <a:buChar char="○"/>
              <a:defRPr/>
            </a:lvl2pPr>
            <a:lvl3pPr marL="1828754" lvl="2" indent="-507987" rtl="0">
              <a:spcBef>
                <a:spcPts val="0"/>
              </a:spcBef>
              <a:spcAft>
                <a:spcPts val="0"/>
              </a:spcAft>
              <a:buSzPts val="2400"/>
              <a:buChar char="■"/>
              <a:defRPr/>
            </a:lvl3pPr>
            <a:lvl4pPr marL="2438339" lvl="3" indent="-507987" rtl="0">
              <a:spcBef>
                <a:spcPts val="0"/>
              </a:spcBef>
              <a:spcAft>
                <a:spcPts val="0"/>
              </a:spcAft>
              <a:buSzPts val="2400"/>
              <a:buChar char="●"/>
              <a:defRPr/>
            </a:lvl4pPr>
            <a:lvl5pPr marL="3047924" lvl="4" indent="-507987" rtl="0">
              <a:spcBef>
                <a:spcPts val="0"/>
              </a:spcBef>
              <a:spcAft>
                <a:spcPts val="0"/>
              </a:spcAft>
              <a:buSzPts val="2400"/>
              <a:buChar char="○"/>
              <a:defRPr/>
            </a:lvl5pPr>
            <a:lvl6pPr marL="3657509" lvl="5" indent="-507987" rtl="0">
              <a:spcBef>
                <a:spcPts val="0"/>
              </a:spcBef>
              <a:spcAft>
                <a:spcPts val="0"/>
              </a:spcAft>
              <a:buSzPts val="2400"/>
              <a:buChar char="■"/>
              <a:defRPr/>
            </a:lvl6pPr>
            <a:lvl7pPr marL="4267093" lvl="6" indent="-507987" rtl="0">
              <a:spcBef>
                <a:spcPts val="0"/>
              </a:spcBef>
              <a:spcAft>
                <a:spcPts val="0"/>
              </a:spcAft>
              <a:buSzPts val="2400"/>
              <a:buChar char="●"/>
              <a:defRPr/>
            </a:lvl7pPr>
            <a:lvl8pPr marL="4876678" lvl="7" indent="-507987" rtl="0">
              <a:spcBef>
                <a:spcPts val="0"/>
              </a:spcBef>
              <a:spcAft>
                <a:spcPts val="0"/>
              </a:spcAft>
              <a:buSzPts val="2400"/>
              <a:buChar char="○"/>
              <a:defRPr/>
            </a:lvl8pPr>
            <a:lvl9pPr marL="5486263" lvl="8" indent="-507987" rtl="0">
              <a:spcBef>
                <a:spcPts val="0"/>
              </a:spcBef>
              <a:spcAft>
                <a:spcPts val="0"/>
              </a:spcAft>
              <a:buSzPts val="2400"/>
              <a:buChar char="■"/>
              <a:defRPr/>
            </a:lvl9pPr>
          </a:lstStyle>
          <a:p>
            <a:endParaRPr/>
          </a:p>
        </p:txBody>
      </p:sp>
      <p:sp>
        <p:nvSpPr>
          <p:cNvPr id="36" name="Google Shape;36;p5"/>
          <p:cNvSpPr txBox="1">
            <a:spLocks noGrp="1"/>
          </p:cNvSpPr>
          <p:nvPr>
            <p:ph type="sldNum" idx="12"/>
          </p:nvPr>
        </p:nvSpPr>
        <p:spPr>
          <a:xfrm>
            <a:off x="5730200" y="6126400"/>
            <a:ext cx="731600" cy="731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00319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258978" y="2686813"/>
              <a:ext cx="414706" cy="718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1</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1700441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A79897F7-958E-4318-89E7-7E0D152BBB9F}"/>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95829" y="370925"/>
              <a:ext cx="906017"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2</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14788143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314862" y="2696499"/>
              <a:ext cx="414706" cy="718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3</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211263810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4E14664C-3F63-4479-87B2-ECB4ED6BF9E4}"/>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49953" y="295316"/>
              <a:ext cx="906017"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4</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419421917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AFA4B-AE38-4AC3-832A-147747038E7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EB21D7E-6B57-4282-960C-C2556A79D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635064D-20EE-4B50-A00A-0D002595E0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5D8EC8A-AB2F-4E24-B8B4-5F75561C00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7EEAC21A-47A0-44F8-88DC-7B39C89410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6930131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7D4E6-C3BE-46B7-825A-B8D8D6DCA3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64B8E2-ED2A-4B27-A03F-72CDB2E75B3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E5B6A20-3263-4B1C-B903-51DBD6172CC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034FD05-8DB1-4513-A765-FFC5D2E6A4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CAE3A25E-37CC-47E4-B120-8057FCBB44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2B34E6BE-F123-41E4-817C-2912D614F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8904906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653520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11" name="TextBox 10"/>
          <p:cNvSpPr txBox="1"/>
          <p:nvPr userDrawn="1"/>
        </p:nvSpPr>
        <p:spPr>
          <a:xfrm>
            <a:off x="1602905" y="673957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endParaRPr>
          </a:p>
        </p:txBody>
      </p:sp>
    </p:spTree>
    <p:extLst>
      <p:ext uri="{BB962C8B-B14F-4D97-AF65-F5344CB8AC3E}">
        <p14:creationId xmlns:p14="http://schemas.microsoft.com/office/powerpoint/2010/main" val="6207593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D7D79-89F4-43A6-B4AD-FAC7423B9D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7E6E7CA-6433-4A4F-8949-C7165F0309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页脚占位符 3">
            <a:extLst>
              <a:ext uri="{FF2B5EF4-FFF2-40B4-BE49-F238E27FC236}">
                <a16:creationId xmlns:a16="http://schemas.microsoft.com/office/drawing/2014/main" id="{B61ADFBD-03F8-409D-B53C-D269656021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灯片编号占位符 4">
            <a:extLst>
              <a:ext uri="{FF2B5EF4-FFF2-40B4-BE49-F238E27FC236}">
                <a16:creationId xmlns:a16="http://schemas.microsoft.com/office/drawing/2014/main" id="{823FABF2-5851-448C-9756-B22D1504D4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5516399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40B9F7C-983A-42C9-B7B7-C02A737F1F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3" name="页脚占位符 2">
            <a:extLst>
              <a:ext uri="{FF2B5EF4-FFF2-40B4-BE49-F238E27FC236}">
                <a16:creationId xmlns:a16="http://schemas.microsoft.com/office/drawing/2014/main" id="{EBD7A6F4-5CCA-45DC-A75D-862246A345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灯片编号占位符 3">
            <a:extLst>
              <a:ext uri="{FF2B5EF4-FFF2-40B4-BE49-F238E27FC236}">
                <a16:creationId xmlns:a16="http://schemas.microsoft.com/office/drawing/2014/main" id="{82C5A55A-FA42-414A-A56F-ADC7153FC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5189128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09600" y="6245225"/>
            <a:ext cx="2844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marL="0" marR="0" lvl="0" indent="0" algn="l" defTabSz="9139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Rectangle 5"/>
          <p:cNvSpPr>
            <a:spLocks noGrp="1" noChangeArrowheads="1"/>
          </p:cNvSpPr>
          <p:nvPr>
            <p:ph type="ftr" sz="quarter" idx="11"/>
          </p:nvPr>
        </p:nvSpPr>
        <p:spPr>
          <a:xfrm>
            <a:off x="4165600" y="6245225"/>
            <a:ext cx="3860800" cy="476250"/>
          </a:xfrm>
          <a:prstGeom prst="rect">
            <a:avLst/>
          </a:prstGeom>
        </p:spPr>
        <p:txBody>
          <a:bodyPr lIns="38382" tIns="19191" rIns="38382" bIns="19191"/>
          <a:lstStyle>
            <a:lvl1pPr defTabSz="913917" eaLnBrk="1" fontAlgn="auto" hangingPunct="1">
              <a:spcBef>
                <a:spcPts val="0"/>
              </a:spcBef>
              <a:spcAft>
                <a:spcPts val="0"/>
              </a:spcAft>
              <a:defRPr>
                <a:solidFill>
                  <a:prstClr val="black"/>
                </a:solidFill>
                <a:latin typeface="Calibri"/>
                <a:cs typeface="+mn-cs"/>
              </a:defRPr>
            </a:lvl1pPr>
          </a:lstStyle>
          <a:p>
            <a:pPr marL="0" marR="0" lvl="0" indent="0" algn="l" defTabSz="9139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Rectangle 6"/>
          <p:cNvSpPr>
            <a:spLocks noGrp="1" noChangeArrowheads="1"/>
          </p:cNvSpPr>
          <p:nvPr>
            <p:ph type="sldNum" sz="quarter" idx="12"/>
          </p:nvPr>
        </p:nvSpPr>
        <p:spPr>
          <a:xfrm>
            <a:off x="8737600" y="6245225"/>
            <a:ext cx="2844800" cy="476250"/>
          </a:xfrm>
          <a:prstGeom prst="rect">
            <a:avLst/>
          </a:prstGeom>
        </p:spPr>
        <p:txBody>
          <a:bodyPr lIns="38382" tIns="19191" rIns="38382" bIns="19191"/>
          <a:lstStyle>
            <a:lvl1pPr defTabSz="913917" eaLnBrk="1" fontAlgn="auto" hangingPunct="1">
              <a:spcBef>
                <a:spcPts val="0"/>
              </a:spcBef>
              <a:spcAft>
                <a:spcPts val="0"/>
              </a:spcAft>
              <a:defRPr smtClean="0">
                <a:solidFill>
                  <a:prstClr val="black"/>
                </a:solidFill>
                <a:latin typeface="Calibri"/>
                <a:cs typeface="+mn-cs"/>
              </a:defRPr>
            </a:lvl1pPr>
          </a:lstStyle>
          <a:p>
            <a:pPr marL="0" marR="0" lvl="0" indent="0" algn="l" defTabSz="913917" rtl="0" eaLnBrk="1" fontAlgn="auto" latinLnBrk="0" hangingPunct="1">
              <a:lnSpc>
                <a:spcPct val="100000"/>
              </a:lnSpc>
              <a:spcBef>
                <a:spcPts val="0"/>
              </a:spcBef>
              <a:spcAft>
                <a:spcPts val="0"/>
              </a:spcAft>
              <a:buClrTx/>
              <a:buSzTx/>
              <a:buFontTx/>
              <a:buNone/>
              <a:tabLst/>
              <a:defRPr/>
            </a:pPr>
            <a:fld id="{19DA43E9-F5C3-452D-B493-43E81A57ECE9}"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391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2105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CF400-9C90-4B79-BB4B-5D4E53224D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2529603-616E-48FF-AFD9-764982C1B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0523B71-914A-4D93-BF65-EF1DAD72E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AA2F58-BDC2-4FEE-BA55-367E65DF42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AF5285DE-1F6C-43D4-A178-F810576808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7E5B725F-58DA-4A37-A142-644140312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5421360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F2F19-F0F6-433E-817D-46C0A74322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EA5F722-EED3-499A-9508-8C6378E99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DE45DAE-AB47-47F4-BD5A-36EEBC87A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08B3CBB-2A4B-45BE-B359-61EC744997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C6D5EB26-ED0C-42A3-ABDA-09ADCF5DB1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12D06067-EFCB-4058-8F34-62BBE1BAA0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7031418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7E16FE-FBC1-43AE-B6D9-363ED408B4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10FDEA8-4DAA-431F-9884-C70DD1A8178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0C52505-0A85-4C7D-A4A2-49AC3A2982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B0B621A-DA8A-4F77-A771-7C720F7473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530B84B5-1C8C-4229-B7C2-464D29C5A3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31366526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A51C444-9956-45BE-9A71-A1C48F750B6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F798D1-27AB-475D-BA45-9EBFF7E6E5A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F7DEAE4-D602-44F9-82F4-CCAC5B9664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45289E78-22CA-49B4-9274-B955520211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5051C6D3-DE67-4DE4-9659-3A247F6336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3236545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10E85284-E10B-4C48-B35C-D3F88743CE5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spTree>
    <p:extLst>
      <p:ext uri="{BB962C8B-B14F-4D97-AF65-F5344CB8AC3E}">
        <p14:creationId xmlns:p14="http://schemas.microsoft.com/office/powerpoint/2010/main" val="39214976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258978" y="2686813"/>
              <a:ext cx="414706" cy="718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1</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17640202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A79897F7-958E-4318-89E7-7E0D152BBB9F}"/>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95829" y="370925"/>
              <a:ext cx="906017"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2</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28311156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17" name="组合 16">
            <a:extLst>
              <a:ext uri="{FF2B5EF4-FFF2-40B4-BE49-F238E27FC236}">
                <a16:creationId xmlns:a16="http://schemas.microsoft.com/office/drawing/2014/main" id="{56649DAD-BB10-4C4C-A0A9-18B841CE5C84}"/>
              </a:ext>
            </a:extLst>
          </p:cNvPr>
          <p:cNvGrpSpPr/>
          <p:nvPr userDrawn="1"/>
        </p:nvGrpSpPr>
        <p:grpSpPr>
          <a:xfrm>
            <a:off x="-555048" y="-160866"/>
            <a:ext cx="2696527" cy="2573193"/>
            <a:chOff x="3905082" y="2475397"/>
            <a:chExt cx="1234266" cy="1177813"/>
          </a:xfrm>
        </p:grpSpPr>
        <p:pic>
          <p:nvPicPr>
            <p:cNvPr id="18" name="图片 17">
              <a:extLst>
                <a:ext uri="{FF2B5EF4-FFF2-40B4-BE49-F238E27FC236}">
                  <a16:creationId xmlns:a16="http://schemas.microsoft.com/office/drawing/2014/main" id="{2F283892-46E1-4F6E-B5ED-C0CAF1890EEA}"/>
                </a:ext>
              </a:extLst>
            </p:cNvPr>
            <p:cNvPicPr>
              <a:picLocks noChangeAspect="1"/>
            </p:cNvPicPr>
            <p:nvPr/>
          </p:nvPicPr>
          <p:blipFill>
            <a:blip r:embed="rId7"/>
            <a:stretch>
              <a:fillRect/>
            </a:stretch>
          </p:blipFill>
          <p:spPr>
            <a:xfrm>
              <a:off x="3905082" y="2475397"/>
              <a:ext cx="1234266" cy="117781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314862" y="2696499"/>
              <a:ext cx="414706" cy="71847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3</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18077856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312F978-B98B-4589-94DF-AF976EADB9C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4285" t="-1" r="3334" b="1285"/>
          <a:stretch/>
        </p:blipFill>
        <p:spPr>
          <a:xfrm>
            <a:off x="0" y="-23183"/>
            <a:ext cx="12192000" cy="6881184"/>
          </a:xfrm>
          <a:prstGeom prst="rect">
            <a:avLst/>
          </a:prstGeom>
        </p:spPr>
      </p:pic>
      <p:pic>
        <p:nvPicPr>
          <p:cNvPr id="9" name="图片 8" descr="图片包含 植物, 餐桌, 室内, 鲜花&#10;&#10;已生成高可信度的说明">
            <a:extLst>
              <a:ext uri="{FF2B5EF4-FFF2-40B4-BE49-F238E27FC236}">
                <a16:creationId xmlns:a16="http://schemas.microsoft.com/office/drawing/2014/main" id="{77DD32F5-7B5D-4A61-AB90-FBA9A387E7A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93889" y="4972019"/>
            <a:ext cx="2836299" cy="2867399"/>
          </a:xfrm>
          <a:prstGeom prst="rect">
            <a:avLst/>
          </a:prstGeom>
        </p:spPr>
      </p:pic>
      <p:pic>
        <p:nvPicPr>
          <p:cNvPr id="10" name="图片 9" descr="图片包含 鲜花, 植物, 室内&#10;&#10;已生成高可信度的说明">
            <a:extLst>
              <a:ext uri="{FF2B5EF4-FFF2-40B4-BE49-F238E27FC236}">
                <a16:creationId xmlns:a16="http://schemas.microsoft.com/office/drawing/2014/main" id="{AE5C316C-2A44-41F6-96E8-9B93EB95209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9071701" y="-2132652"/>
            <a:ext cx="3506336" cy="5001491"/>
          </a:xfrm>
          <a:prstGeom prst="rect">
            <a:avLst/>
          </a:prstGeom>
        </p:spPr>
      </p:pic>
      <p:pic>
        <p:nvPicPr>
          <p:cNvPr id="11" name="图片 10" descr="图片包含 植物, 餐桌, 室内, 鲜花&#10;&#10;已生成高可信度的说明">
            <a:extLst>
              <a:ext uri="{FF2B5EF4-FFF2-40B4-BE49-F238E27FC236}">
                <a16:creationId xmlns:a16="http://schemas.microsoft.com/office/drawing/2014/main" id="{516B6AC4-91CE-4219-9FE8-9A286171E4C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19402419">
            <a:off x="2735139" y="5168528"/>
            <a:ext cx="2926747" cy="2958839"/>
          </a:xfrm>
          <a:prstGeom prst="rect">
            <a:avLst/>
          </a:prstGeom>
        </p:spPr>
      </p:pic>
      <p:pic>
        <p:nvPicPr>
          <p:cNvPr id="12" name="图片 11" descr="图片包含 植物, 餐桌, 室内, 鲜花&#10;&#10;已生成高可信度的说明">
            <a:extLst>
              <a:ext uri="{FF2B5EF4-FFF2-40B4-BE49-F238E27FC236}">
                <a16:creationId xmlns:a16="http://schemas.microsoft.com/office/drawing/2014/main" id="{3A4E2F45-93F5-4BB4-BF1F-19A629E3DF5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9402419">
            <a:off x="4372481" y="5226272"/>
            <a:ext cx="2426892" cy="2453503"/>
          </a:xfrm>
          <a:prstGeom prst="rect">
            <a:avLst/>
          </a:prstGeom>
        </p:spPr>
      </p:pic>
      <p:pic>
        <p:nvPicPr>
          <p:cNvPr id="13" name="图片 12" descr="图片包含 植物, 餐桌, 室内, 鲜花&#10;&#10;已生成高可信度的说明">
            <a:extLst>
              <a:ext uri="{FF2B5EF4-FFF2-40B4-BE49-F238E27FC236}">
                <a16:creationId xmlns:a16="http://schemas.microsoft.com/office/drawing/2014/main" id="{0B335CB9-A768-4F02-A691-31D38D5A731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197581" flipH="1">
            <a:off x="10406089" y="3841537"/>
            <a:ext cx="3571820" cy="3610985"/>
          </a:xfrm>
          <a:prstGeom prst="rect">
            <a:avLst/>
          </a:prstGeom>
        </p:spPr>
      </p:pic>
      <p:pic>
        <p:nvPicPr>
          <p:cNvPr id="14" name="图片 13" descr="图片包含 植物, 餐桌, 室内, 鲜花&#10;&#10;已生成高可信度的说明">
            <a:extLst>
              <a:ext uri="{FF2B5EF4-FFF2-40B4-BE49-F238E27FC236}">
                <a16:creationId xmlns:a16="http://schemas.microsoft.com/office/drawing/2014/main" id="{9968A2E8-0407-4EB9-8EDE-132A8D8E2B1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rot="20708819">
            <a:off x="-2112452" y="3592795"/>
            <a:ext cx="3571820" cy="3610985"/>
          </a:xfrm>
          <a:prstGeom prst="rect">
            <a:avLst/>
          </a:prstGeom>
        </p:spPr>
      </p:pic>
      <p:pic>
        <p:nvPicPr>
          <p:cNvPr id="8" name="图片 7" descr="图片包含 动物, 软体动物&#10;&#10;已生成高可信度的说明">
            <a:extLst>
              <a:ext uri="{FF2B5EF4-FFF2-40B4-BE49-F238E27FC236}">
                <a16:creationId xmlns:a16="http://schemas.microsoft.com/office/drawing/2014/main" id="{D1AC5483-2910-4CC1-AAD3-ACD69D2BE628}"/>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pic>
        <p:nvPicPr>
          <p:cNvPr id="15" name="图片 14" descr="图片包含 鲜花, 植物, 室内&#10;&#10;已生成高可信度的说明">
            <a:extLst>
              <a:ext uri="{FF2B5EF4-FFF2-40B4-BE49-F238E27FC236}">
                <a16:creationId xmlns:a16="http://schemas.microsoft.com/office/drawing/2014/main" id="{E1444425-F914-4B56-A5AC-E1FEF65AC503}"/>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979040" y="-3772963"/>
            <a:ext cx="3506336" cy="5001491"/>
          </a:xfrm>
          <a:prstGeom prst="rect">
            <a:avLst/>
          </a:prstGeom>
        </p:spPr>
      </p:pic>
      <p:pic>
        <p:nvPicPr>
          <p:cNvPr id="16" name="图片 15" descr="图片包含 鲜花, 植物, 室内&#10;&#10;已生成高可信度的说明">
            <a:extLst>
              <a:ext uri="{FF2B5EF4-FFF2-40B4-BE49-F238E27FC236}">
                <a16:creationId xmlns:a16="http://schemas.microsoft.com/office/drawing/2014/main" id="{86FC8626-F314-41B6-B0F1-652736C4CB1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flipH="1">
            <a:off x="-1750895" y="-705243"/>
            <a:ext cx="3506336" cy="5001491"/>
          </a:xfrm>
          <a:prstGeom prst="rect">
            <a:avLst/>
          </a:prstGeom>
        </p:spPr>
      </p:pic>
      <p:grpSp>
        <p:nvGrpSpPr>
          <p:cNvPr id="2" name="组合 1">
            <a:extLst>
              <a:ext uri="{FF2B5EF4-FFF2-40B4-BE49-F238E27FC236}">
                <a16:creationId xmlns:a16="http://schemas.microsoft.com/office/drawing/2014/main" id="{4E14664C-3F63-4479-87B2-ECB4ED6BF9E4}"/>
              </a:ext>
            </a:extLst>
          </p:cNvPr>
          <p:cNvGrpSpPr/>
          <p:nvPr userDrawn="1"/>
        </p:nvGrpSpPr>
        <p:grpSpPr>
          <a:xfrm>
            <a:off x="-423234" y="-45318"/>
            <a:ext cx="2744144" cy="2695123"/>
            <a:chOff x="-423234" y="-45318"/>
            <a:chExt cx="2744144" cy="2695123"/>
          </a:xfrm>
        </p:grpSpPr>
        <p:pic>
          <p:nvPicPr>
            <p:cNvPr id="20" name="图片 19">
              <a:extLst>
                <a:ext uri="{FF2B5EF4-FFF2-40B4-BE49-F238E27FC236}">
                  <a16:creationId xmlns:a16="http://schemas.microsoft.com/office/drawing/2014/main" id="{E0BBBF6A-147D-4AAF-ACD8-D1C64287522A}"/>
                </a:ext>
              </a:extLst>
            </p:cNvPr>
            <p:cNvPicPr>
              <a:picLocks noChangeAspect="1"/>
            </p:cNvPicPr>
            <p:nvPr userDrawn="1"/>
          </p:nvPicPr>
          <p:blipFill>
            <a:blip r:embed="rId7">
              <a:duotone>
                <a:schemeClr val="accent6">
                  <a:shade val="45000"/>
                  <a:satMod val="135000"/>
                </a:schemeClr>
                <a:prstClr val="white"/>
              </a:duotone>
              <a:lum bright="-15000" contrast="30000"/>
            </a:blip>
            <a:stretch>
              <a:fillRect/>
            </a:stretch>
          </p:blipFill>
          <p:spPr>
            <a:xfrm>
              <a:off x="-423234" y="-45318"/>
              <a:ext cx="2744144" cy="2695123"/>
            </a:xfrm>
            <a:prstGeom prst="rect">
              <a:avLst/>
            </a:prstGeom>
          </p:spPr>
        </p:pic>
        <p:sp>
          <p:nvSpPr>
            <p:cNvPr id="19" name="文本框 18">
              <a:extLst>
                <a:ext uri="{FF2B5EF4-FFF2-40B4-BE49-F238E27FC236}">
                  <a16:creationId xmlns:a16="http://schemas.microsoft.com/office/drawing/2014/main" id="{10F146EE-91FC-470A-A652-5A95D12BA35B}"/>
                </a:ext>
              </a:extLst>
            </p:cNvPr>
            <p:cNvSpPr txBox="1"/>
            <p:nvPr/>
          </p:nvSpPr>
          <p:spPr>
            <a:xfrm>
              <a:off x="449953" y="295316"/>
              <a:ext cx="906017" cy="15696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微软雅黑" panose="020F0502020204030204"/>
                  <a:cs typeface="+mn-cs"/>
                </a:rPr>
                <a:t>4</a:t>
              </a:r>
              <a:endParaRPr kumimoji="0" lang="zh-CN" altLang="en-US" sz="9600" b="0" i="0" u="none" strike="noStrike" kern="1200" cap="none" spc="0" normalizeH="0" baseline="0" noProof="0" dirty="0">
                <a:ln>
                  <a:noFill/>
                </a:ln>
                <a:solidFill>
                  <a:prstClr val="white"/>
                </a:solidFill>
                <a:effectLst/>
                <a:uLnTx/>
                <a:uFillTx/>
                <a:latin typeface="微软雅黑" panose="020F0502020204030204"/>
                <a:cs typeface="+mn-cs"/>
              </a:endParaRPr>
            </a:p>
          </p:txBody>
        </p:sp>
      </p:grpSp>
    </p:spTree>
    <p:extLst>
      <p:ext uri="{BB962C8B-B14F-4D97-AF65-F5344CB8AC3E}">
        <p14:creationId xmlns:p14="http://schemas.microsoft.com/office/powerpoint/2010/main" val="13515083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30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2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0" fill="hold"/>
                                        <p:tgtEl>
                                          <p:spTgt spid="11"/>
                                        </p:tgtEl>
                                        <p:attrNameLst>
                                          <p:attrName>ppt_x</p:attrName>
                                        </p:attrNameLst>
                                      </p:cBhvr>
                                      <p:tavLst>
                                        <p:tav tm="0">
                                          <p:val>
                                            <p:strVal val="#ppt_x"/>
                                          </p:val>
                                        </p:tav>
                                        <p:tav tm="100000">
                                          <p:val>
                                            <p:strVal val="#ppt_x"/>
                                          </p:val>
                                        </p:tav>
                                      </p:tavLst>
                                    </p:anim>
                                    <p:anim calcmode="lin" valueType="num">
                                      <p:cBhvr additive="base">
                                        <p:cTn id="34" dur="10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ppt_x"/>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40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1000" fill="hold"/>
                                        <p:tgtEl>
                                          <p:spTgt spid="9"/>
                                        </p:tgtEl>
                                        <p:attrNameLst>
                                          <p:attrName>ppt_x</p:attrName>
                                        </p:attrNameLst>
                                      </p:cBhvr>
                                      <p:tavLst>
                                        <p:tav tm="0">
                                          <p:val>
                                            <p:strVal val="#ppt_x"/>
                                          </p:val>
                                        </p:tav>
                                        <p:tav tm="100000">
                                          <p:val>
                                            <p:strVal val="#ppt_x"/>
                                          </p:val>
                                        </p:tav>
                                      </p:tavLst>
                                    </p:anim>
                                    <p:anim calcmode="lin" valueType="num">
                                      <p:cBhvr additive="base">
                                        <p:cTn id="42" dur="10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1000" fill="hold"/>
                                        <p:tgtEl>
                                          <p:spTgt spid="14"/>
                                        </p:tgtEl>
                                        <p:attrNameLst>
                                          <p:attrName>ppt_x</p:attrName>
                                        </p:attrNameLst>
                                      </p:cBhvr>
                                      <p:tavLst>
                                        <p:tav tm="0">
                                          <p:val>
                                            <p:strVal val="#ppt_x"/>
                                          </p:val>
                                        </p:tav>
                                        <p:tav tm="100000">
                                          <p:val>
                                            <p:strVal val="#ppt_x"/>
                                          </p:val>
                                        </p:tav>
                                      </p:tavLst>
                                    </p:anim>
                                    <p:anim calcmode="lin" valueType="num">
                                      <p:cBhvr additive="base">
                                        <p:cTn id="46"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000" fill="hold"/>
                                        <p:tgtEl>
                                          <p:spTgt spid="2"/>
                                        </p:tgtEl>
                                        <p:attrNameLst>
                                          <p:attrName>ppt_w</p:attrName>
                                        </p:attrNameLst>
                                      </p:cBhvr>
                                      <p:tavLst>
                                        <p:tav tm="0">
                                          <p:val>
                                            <p:fltVal val="0"/>
                                          </p:val>
                                        </p:tav>
                                        <p:tav tm="100000">
                                          <p:val>
                                            <p:strVal val="#ppt_w"/>
                                          </p:val>
                                        </p:tav>
                                      </p:tavLst>
                                    </p:anim>
                                    <p:anim calcmode="lin" valueType="num">
                                      <p:cBhvr>
                                        <p:cTn id="52" dur="1000" fill="hold"/>
                                        <p:tgtEl>
                                          <p:spTgt spid="2"/>
                                        </p:tgtEl>
                                        <p:attrNameLst>
                                          <p:attrName>ppt_h</p:attrName>
                                        </p:attrNameLst>
                                      </p:cBhvr>
                                      <p:tavLst>
                                        <p:tav tm="0">
                                          <p:val>
                                            <p:fltVal val="0"/>
                                          </p:val>
                                        </p:tav>
                                        <p:tav tm="100000">
                                          <p:val>
                                            <p:strVal val="#ppt_h"/>
                                          </p:val>
                                        </p:tav>
                                      </p:tavLst>
                                    </p:anim>
                                    <p:anim calcmode="lin" valueType="num">
                                      <p:cBhvr>
                                        <p:cTn id="53" dur="1000" fill="hold"/>
                                        <p:tgtEl>
                                          <p:spTgt spid="2"/>
                                        </p:tgtEl>
                                        <p:attrNameLst>
                                          <p:attrName>style.rotation</p:attrName>
                                        </p:attrNameLst>
                                      </p:cBhvr>
                                      <p:tavLst>
                                        <p:tav tm="0">
                                          <p:val>
                                            <p:fltVal val="90"/>
                                          </p:val>
                                        </p:tav>
                                        <p:tav tm="100000">
                                          <p:val>
                                            <p:fltVal val="0"/>
                                          </p:val>
                                        </p:tav>
                                      </p:tavLst>
                                    </p:anim>
                                    <p:animEffect transition="in" filter="fade">
                                      <p:cBhvr>
                                        <p:cTn id="54"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AFA4B-AE38-4AC3-832A-147747038E7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EB21D7E-6B57-4282-960C-C2556A79D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635064D-20EE-4B50-A00A-0D002595E0D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5D8EC8A-AB2F-4E24-B8B4-5F75561C00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7EEAC21A-47A0-44F8-88DC-7B39C894108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46799018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968957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57D4E6-C3BE-46B7-825A-B8D8D6DCA3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264B8E2-ED2A-4B27-A03F-72CDB2E75B3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CE5B6A20-3263-4B1C-B903-51DBD6172CC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E034FD05-8DB1-4513-A765-FFC5D2E6A40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CAE3A25E-37CC-47E4-B120-8057FCBB443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2B34E6BE-F123-41E4-817C-2912D614FB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9348664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7006936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4F4746-40A6-4849-97C7-150E6B0DBDA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0913625-2158-468B-AF4F-CFC6C21204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0056FA95-E6B2-4083-B9F9-F3E5CF015D0C}"/>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8CE0BE6-67AA-4241-A36A-EFA18C8E9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3AE12621-1241-443F-AAB7-7D09C8F3703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0D58798-B15D-4C62-A1D1-E11A26BF20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C8FEA479-BDCD-4777-B6C5-C93197B289E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939A849A-4B7F-41D2-BF6C-460F747D63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11" name="TextBox 10"/>
          <p:cNvSpPr txBox="1"/>
          <p:nvPr userDrawn="1"/>
        </p:nvSpPr>
        <p:spPr>
          <a:xfrm>
            <a:off x="1602905" y="6739570"/>
            <a:ext cx="1800200" cy="118430"/>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endParaRPr>
          </a:p>
        </p:txBody>
      </p:sp>
    </p:spTree>
    <p:extLst>
      <p:ext uri="{BB962C8B-B14F-4D97-AF65-F5344CB8AC3E}">
        <p14:creationId xmlns:p14="http://schemas.microsoft.com/office/powerpoint/2010/main" val="22666999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ED7D79-89F4-43A6-B4AD-FAC7423B9DD4}"/>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F7E6E7CA-6433-4A4F-8949-C7165F0309B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页脚占位符 3">
            <a:extLst>
              <a:ext uri="{FF2B5EF4-FFF2-40B4-BE49-F238E27FC236}">
                <a16:creationId xmlns:a16="http://schemas.microsoft.com/office/drawing/2014/main" id="{B61ADFBD-03F8-409D-B53C-D269656021D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灯片编号占位符 4">
            <a:extLst>
              <a:ext uri="{FF2B5EF4-FFF2-40B4-BE49-F238E27FC236}">
                <a16:creationId xmlns:a16="http://schemas.microsoft.com/office/drawing/2014/main" id="{823FABF2-5851-448C-9756-B22D1504D4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39413574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40B9F7C-983A-42C9-B7B7-C02A737F1F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3" name="页脚占位符 2">
            <a:extLst>
              <a:ext uri="{FF2B5EF4-FFF2-40B4-BE49-F238E27FC236}">
                <a16:creationId xmlns:a16="http://schemas.microsoft.com/office/drawing/2014/main" id="{EBD7A6F4-5CCA-45DC-A75D-862246A345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灯片编号占位符 3">
            <a:extLst>
              <a:ext uri="{FF2B5EF4-FFF2-40B4-BE49-F238E27FC236}">
                <a16:creationId xmlns:a16="http://schemas.microsoft.com/office/drawing/2014/main" id="{82C5A55A-FA42-414A-A56F-ADC7153FCC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3091984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4CF400-9C90-4B79-BB4B-5D4E53224D3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2529603-616E-48FF-AFD9-764982C1B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0523B71-914A-4D93-BF65-EF1DAD72EF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4AA2F58-BDC2-4FEE-BA55-367E65DF42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AF5285DE-1F6C-43D4-A178-F810576808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7E5B725F-58DA-4A37-A142-64414031265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0438293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6F2F19-F0F6-433E-817D-46C0A74322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EA5F722-EED3-499A-9508-8C6378E99C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DE45DAE-AB47-47F4-BD5A-36EEBC87A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B08B3CBB-2A4B-45BE-B359-61EC744997C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C6D5EB26-ED0C-42A3-ABDA-09ADCF5DB16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12D06067-EFCB-4058-8F34-62BBE1BAA04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9574916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7E16FE-FBC1-43AE-B6D9-363ED408B44E}"/>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410FDEA8-4DAA-431F-9884-C70DD1A81786}"/>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0C52505-0A85-4C7D-A4A2-49AC3A29822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B0B621A-DA8A-4F77-A771-7C720F7473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530B84B5-1C8C-4229-B7C2-464D29C5A3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40303110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EA51C444-9956-45BE-9A71-A1C48F750B6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FF798D1-27AB-475D-BA45-9EBFF7E6E5A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F7DEAE4-D602-44F9-82F4-CCAC5B9664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45289E78-22CA-49B4-9274-B9555202115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5051C6D3-DE67-4DE4-9659-3A247F6336C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42104875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EA66C74-A4DE-4E53-BBA6-38B4F07B3F47}"/>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667F684-C86C-4D0E-9FF0-1622F8D569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E7F91330-5A17-4C3A-91AD-092B673547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307DE473-CEE7-4EBA-94BA-3937607799D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BC98746F-6DB4-46DA-9BDE-A82700CB3B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654845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09520" y="6356350"/>
            <a:ext cx="2845224"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fld id="{BEE31856-7122-464A-9B2E-AEBA2AF92B0D}" type="datetimeFigureOut">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1/14/2024</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ooter Placeholder 4"/>
          <p:cNvSpPr>
            <a:spLocks noGrp="1"/>
          </p:cNvSpPr>
          <p:nvPr>
            <p:ph type="ftr" sz="quarter" idx="11"/>
          </p:nvPr>
        </p:nvSpPr>
        <p:spPr>
          <a:xfrm>
            <a:off x="4165852" y="6356350"/>
            <a:ext cx="3860297"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Slide Number Placeholder 5"/>
          <p:cNvSpPr>
            <a:spLocks noGrp="1"/>
          </p:cNvSpPr>
          <p:nvPr>
            <p:ph type="sldNum" sz="quarter" idx="12"/>
          </p:nvPr>
        </p:nvSpPr>
        <p:spPr>
          <a:xfrm>
            <a:off x="8737257" y="6356350"/>
            <a:ext cx="2845223" cy="365125"/>
          </a:xfrm>
          <a:prstGeom prst="rect">
            <a:avLst/>
          </a:prstGeom>
        </p:spPr>
        <p:txBody>
          <a:bodyPr lIns="45711" tIns="22855" rIns="45711" bIns="22855"/>
          <a:lstStyle>
            <a:lvl1pPr defTabSz="1088421" fontAlgn="auto">
              <a:spcBef>
                <a:spcPts val="0"/>
              </a:spcBef>
              <a:spcAft>
                <a:spcPts val="0"/>
              </a:spcAft>
              <a:defRPr>
                <a:latin typeface="+mn-lt"/>
                <a:cs typeface="+mn-cs"/>
              </a:defRPr>
            </a:lvl1pPr>
          </a:lstStyle>
          <a:p>
            <a:pPr marL="0" marR="0" lvl="0" indent="0" algn="l" defTabSz="1088421" rtl="0" eaLnBrk="1" fontAlgn="auto" latinLnBrk="0" hangingPunct="1">
              <a:lnSpc>
                <a:spcPct val="100000"/>
              </a:lnSpc>
              <a:spcBef>
                <a:spcPts val="0"/>
              </a:spcBef>
              <a:spcAft>
                <a:spcPts val="0"/>
              </a:spcAft>
              <a:buClrTx/>
              <a:buSzTx/>
              <a:buFontTx/>
              <a:buNone/>
              <a:tabLst/>
              <a:defRPr/>
            </a:pPr>
            <a:fld id="{92CF152F-62A2-44E0-9B49-515995CCAEB7}"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925278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4C216E-D7F0-4208-A2FD-7962658570C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447AFEB-0D47-4B94-9DAE-CC2607AC17E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B3D6992-410A-46B1-B985-F442F76BD3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94077EBE-4E55-48B5-A041-0E91EDF1F9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211486D5-C711-4DCB-ABDD-53AAB45E7E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416630695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4850B0-F80C-4ECA-9570-AE563175F231}"/>
              </a:ext>
            </a:extLst>
          </p:cNvPr>
          <p:cNvSpPr>
            <a:spLocks noGrp="1"/>
          </p:cNvSpPr>
          <p:nvPr>
            <p:ph type="title"/>
          </p:nvPr>
        </p:nvSpPr>
        <p:spPr>
          <a:xfrm>
            <a:off x="831849"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0F9F6C5-927E-4D22-815C-B7121B7756B5}"/>
              </a:ext>
            </a:extLst>
          </p:cNvPr>
          <p:cNvSpPr>
            <a:spLocks noGrp="1"/>
          </p:cNvSpPr>
          <p:nvPr>
            <p:ph type="body" idx="1"/>
          </p:nvPr>
        </p:nvSpPr>
        <p:spPr>
          <a:xfrm>
            <a:off x="831849"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E9036A6-0618-47F7-8785-7A0BC43432E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601FFB57-3D01-4E7C-8F36-884575DFFE7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CF60AB2A-CA73-4CC9-8B04-0B61EF7175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95634115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F032B12-9B99-4664-97E5-A09579A0545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8CE6599-4609-4A90-918F-412457AF8E03}"/>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322E89-35FD-4080-9718-FB57BBDFF3C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3120912C-FAC0-433E-959D-24F1323B169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B59E2BDC-638E-4678-A6C0-40927ADAB87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AB802330-B276-42C3-97DB-254068A58A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0976408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2157A7-364B-40D7-AF56-48A8B829093F}"/>
              </a:ext>
            </a:extLst>
          </p:cNvPr>
          <p:cNvSpPr>
            <a:spLocks noGrp="1"/>
          </p:cNvSpPr>
          <p:nvPr>
            <p:ph type="title"/>
          </p:nvPr>
        </p:nvSpPr>
        <p:spPr>
          <a:xfrm>
            <a:off x="839788" y="365126"/>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C19083D-6C10-4590-90FC-8EF0CA18FB39}"/>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F4809289-9F51-4E55-BFF3-F3364699C76D}"/>
              </a:ext>
            </a:extLst>
          </p:cNvPr>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59E9BA6-C2FB-4FB4-A763-B0F3F6CA22B1}"/>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5156D17-80A8-4AA0-89DF-3C688AD2F07E}"/>
              </a:ext>
            </a:extLst>
          </p:cNvPr>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1970429-1362-46E5-BDD8-4EDB81BE240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8" name="页脚占位符 7">
            <a:extLst>
              <a:ext uri="{FF2B5EF4-FFF2-40B4-BE49-F238E27FC236}">
                <a16:creationId xmlns:a16="http://schemas.microsoft.com/office/drawing/2014/main" id="{4C29A2DC-5D64-4895-8F21-50D4938ED46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9" name="灯片编号占位符 8">
            <a:extLst>
              <a:ext uri="{FF2B5EF4-FFF2-40B4-BE49-F238E27FC236}">
                <a16:creationId xmlns:a16="http://schemas.microsoft.com/office/drawing/2014/main" id="{3B3C554D-5D52-4827-B7B6-23E052A22ED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665361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8D5039-E9A1-4A30-9703-511050AB7A3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07983D9-586F-4FC3-865A-95FCC742511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页脚占位符 3">
            <a:extLst>
              <a:ext uri="{FF2B5EF4-FFF2-40B4-BE49-F238E27FC236}">
                <a16:creationId xmlns:a16="http://schemas.microsoft.com/office/drawing/2014/main" id="{47A49F9F-5558-48BC-A8B4-AE30A8B3305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灯片编号占位符 4">
            <a:extLst>
              <a:ext uri="{FF2B5EF4-FFF2-40B4-BE49-F238E27FC236}">
                <a16:creationId xmlns:a16="http://schemas.microsoft.com/office/drawing/2014/main" id="{C9B3D3A8-7DFA-4E89-A52A-3E442048AD7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183943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21B5BD1-B0E7-43E4-86BC-80878511B51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3" name="页脚占位符 2">
            <a:extLst>
              <a:ext uri="{FF2B5EF4-FFF2-40B4-BE49-F238E27FC236}">
                <a16:creationId xmlns:a16="http://schemas.microsoft.com/office/drawing/2014/main" id="{88E63052-65EE-4B16-B57C-36C242F9FC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灯片编号占位符 3">
            <a:extLst>
              <a:ext uri="{FF2B5EF4-FFF2-40B4-BE49-F238E27FC236}">
                <a16:creationId xmlns:a16="http://schemas.microsoft.com/office/drawing/2014/main" id="{093CAF05-9ED7-4191-8842-054BC96996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848852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C332D7-C9F9-44C2-A97D-B660EB3CB8E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17BE233-DAAE-49D4-A348-19125D96D0E9}"/>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58B1EB1-4E0C-4E0F-AA65-A2DE5D70CA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F5DD61B-410B-489A-A595-D9770E215D6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AC6D87E2-8F6E-4E57-BAB2-222C7E25562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2844B079-56D0-41F2-A028-B061EFB929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9436888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86FC74-FD78-4432-9AF1-69138E30E0E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3CEEF2D-7A58-4AE2-B434-3A317B27E192}"/>
              </a:ext>
            </a:extLst>
          </p:cNvPr>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D5569EC-477B-4091-9221-0CBB8AA46F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3DB846-413D-4750-83BA-5C80587D2BE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页脚占位符 5">
            <a:extLst>
              <a:ext uri="{FF2B5EF4-FFF2-40B4-BE49-F238E27FC236}">
                <a16:creationId xmlns:a16="http://schemas.microsoft.com/office/drawing/2014/main" id="{141A8C8C-9DAA-4BFC-8C6E-CC3759610B0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灯片编号占位符 6">
            <a:extLst>
              <a:ext uri="{FF2B5EF4-FFF2-40B4-BE49-F238E27FC236}">
                <a16:creationId xmlns:a16="http://schemas.microsoft.com/office/drawing/2014/main" id="{1B474B5B-5E48-4C26-9707-07D3911A1B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9770151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CF7A21-2FA8-4DFC-87B5-DC90C57466E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EBC363B-0A0A-493F-88F4-E1A13D54FAA0}"/>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F2848AF-26DC-4FE5-833F-8F035D417DD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B3D4F3FB-7946-4BF7-815C-158840BBE7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F25B0C27-9B01-4770-91C1-1B7D9B50CB2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8876247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AE49C71-84EC-43F8-810A-09D6EF8DCF9B}"/>
              </a:ext>
            </a:extLst>
          </p:cNvPr>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C7728E2-711D-4CC1-9F7D-F19BB11FC0BB}"/>
              </a:ext>
            </a:extLst>
          </p:cNvPr>
          <p:cNvSpPr>
            <a:spLocks noGrp="1"/>
          </p:cNvSpPr>
          <p:nvPr>
            <p:ph type="body" orient="vert" idx="1"/>
          </p:nvPr>
        </p:nvSpPr>
        <p:spPr>
          <a:xfrm>
            <a:off x="838201"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2C3650A-A8B1-4702-8D7B-6FC72B81FF8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0E3DB495-4226-45E2-BCEA-827CFE7DD7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BB272E15-1199-4E81-B20F-5B211AD396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280104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leaf)" type="twoColTx">
  <p:cSld name="Title + 2 columns (leaf)">
    <p:spTree>
      <p:nvGrpSpPr>
        <p:cNvPr id="1" name="Shape 44"/>
        <p:cNvGrpSpPr/>
        <p:nvPr/>
      </p:nvGrpSpPr>
      <p:grpSpPr>
        <a:xfrm>
          <a:off x="0" y="0"/>
          <a:ext cx="0" cy="0"/>
          <a:chOff x="0" y="0"/>
          <a:chExt cx="0" cy="0"/>
        </a:xfrm>
      </p:grpSpPr>
      <p:sp>
        <p:nvSpPr>
          <p:cNvPr id="46" name="Google Shape;46;p8"/>
          <p:cNvSpPr txBox="1">
            <a:spLocks noGrp="1"/>
          </p:cNvSpPr>
          <p:nvPr>
            <p:ph type="body" idx="1"/>
          </p:nvPr>
        </p:nvSpPr>
        <p:spPr>
          <a:xfrm>
            <a:off x="3009900" y="2352675"/>
            <a:ext cx="4161200" cy="4214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Clr>
                <a:schemeClr val="dk1"/>
              </a:buClr>
              <a:buSzPts val="1800"/>
              <a:buChar char="■"/>
              <a:defRPr sz="2400"/>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47" name="Google Shape;47;p8"/>
          <p:cNvSpPr txBox="1">
            <a:spLocks noGrp="1"/>
          </p:cNvSpPr>
          <p:nvPr>
            <p:ph type="body" idx="2"/>
          </p:nvPr>
        </p:nvSpPr>
        <p:spPr>
          <a:xfrm>
            <a:off x="7421431" y="2352675"/>
            <a:ext cx="4161200" cy="4214800"/>
          </a:xfrm>
          <a:prstGeom prst="rect">
            <a:avLst/>
          </a:prstGeom>
        </p:spPr>
        <p:txBody>
          <a:bodyPr spcFirstLastPara="1" wrap="square" lIns="91425" tIns="91425" rIns="91425" bIns="91425" anchor="t" anchorCtr="0">
            <a:noAutofit/>
          </a:bodyPr>
          <a:lstStyle>
            <a:lvl1pPr marL="609585" lvl="0" indent="-457189">
              <a:spcBef>
                <a:spcPts val="800"/>
              </a:spcBef>
              <a:spcAft>
                <a:spcPts val="0"/>
              </a:spcAft>
              <a:buSzPts val="1800"/>
              <a:buChar char="◍"/>
              <a:defRPr sz="2400"/>
            </a:lvl1pPr>
            <a:lvl2pPr marL="1219170" lvl="1" indent="-457189">
              <a:spcBef>
                <a:spcPts val="0"/>
              </a:spcBef>
              <a:spcAft>
                <a:spcPts val="0"/>
              </a:spcAft>
              <a:buSzPts val="1800"/>
              <a:buChar char="○"/>
              <a:defRPr sz="2400"/>
            </a:lvl2pPr>
            <a:lvl3pPr marL="1828754" lvl="2" indent="-457189">
              <a:spcBef>
                <a:spcPts val="0"/>
              </a:spcBef>
              <a:spcAft>
                <a:spcPts val="0"/>
              </a:spcAft>
              <a:buClr>
                <a:schemeClr val="dk1"/>
              </a:buClr>
              <a:buSzPts val="1800"/>
              <a:buChar char="■"/>
              <a:defRPr sz="2400"/>
            </a:lvl3pPr>
            <a:lvl4pPr marL="2438339" lvl="3" indent="-457189">
              <a:spcBef>
                <a:spcPts val="0"/>
              </a:spcBef>
              <a:spcAft>
                <a:spcPts val="0"/>
              </a:spcAft>
              <a:buSzPts val="1800"/>
              <a:buChar char="●"/>
              <a:defRPr/>
            </a:lvl4pPr>
            <a:lvl5pPr marL="3047924" lvl="4" indent="-457189">
              <a:spcBef>
                <a:spcPts val="0"/>
              </a:spcBef>
              <a:spcAft>
                <a:spcPts val="0"/>
              </a:spcAft>
              <a:buSzPts val="1800"/>
              <a:buChar char="○"/>
              <a:defRPr/>
            </a:lvl5pPr>
            <a:lvl6pPr marL="3657509" lvl="5" indent="-457189">
              <a:spcBef>
                <a:spcPts val="0"/>
              </a:spcBef>
              <a:spcAft>
                <a:spcPts val="0"/>
              </a:spcAft>
              <a:buSzPts val="1800"/>
              <a:buChar char="■"/>
              <a:defRPr/>
            </a:lvl6pPr>
            <a:lvl7pPr marL="4267093" lvl="6" indent="-457189">
              <a:spcBef>
                <a:spcPts val="0"/>
              </a:spcBef>
              <a:spcAft>
                <a:spcPts val="0"/>
              </a:spcAft>
              <a:buSzPts val="1800"/>
              <a:buChar char="●"/>
              <a:defRPr/>
            </a:lvl7pPr>
            <a:lvl8pPr marL="4876678" lvl="7" indent="-457189">
              <a:spcBef>
                <a:spcPts val="0"/>
              </a:spcBef>
              <a:spcAft>
                <a:spcPts val="0"/>
              </a:spcAft>
              <a:buSzPts val="1800"/>
              <a:buChar char="○"/>
              <a:defRPr/>
            </a:lvl8pPr>
            <a:lvl9pPr marL="5486263" lvl="8" indent="-457189">
              <a:spcBef>
                <a:spcPts val="0"/>
              </a:spcBef>
              <a:spcAft>
                <a:spcPts val="0"/>
              </a:spcAft>
              <a:buSzPts val="1800"/>
              <a:buChar char="■"/>
              <a:defRPr/>
            </a:lvl9pPr>
          </a:lstStyle>
          <a:p>
            <a:endParaRPr/>
          </a:p>
        </p:txBody>
      </p:sp>
      <p:sp>
        <p:nvSpPr>
          <p:cNvPr id="48" name="Google Shape;48;p8"/>
          <p:cNvSpPr txBox="1">
            <a:spLocks noGrp="1"/>
          </p:cNvSpPr>
          <p:nvPr>
            <p:ph type="title"/>
          </p:nvPr>
        </p:nvSpPr>
        <p:spPr>
          <a:xfrm>
            <a:off x="3009900" y="1183300"/>
            <a:ext cx="8204400" cy="969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a:p>
        </p:txBody>
      </p:sp>
      <p:sp>
        <p:nvSpPr>
          <p:cNvPr id="49" name="Google Shape;49;p8"/>
          <p:cNvSpPr txBox="1">
            <a:spLocks noGrp="1"/>
          </p:cNvSpPr>
          <p:nvPr>
            <p:ph type="sldNum" idx="12"/>
          </p:nvPr>
        </p:nvSpPr>
        <p:spPr>
          <a:xfrm>
            <a:off x="11307436" y="6231525"/>
            <a:ext cx="603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6884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24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6799378-956C-4FC5-921F-783C9AB2A917}"/>
              </a:ext>
            </a:extLst>
          </p:cNvPr>
          <p:cNvSpPr>
            <a:spLocks noGrp="1"/>
          </p:cNvSpPr>
          <p:nvPr>
            <p:ph type="pic" sz="quarter" idx="10" hasCustomPrompt="1"/>
          </p:nvPr>
        </p:nvSpPr>
        <p:spPr>
          <a:xfrm>
            <a:off x="0" y="0"/>
            <a:ext cx="12192000" cy="685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5" name="Picture Placeholder 4">
            <a:extLst>
              <a:ext uri="{FF2B5EF4-FFF2-40B4-BE49-F238E27FC236}">
                <a16:creationId xmlns:a16="http://schemas.microsoft.com/office/drawing/2014/main" id="{CEC7108F-19C2-4141-B65F-77994B94A95F}"/>
              </a:ext>
            </a:extLst>
          </p:cNvPr>
          <p:cNvSpPr>
            <a:spLocks noGrp="1"/>
          </p:cNvSpPr>
          <p:nvPr>
            <p:ph type="pic" sz="quarter" idx="11" hasCustomPrompt="1"/>
          </p:nvPr>
        </p:nvSpPr>
        <p:spPr>
          <a:xfrm>
            <a:off x="1494632" y="653145"/>
            <a:ext cx="9202736" cy="2278743"/>
          </a:xfrm>
          <a:prstGeom prst="roundRect">
            <a:avLst>
              <a:gd name="adj" fmla="val 2655"/>
            </a:avLst>
          </a:prstGeom>
          <a:noFill/>
          <a:effectLst>
            <a:outerShdw blurRad="1270000" dist="673100" dir="5400000" sx="86000" sy="86000" algn="t" rotWithShape="0">
              <a:prstClr val="black">
                <a:alpha val="27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513927502"/>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 presetClass="entr" presetSubtype="1" decel="10000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750" fill="hold"/>
                                        <p:tgtEl>
                                          <p:spTgt spid="5"/>
                                        </p:tgtEl>
                                        <p:attrNameLst>
                                          <p:attrName>ppt_x</p:attrName>
                                        </p:attrNameLst>
                                      </p:cBhvr>
                                      <p:tavLst>
                                        <p:tav tm="0">
                                          <p:val>
                                            <p:strVal val="#ppt_x"/>
                                          </p:val>
                                        </p:tav>
                                        <p:tav tm="100000">
                                          <p:val>
                                            <p:strVal val="#ppt_x"/>
                                          </p:val>
                                        </p:tav>
                                      </p:tavLst>
                                    </p:anim>
                                    <p:anim calcmode="lin" valueType="num">
                                      <p:cBhvr additive="base">
                                        <p:cTn id="11" dur="75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21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8D5D46D-DF3E-455D-8ADE-326E8A27D245}"/>
              </a:ext>
            </a:extLst>
          </p:cNvPr>
          <p:cNvSpPr>
            <a:spLocks noGrp="1"/>
          </p:cNvSpPr>
          <p:nvPr>
            <p:ph type="pic" sz="quarter" idx="10" hasCustomPrompt="1"/>
          </p:nvPr>
        </p:nvSpPr>
        <p:spPr>
          <a:xfrm>
            <a:off x="1099459" y="1380675"/>
            <a:ext cx="4343399" cy="4343398"/>
          </a:xfrm>
          <a:custGeom>
            <a:avLst/>
            <a:gdLst>
              <a:gd name="connsiteX0" fmla="*/ 2171699 w 4343398"/>
              <a:gd name="connsiteY0" fmla="*/ 0 h 4343398"/>
              <a:gd name="connsiteX1" fmla="*/ 4343398 w 4343398"/>
              <a:gd name="connsiteY1" fmla="*/ 2171699 h 4343398"/>
              <a:gd name="connsiteX2" fmla="*/ 2171699 w 4343398"/>
              <a:gd name="connsiteY2" fmla="*/ 4343398 h 4343398"/>
              <a:gd name="connsiteX3" fmla="*/ 0 w 4343398"/>
              <a:gd name="connsiteY3" fmla="*/ 2171699 h 4343398"/>
              <a:gd name="connsiteX4" fmla="*/ 2171699 w 4343398"/>
              <a:gd name="connsiteY4" fmla="*/ 0 h 434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43398" h="4343398">
                <a:moveTo>
                  <a:pt x="2171699" y="0"/>
                </a:moveTo>
                <a:cubicBezTo>
                  <a:pt x="3371095" y="0"/>
                  <a:pt x="4343398" y="972303"/>
                  <a:pt x="4343398" y="2171699"/>
                </a:cubicBezTo>
                <a:cubicBezTo>
                  <a:pt x="4343398" y="3371095"/>
                  <a:pt x="3371095" y="4343398"/>
                  <a:pt x="2171699" y="4343398"/>
                </a:cubicBezTo>
                <a:cubicBezTo>
                  <a:pt x="972303" y="4343398"/>
                  <a:pt x="0" y="3371095"/>
                  <a:pt x="0" y="2171699"/>
                </a:cubicBezTo>
                <a:cubicBezTo>
                  <a:pt x="0" y="972303"/>
                  <a:pt x="972303" y="0"/>
                  <a:pt x="2171699" y="0"/>
                </a:cubicBezTo>
                <a:close/>
              </a:path>
            </a:pathLst>
          </a:custGeom>
          <a:noFill/>
          <a:ln w="127000">
            <a:solidFill>
              <a:schemeClr val="bg1"/>
            </a:solidFill>
          </a:ln>
          <a:effectLst>
            <a:outerShdw blurRad="952500" dist="647700" dir="5400000" sx="85000" sy="85000" algn="t" rotWithShape="0">
              <a:prstClr val="black">
                <a:alpha val="40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77481676"/>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22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E3C440A-3310-4F34-949D-FB519D577EC1}"/>
              </a:ext>
            </a:extLst>
          </p:cNvPr>
          <p:cNvSpPr>
            <a:spLocks noGrp="1"/>
          </p:cNvSpPr>
          <p:nvPr>
            <p:ph type="pic" sz="quarter" idx="10" hasCustomPrompt="1"/>
          </p:nvPr>
        </p:nvSpPr>
        <p:spPr>
          <a:xfrm>
            <a:off x="6742696" y="0"/>
            <a:ext cx="5449307" cy="6858000"/>
          </a:xfrm>
          <a:custGeom>
            <a:avLst/>
            <a:gdLst>
              <a:gd name="connsiteX0" fmla="*/ 1035809 w 5449307"/>
              <a:gd name="connsiteY0" fmla="*/ 0 h 6858000"/>
              <a:gd name="connsiteX1" fmla="*/ 5449307 w 5449307"/>
              <a:gd name="connsiteY1" fmla="*/ 0 h 6858000"/>
              <a:gd name="connsiteX2" fmla="*/ 5449307 w 5449307"/>
              <a:gd name="connsiteY2" fmla="*/ 6858000 h 6858000"/>
              <a:gd name="connsiteX3" fmla="*/ 2850176 w 5449307"/>
              <a:gd name="connsiteY3" fmla="*/ 6858000 h 6858000"/>
              <a:gd name="connsiteX4" fmla="*/ 2823744 w 5449307"/>
              <a:gd name="connsiteY4" fmla="*/ 6807034 h 6858000"/>
              <a:gd name="connsiteX5" fmla="*/ 1622 w 5449307"/>
              <a:gd name="connsiteY5" fmla="*/ 3066067 h 6858000"/>
              <a:gd name="connsiteX6" fmla="*/ 1000369 w 5449307"/>
              <a:gd name="connsiteY6" fmla="*/ 12092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9307" h="6858000">
                <a:moveTo>
                  <a:pt x="1035809" y="0"/>
                </a:moveTo>
                <a:lnTo>
                  <a:pt x="5449307" y="0"/>
                </a:lnTo>
                <a:lnTo>
                  <a:pt x="5449307" y="6858000"/>
                </a:lnTo>
                <a:lnTo>
                  <a:pt x="2850176" y="6858000"/>
                </a:lnTo>
                <a:lnTo>
                  <a:pt x="2823744" y="6807034"/>
                </a:lnTo>
                <a:cubicBezTo>
                  <a:pt x="2261088" y="5829973"/>
                  <a:pt x="43562" y="4807683"/>
                  <a:pt x="1622" y="3066067"/>
                </a:cubicBezTo>
                <a:cubicBezTo>
                  <a:pt x="-40319" y="1324452"/>
                  <a:pt x="742889" y="853318"/>
                  <a:pt x="1000369" y="12092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804401841"/>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820F665A-E088-40EB-AD32-826FDE7F6F72}"/>
              </a:ext>
            </a:extLst>
          </p:cNvPr>
          <p:cNvSpPr/>
          <p:nvPr userDrawn="1"/>
        </p:nvSpPr>
        <p:spPr>
          <a:xfrm>
            <a:off x="1" y="0"/>
            <a:ext cx="6808123" cy="6858000"/>
          </a:xfrm>
          <a:custGeom>
            <a:avLst/>
            <a:gdLst>
              <a:gd name="connsiteX0" fmla="*/ 0 w 6808123"/>
              <a:gd name="connsiteY0" fmla="*/ 0 h 6858000"/>
              <a:gd name="connsiteX1" fmla="*/ 2570134 w 6808123"/>
              <a:gd name="connsiteY1" fmla="*/ 0 h 6858000"/>
              <a:gd name="connsiteX2" fmla="*/ 6808123 w 6808123"/>
              <a:gd name="connsiteY2" fmla="*/ 6858000 h 6858000"/>
              <a:gd name="connsiteX3" fmla="*/ 0 w 680812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08123" h="6858000">
                <a:moveTo>
                  <a:pt x="0" y="0"/>
                </a:moveTo>
                <a:lnTo>
                  <a:pt x="2570134" y="0"/>
                </a:lnTo>
                <a:lnTo>
                  <a:pt x="6808123" y="6858000"/>
                </a:lnTo>
                <a:lnTo>
                  <a:pt x="0" y="6858000"/>
                </a:lnTo>
                <a:close/>
              </a:path>
            </a:pathLst>
          </a:custGeom>
          <a:gradFill>
            <a:gsLst>
              <a:gs pos="0">
                <a:schemeClr val="accent1"/>
              </a:gs>
              <a:gs pos="100000">
                <a:schemeClr val="accent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3" name="Picture Placeholder 2">
            <a:extLst>
              <a:ext uri="{FF2B5EF4-FFF2-40B4-BE49-F238E27FC236}">
                <a16:creationId xmlns:a16="http://schemas.microsoft.com/office/drawing/2014/main" id="{22BDB850-2617-47E6-A14D-21C8010E52AA}"/>
              </a:ext>
            </a:extLst>
          </p:cNvPr>
          <p:cNvSpPr>
            <a:spLocks noGrp="1"/>
          </p:cNvSpPr>
          <p:nvPr>
            <p:ph type="pic" sz="quarter" idx="10" hasCustomPrompt="1"/>
          </p:nvPr>
        </p:nvSpPr>
        <p:spPr>
          <a:xfrm>
            <a:off x="1182437" y="838200"/>
            <a:ext cx="5181600" cy="5181600"/>
          </a:xfrm>
          <a:custGeom>
            <a:avLst/>
            <a:gdLst>
              <a:gd name="connsiteX0" fmla="*/ 2610356 w 5220712"/>
              <a:gd name="connsiteY0" fmla="*/ 0 h 5220712"/>
              <a:gd name="connsiteX1" fmla="*/ 5220712 w 5220712"/>
              <a:gd name="connsiteY1" fmla="*/ 2610356 h 5220712"/>
              <a:gd name="connsiteX2" fmla="*/ 2610356 w 5220712"/>
              <a:gd name="connsiteY2" fmla="*/ 5220712 h 5220712"/>
              <a:gd name="connsiteX3" fmla="*/ 0 w 5220712"/>
              <a:gd name="connsiteY3" fmla="*/ 2610356 h 5220712"/>
              <a:gd name="connsiteX4" fmla="*/ 2610356 w 5220712"/>
              <a:gd name="connsiteY4" fmla="*/ 0 h 52207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0712" h="5220712">
                <a:moveTo>
                  <a:pt x="2610356" y="0"/>
                </a:moveTo>
                <a:cubicBezTo>
                  <a:pt x="4052016" y="0"/>
                  <a:pt x="5220712" y="1168696"/>
                  <a:pt x="5220712" y="2610356"/>
                </a:cubicBezTo>
                <a:cubicBezTo>
                  <a:pt x="5220712" y="4052016"/>
                  <a:pt x="4052016" y="5220712"/>
                  <a:pt x="2610356" y="5220712"/>
                </a:cubicBezTo>
                <a:cubicBezTo>
                  <a:pt x="1168696" y="5220712"/>
                  <a:pt x="0" y="4052016"/>
                  <a:pt x="0" y="2610356"/>
                </a:cubicBezTo>
                <a:cubicBezTo>
                  <a:pt x="0" y="1168696"/>
                  <a:pt x="1168696" y="0"/>
                  <a:pt x="2610356" y="0"/>
                </a:cubicBezTo>
                <a:close/>
              </a:path>
            </a:pathLst>
          </a:custGeom>
          <a:noFill/>
          <a:effectLst>
            <a:outerShdw blurRad="1270000" dist="571500" dir="5400000" sx="89000" sy="89000" algn="t" rotWithShape="0">
              <a:prstClr val="black">
                <a:alpha val="23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30" name="TextBox 29">
            <a:extLst>
              <a:ext uri="{FF2B5EF4-FFF2-40B4-BE49-F238E27FC236}">
                <a16:creationId xmlns:a16="http://schemas.microsoft.com/office/drawing/2014/main" id="{17E45213-92FA-413D-828A-2EB77F5BC56D}"/>
              </a:ext>
            </a:extLst>
          </p:cNvPr>
          <p:cNvSpPr txBox="1"/>
          <p:nvPr userDrawn="1"/>
        </p:nvSpPr>
        <p:spPr>
          <a:xfrm flipH="1">
            <a:off x="445438" y="6386877"/>
            <a:ext cx="413836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alpha val="45000"/>
                  </a:prstClr>
                </a:solidFill>
                <a:effectLst/>
                <a:uLnTx/>
                <a:uFillTx/>
                <a:latin typeface="微软雅黑" panose="020F0302020204030204"/>
                <a:cs typeface="+mn-cs"/>
              </a:rPr>
              <a:t>Copyright © Company. All rights. | www.1ppt.com</a:t>
            </a:r>
          </a:p>
        </p:txBody>
      </p:sp>
      <p:pic>
        <p:nvPicPr>
          <p:cNvPr id="16" name="图片 15">
            <a:extLst>
              <a:ext uri="{FF2B5EF4-FFF2-40B4-BE49-F238E27FC236}">
                <a16:creationId xmlns:a16="http://schemas.microsoft.com/office/drawing/2014/main" id="{3899B867-022C-448F-A7C5-4D36F569D6DC}"/>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313775" y="217209"/>
            <a:ext cx="901415" cy="253297"/>
          </a:xfrm>
          <a:prstGeom prst="rect">
            <a:avLst/>
          </a:prstGeom>
        </p:spPr>
      </p:pic>
    </p:spTree>
    <p:extLst>
      <p:ext uri="{BB962C8B-B14F-4D97-AF65-F5344CB8AC3E}">
        <p14:creationId xmlns:p14="http://schemas.microsoft.com/office/powerpoint/2010/main" val="1654447912"/>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250" fill="hold"/>
                                        <p:tgtEl>
                                          <p:spTgt spid="17"/>
                                        </p:tgtEl>
                                        <p:attrNameLst>
                                          <p:attrName>ppt_x</p:attrName>
                                        </p:attrNameLst>
                                      </p:cBhvr>
                                      <p:tavLst>
                                        <p:tav tm="0">
                                          <p:val>
                                            <p:strVal val="0-#ppt_w/2"/>
                                          </p:val>
                                        </p:tav>
                                        <p:tav tm="100000">
                                          <p:val>
                                            <p:strVal val="#ppt_x"/>
                                          </p:val>
                                        </p:tav>
                                      </p:tavLst>
                                    </p:anim>
                                    <p:anim calcmode="lin" valueType="num">
                                      <p:cBhvr additive="base">
                                        <p:cTn id="12" dur="1250" fill="hold"/>
                                        <p:tgtEl>
                                          <p:spTgt spid="17"/>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75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125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p:bldP spid="30"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38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D9BB89-CF58-4598-BEAE-766A4A9D3869}"/>
              </a:ext>
            </a:extLst>
          </p:cNvPr>
          <p:cNvSpPr/>
          <p:nvPr userDrawn="1"/>
        </p:nvSpPr>
        <p:spPr>
          <a:xfrm>
            <a:off x="4521770" y="0"/>
            <a:ext cx="3148463" cy="6858000"/>
          </a:xfrm>
          <a:prstGeom prst="rect">
            <a:avLst/>
          </a:prstGeom>
          <a:solidFill>
            <a:schemeClr val="accent1">
              <a:lumMod val="75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
        <p:nvSpPr>
          <p:cNvPr id="14" name="TextBox 13">
            <a:extLst>
              <a:ext uri="{FF2B5EF4-FFF2-40B4-BE49-F238E27FC236}">
                <a16:creationId xmlns:a16="http://schemas.microsoft.com/office/drawing/2014/main" id="{290EA6BD-5BEB-4006-9882-67607381C855}"/>
              </a:ext>
            </a:extLst>
          </p:cNvPr>
          <p:cNvSpPr txBox="1"/>
          <p:nvPr userDrawn="1"/>
        </p:nvSpPr>
        <p:spPr>
          <a:xfrm rot="10800000" flipV="1">
            <a:off x="10433048" y="68129"/>
            <a:ext cx="17589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60E2A6B-A809-4840-BF14-8648BC0BDF87}" type="slidenum">
              <a:rPr kumimoji="0" lang="id-ID" sz="7200" b="1" i="0" u="none" strike="noStrike" kern="1200" cap="none" spc="-150" normalizeH="0" baseline="0" noProof="0" smtClean="0">
                <a:ln>
                  <a:noFill/>
                </a:ln>
                <a:solidFill>
                  <a:prstClr val="white">
                    <a:alpha val="45000"/>
                  </a:prstClr>
                </a:solidFill>
                <a:effectLst/>
                <a:uLnTx/>
                <a:uFillTx/>
                <a:latin typeface="微软雅黑" panose="020F0502020204030204"/>
                <a:ea typeface="Roboto Condensed" panose="02000000000000000000" pitchFamily="2" charset="0"/>
                <a:cs typeface="Segoe UI" panose="020B0502040204020203"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id-ID" sz="41300" b="1" i="0" u="none" strike="noStrike" kern="1200" cap="none" spc="-150" normalizeH="0" baseline="0" noProof="0" dirty="0">
              <a:ln>
                <a:noFill/>
              </a:ln>
              <a:solidFill>
                <a:prstClr val="white">
                  <a:alpha val="45000"/>
                </a:prstClr>
              </a:solidFill>
              <a:effectLst/>
              <a:uLnTx/>
              <a:uFillTx/>
              <a:latin typeface="微软雅黑" panose="020F0502020204030204"/>
              <a:ea typeface="Roboto Condensed" panose="02000000000000000000" pitchFamily="2" charset="0"/>
              <a:cs typeface="Segoe UI" panose="020B0502040204020203" pitchFamily="34" charset="0"/>
            </a:endParaRPr>
          </a:p>
        </p:txBody>
      </p:sp>
      <p:sp>
        <p:nvSpPr>
          <p:cNvPr id="19" name="TextBox 18">
            <a:extLst>
              <a:ext uri="{FF2B5EF4-FFF2-40B4-BE49-F238E27FC236}">
                <a16:creationId xmlns:a16="http://schemas.microsoft.com/office/drawing/2014/main" id="{86D51BB1-84FC-4EA1-8CBA-198899554061}"/>
              </a:ext>
            </a:extLst>
          </p:cNvPr>
          <p:cNvSpPr txBox="1"/>
          <p:nvPr userDrawn="1"/>
        </p:nvSpPr>
        <p:spPr>
          <a:xfrm flipH="1">
            <a:off x="445438" y="6386877"/>
            <a:ext cx="4138367"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alpha val="45000"/>
                  </a:prstClr>
                </a:solidFill>
                <a:effectLst/>
                <a:uLnTx/>
                <a:uFillTx/>
                <a:latin typeface="微软雅黑" panose="020F0302020204030204"/>
                <a:cs typeface="+mn-cs"/>
              </a:rPr>
              <a:t>Copyright © Company. All rights. | www.1ppt.com</a:t>
            </a:r>
          </a:p>
        </p:txBody>
      </p:sp>
      <p:sp>
        <p:nvSpPr>
          <p:cNvPr id="20" name="Freeform: Shape 19">
            <a:extLst>
              <a:ext uri="{FF2B5EF4-FFF2-40B4-BE49-F238E27FC236}">
                <a16:creationId xmlns:a16="http://schemas.microsoft.com/office/drawing/2014/main" id="{7E6AC29A-0370-4051-910F-8AA29161472E}"/>
              </a:ext>
            </a:extLst>
          </p:cNvPr>
          <p:cNvSpPr/>
          <p:nvPr userDrawn="1"/>
        </p:nvSpPr>
        <p:spPr>
          <a:xfrm>
            <a:off x="9982199" y="6503526"/>
            <a:ext cx="1758952" cy="354475"/>
          </a:xfrm>
          <a:custGeom>
            <a:avLst/>
            <a:gdLst>
              <a:gd name="connsiteX0" fmla="*/ 550981 w 2344943"/>
              <a:gd name="connsiteY0" fmla="*/ 0 h 407428"/>
              <a:gd name="connsiteX1" fmla="*/ 940996 w 2344943"/>
              <a:gd name="connsiteY1" fmla="*/ 0 h 407428"/>
              <a:gd name="connsiteX2" fmla="*/ 1403945 w 2344943"/>
              <a:gd name="connsiteY2" fmla="*/ 0 h 407428"/>
              <a:gd name="connsiteX3" fmla="*/ 1793961 w 2344943"/>
              <a:gd name="connsiteY3" fmla="*/ 0 h 407428"/>
              <a:gd name="connsiteX4" fmla="*/ 2288061 w 2344943"/>
              <a:gd name="connsiteY4" fmla="*/ 355358 h 407428"/>
              <a:gd name="connsiteX5" fmla="*/ 2344943 w 2344943"/>
              <a:gd name="connsiteY5" fmla="*/ 407428 h 407428"/>
              <a:gd name="connsiteX6" fmla="*/ 0 w 2344943"/>
              <a:gd name="connsiteY6" fmla="*/ 407428 h 407428"/>
              <a:gd name="connsiteX7" fmla="*/ 56882 w 2344943"/>
              <a:gd name="connsiteY7" fmla="*/ 355358 h 407428"/>
              <a:gd name="connsiteX8" fmla="*/ 550981 w 2344943"/>
              <a:gd name="connsiteY8" fmla="*/ 0 h 407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4943" h="407428">
                <a:moveTo>
                  <a:pt x="550981" y="0"/>
                </a:moveTo>
                <a:lnTo>
                  <a:pt x="940996" y="0"/>
                </a:lnTo>
                <a:lnTo>
                  <a:pt x="1403945" y="0"/>
                </a:lnTo>
                <a:lnTo>
                  <a:pt x="1793961" y="0"/>
                </a:lnTo>
                <a:cubicBezTo>
                  <a:pt x="2111814" y="387"/>
                  <a:pt x="2144200" y="198956"/>
                  <a:pt x="2288061" y="355358"/>
                </a:cubicBezTo>
                <a:lnTo>
                  <a:pt x="2344943" y="407428"/>
                </a:lnTo>
                <a:lnTo>
                  <a:pt x="0" y="407428"/>
                </a:lnTo>
                <a:lnTo>
                  <a:pt x="56882" y="355358"/>
                </a:lnTo>
                <a:cubicBezTo>
                  <a:pt x="200743" y="198956"/>
                  <a:pt x="233129" y="387"/>
                  <a:pt x="55098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grpSp>
        <p:nvGrpSpPr>
          <p:cNvPr id="25" name="Group 24">
            <a:extLst>
              <a:ext uri="{FF2B5EF4-FFF2-40B4-BE49-F238E27FC236}">
                <a16:creationId xmlns:a16="http://schemas.microsoft.com/office/drawing/2014/main" id="{F13660B9-1823-43FE-942F-71C80EB000BB}"/>
              </a:ext>
            </a:extLst>
          </p:cNvPr>
          <p:cNvGrpSpPr/>
          <p:nvPr userDrawn="1"/>
        </p:nvGrpSpPr>
        <p:grpSpPr>
          <a:xfrm>
            <a:off x="10450052" y="6601913"/>
            <a:ext cx="823249" cy="148800"/>
            <a:chOff x="10435302" y="6601913"/>
            <a:chExt cx="823249" cy="148800"/>
          </a:xfrm>
          <a:solidFill>
            <a:schemeClr val="accent1"/>
          </a:solidFill>
        </p:grpSpPr>
        <p:sp>
          <p:nvSpPr>
            <p:cNvPr id="26" name="Freeform 22">
              <a:extLst>
                <a:ext uri="{FF2B5EF4-FFF2-40B4-BE49-F238E27FC236}">
                  <a16:creationId xmlns:a16="http://schemas.microsoft.com/office/drawing/2014/main" id="{BAD51537-BDA3-4320-B674-CB112700403C}"/>
                </a:ext>
              </a:extLst>
            </p:cNvPr>
            <p:cNvSpPr>
              <a:spLocks noEditPoints="1"/>
            </p:cNvSpPr>
            <p:nvPr userDrawn="1"/>
          </p:nvSpPr>
          <p:spPr bwMode="auto">
            <a:xfrm>
              <a:off x="10435302" y="6611627"/>
              <a:ext cx="161605" cy="129373"/>
            </a:xfrm>
            <a:custGeom>
              <a:avLst/>
              <a:gdLst>
                <a:gd name="T0" fmla="*/ 68 w 200"/>
                <a:gd name="T1" fmla="*/ 160 h 160"/>
                <a:gd name="T2" fmla="*/ 2 w 200"/>
                <a:gd name="T3" fmla="*/ 123 h 160"/>
                <a:gd name="T4" fmla="*/ 17 w 200"/>
                <a:gd name="T5" fmla="*/ 118 h 160"/>
                <a:gd name="T6" fmla="*/ 24 w 200"/>
                <a:gd name="T7" fmla="*/ 100 h 160"/>
                <a:gd name="T8" fmla="*/ 16 w 200"/>
                <a:gd name="T9" fmla="*/ 82 h 160"/>
                <a:gd name="T10" fmla="*/ 12 w 200"/>
                <a:gd name="T11" fmla="*/ 49 h 160"/>
                <a:gd name="T12" fmla="*/ 10 w 200"/>
                <a:gd name="T13" fmla="*/ 31 h 160"/>
                <a:gd name="T14" fmla="*/ 27 w 200"/>
                <a:gd name="T15" fmla="*/ 2 h 160"/>
                <a:gd name="T16" fmla="*/ 44 w 200"/>
                <a:gd name="T17" fmla="*/ 17 h 160"/>
                <a:gd name="T18" fmla="*/ 97 w 200"/>
                <a:gd name="T19" fmla="*/ 14 h 160"/>
                <a:gd name="T20" fmla="*/ 145 w 200"/>
                <a:gd name="T21" fmla="*/ 2 h 160"/>
                <a:gd name="T22" fmla="*/ 172 w 200"/>
                <a:gd name="T23" fmla="*/ 6 h 160"/>
                <a:gd name="T24" fmla="*/ 183 w 200"/>
                <a:gd name="T25" fmla="*/ 2 h 160"/>
                <a:gd name="T26" fmla="*/ 190 w 200"/>
                <a:gd name="T27" fmla="*/ 17 h 160"/>
                <a:gd name="T28" fmla="*/ 196 w 200"/>
                <a:gd name="T29" fmla="*/ 18 h 160"/>
                <a:gd name="T30" fmla="*/ 197 w 200"/>
                <a:gd name="T31" fmla="*/ 19 h 160"/>
                <a:gd name="T32" fmla="*/ 197 w 200"/>
                <a:gd name="T33" fmla="*/ 20 h 160"/>
                <a:gd name="T34" fmla="*/ 200 w 200"/>
                <a:gd name="T35" fmla="*/ 23 h 160"/>
                <a:gd name="T36" fmla="*/ 190 w 200"/>
                <a:gd name="T37" fmla="*/ 42 h 160"/>
                <a:gd name="T38" fmla="*/ 179 w 200"/>
                <a:gd name="T39" fmla="*/ 54 h 160"/>
                <a:gd name="T40" fmla="*/ 105 w 200"/>
                <a:gd name="T41" fmla="*/ 154 h 160"/>
                <a:gd name="T42" fmla="*/ 10 w 200"/>
                <a:gd name="T43" fmla="*/ 126 h 160"/>
                <a:gd name="T44" fmla="*/ 68 w 200"/>
                <a:gd name="T45" fmla="*/ 152 h 160"/>
                <a:gd name="T46" fmla="*/ 103 w 200"/>
                <a:gd name="T47" fmla="*/ 147 h 160"/>
                <a:gd name="T48" fmla="*/ 171 w 200"/>
                <a:gd name="T49" fmla="*/ 55 h 160"/>
                <a:gd name="T50" fmla="*/ 184 w 200"/>
                <a:gd name="T51" fmla="*/ 37 h 160"/>
                <a:gd name="T52" fmla="*/ 190 w 200"/>
                <a:gd name="T53" fmla="*/ 25 h 160"/>
                <a:gd name="T54" fmla="*/ 184 w 200"/>
                <a:gd name="T55" fmla="*/ 26 h 160"/>
                <a:gd name="T56" fmla="*/ 179 w 200"/>
                <a:gd name="T57" fmla="*/ 21 h 160"/>
                <a:gd name="T58" fmla="*/ 178 w 200"/>
                <a:gd name="T59" fmla="*/ 12 h 160"/>
                <a:gd name="T60" fmla="*/ 159 w 200"/>
                <a:gd name="T61" fmla="*/ 18 h 160"/>
                <a:gd name="T62" fmla="*/ 156 w 200"/>
                <a:gd name="T63" fmla="*/ 17 h 160"/>
                <a:gd name="T64" fmla="*/ 131 w 200"/>
                <a:gd name="T65" fmla="*/ 8 h 160"/>
                <a:gd name="T66" fmla="*/ 94 w 200"/>
                <a:gd name="T67" fmla="*/ 44 h 160"/>
                <a:gd name="T68" fmla="*/ 89 w 200"/>
                <a:gd name="T69" fmla="*/ 48 h 160"/>
                <a:gd name="T70" fmla="*/ 35 w 200"/>
                <a:gd name="T71" fmla="*/ 18 h 160"/>
                <a:gd name="T72" fmla="*/ 18 w 200"/>
                <a:gd name="T73" fmla="*/ 31 h 160"/>
                <a:gd name="T74" fmla="*/ 21 w 200"/>
                <a:gd name="T75" fmla="*/ 49 h 160"/>
                <a:gd name="T76" fmla="*/ 18 w 200"/>
                <a:gd name="T77" fmla="*/ 55 h 160"/>
                <a:gd name="T78" fmla="*/ 23 w 200"/>
                <a:gd name="T79" fmla="*/ 78 h 160"/>
                <a:gd name="T80" fmla="*/ 30 w 200"/>
                <a:gd name="T81" fmla="*/ 87 h 160"/>
                <a:gd name="T82" fmla="*/ 31 w 200"/>
                <a:gd name="T83" fmla="*/ 97 h 160"/>
                <a:gd name="T84" fmla="*/ 60 w 200"/>
                <a:gd name="T85" fmla="*/ 119 h 160"/>
                <a:gd name="T86" fmla="*/ 23 w 200"/>
                <a:gd name="T87" fmla="*/ 126 h 160"/>
                <a:gd name="T88" fmla="*/ 11 w 200"/>
                <a:gd name="T89" fmla="*/ 12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0" h="160">
                  <a:moveTo>
                    <a:pt x="68" y="160"/>
                  </a:moveTo>
                  <a:cubicBezTo>
                    <a:pt x="68" y="160"/>
                    <a:pt x="68" y="160"/>
                    <a:pt x="68" y="160"/>
                  </a:cubicBezTo>
                  <a:cubicBezTo>
                    <a:pt x="50" y="160"/>
                    <a:pt x="33" y="156"/>
                    <a:pt x="20" y="148"/>
                  </a:cubicBezTo>
                  <a:cubicBezTo>
                    <a:pt x="19" y="147"/>
                    <a:pt x="0" y="132"/>
                    <a:pt x="2" y="123"/>
                  </a:cubicBezTo>
                  <a:cubicBezTo>
                    <a:pt x="3" y="121"/>
                    <a:pt x="5" y="118"/>
                    <a:pt x="11" y="118"/>
                  </a:cubicBezTo>
                  <a:cubicBezTo>
                    <a:pt x="13" y="118"/>
                    <a:pt x="15" y="118"/>
                    <a:pt x="17" y="118"/>
                  </a:cubicBezTo>
                  <a:cubicBezTo>
                    <a:pt x="24" y="118"/>
                    <a:pt x="31" y="118"/>
                    <a:pt x="37" y="117"/>
                  </a:cubicBezTo>
                  <a:cubicBezTo>
                    <a:pt x="31" y="112"/>
                    <a:pt x="26" y="107"/>
                    <a:pt x="24" y="100"/>
                  </a:cubicBezTo>
                  <a:cubicBezTo>
                    <a:pt x="23" y="98"/>
                    <a:pt x="21" y="94"/>
                    <a:pt x="21" y="90"/>
                  </a:cubicBezTo>
                  <a:cubicBezTo>
                    <a:pt x="19" y="88"/>
                    <a:pt x="17" y="85"/>
                    <a:pt x="16" y="82"/>
                  </a:cubicBezTo>
                  <a:cubicBezTo>
                    <a:pt x="11" y="75"/>
                    <a:pt x="9" y="66"/>
                    <a:pt x="10" y="56"/>
                  </a:cubicBezTo>
                  <a:cubicBezTo>
                    <a:pt x="10" y="53"/>
                    <a:pt x="11" y="50"/>
                    <a:pt x="12" y="49"/>
                  </a:cubicBezTo>
                  <a:cubicBezTo>
                    <a:pt x="12" y="48"/>
                    <a:pt x="11" y="46"/>
                    <a:pt x="11" y="45"/>
                  </a:cubicBezTo>
                  <a:cubicBezTo>
                    <a:pt x="10" y="41"/>
                    <a:pt x="10" y="36"/>
                    <a:pt x="10" y="31"/>
                  </a:cubicBezTo>
                  <a:cubicBezTo>
                    <a:pt x="11" y="20"/>
                    <a:pt x="15" y="12"/>
                    <a:pt x="22" y="4"/>
                  </a:cubicBezTo>
                  <a:cubicBezTo>
                    <a:pt x="24" y="3"/>
                    <a:pt x="25" y="2"/>
                    <a:pt x="27" y="2"/>
                  </a:cubicBezTo>
                  <a:cubicBezTo>
                    <a:pt x="32" y="2"/>
                    <a:pt x="37" y="7"/>
                    <a:pt x="42" y="14"/>
                  </a:cubicBezTo>
                  <a:cubicBezTo>
                    <a:pt x="43" y="15"/>
                    <a:pt x="44" y="16"/>
                    <a:pt x="44" y="17"/>
                  </a:cubicBezTo>
                  <a:cubicBezTo>
                    <a:pt x="55" y="27"/>
                    <a:pt x="68" y="34"/>
                    <a:pt x="86" y="39"/>
                  </a:cubicBezTo>
                  <a:cubicBezTo>
                    <a:pt x="87" y="30"/>
                    <a:pt x="91" y="21"/>
                    <a:pt x="97" y="14"/>
                  </a:cubicBezTo>
                  <a:cubicBezTo>
                    <a:pt x="106" y="5"/>
                    <a:pt x="118" y="0"/>
                    <a:pt x="131" y="0"/>
                  </a:cubicBezTo>
                  <a:cubicBezTo>
                    <a:pt x="136" y="0"/>
                    <a:pt x="140" y="1"/>
                    <a:pt x="145" y="2"/>
                  </a:cubicBezTo>
                  <a:cubicBezTo>
                    <a:pt x="150" y="4"/>
                    <a:pt x="155" y="7"/>
                    <a:pt x="160" y="10"/>
                  </a:cubicBezTo>
                  <a:cubicBezTo>
                    <a:pt x="164" y="10"/>
                    <a:pt x="168" y="8"/>
                    <a:pt x="172" y="6"/>
                  </a:cubicBezTo>
                  <a:cubicBezTo>
                    <a:pt x="172" y="6"/>
                    <a:pt x="173" y="6"/>
                    <a:pt x="174" y="5"/>
                  </a:cubicBezTo>
                  <a:cubicBezTo>
                    <a:pt x="176" y="4"/>
                    <a:pt x="180" y="2"/>
                    <a:pt x="183" y="2"/>
                  </a:cubicBezTo>
                  <a:cubicBezTo>
                    <a:pt x="187" y="2"/>
                    <a:pt x="189" y="3"/>
                    <a:pt x="190" y="6"/>
                  </a:cubicBezTo>
                  <a:cubicBezTo>
                    <a:pt x="191" y="9"/>
                    <a:pt x="191" y="13"/>
                    <a:pt x="190" y="17"/>
                  </a:cubicBezTo>
                  <a:cubicBezTo>
                    <a:pt x="192" y="17"/>
                    <a:pt x="194" y="17"/>
                    <a:pt x="195" y="18"/>
                  </a:cubicBezTo>
                  <a:cubicBezTo>
                    <a:pt x="196" y="18"/>
                    <a:pt x="196" y="18"/>
                    <a:pt x="196" y="18"/>
                  </a:cubicBezTo>
                  <a:cubicBezTo>
                    <a:pt x="197" y="19"/>
                    <a:pt x="197" y="19"/>
                    <a:pt x="197" y="19"/>
                  </a:cubicBezTo>
                  <a:cubicBezTo>
                    <a:pt x="197" y="19"/>
                    <a:pt x="197" y="19"/>
                    <a:pt x="197" y="19"/>
                  </a:cubicBezTo>
                  <a:cubicBezTo>
                    <a:pt x="197" y="19"/>
                    <a:pt x="197" y="19"/>
                    <a:pt x="197" y="20"/>
                  </a:cubicBezTo>
                  <a:cubicBezTo>
                    <a:pt x="197" y="20"/>
                    <a:pt x="197" y="20"/>
                    <a:pt x="197" y="20"/>
                  </a:cubicBezTo>
                  <a:cubicBezTo>
                    <a:pt x="197" y="20"/>
                    <a:pt x="197" y="20"/>
                    <a:pt x="197" y="20"/>
                  </a:cubicBezTo>
                  <a:cubicBezTo>
                    <a:pt x="200" y="23"/>
                    <a:pt x="200" y="23"/>
                    <a:pt x="200" y="23"/>
                  </a:cubicBezTo>
                  <a:cubicBezTo>
                    <a:pt x="199" y="24"/>
                    <a:pt x="199" y="24"/>
                    <a:pt x="199" y="24"/>
                  </a:cubicBezTo>
                  <a:cubicBezTo>
                    <a:pt x="199" y="29"/>
                    <a:pt x="194" y="36"/>
                    <a:pt x="190" y="42"/>
                  </a:cubicBezTo>
                  <a:cubicBezTo>
                    <a:pt x="188" y="44"/>
                    <a:pt x="186" y="46"/>
                    <a:pt x="184" y="47"/>
                  </a:cubicBezTo>
                  <a:cubicBezTo>
                    <a:pt x="181" y="50"/>
                    <a:pt x="179" y="52"/>
                    <a:pt x="179" y="54"/>
                  </a:cubicBezTo>
                  <a:cubicBezTo>
                    <a:pt x="181" y="70"/>
                    <a:pt x="174" y="87"/>
                    <a:pt x="169" y="99"/>
                  </a:cubicBezTo>
                  <a:cubicBezTo>
                    <a:pt x="157" y="125"/>
                    <a:pt x="134" y="145"/>
                    <a:pt x="105" y="154"/>
                  </a:cubicBezTo>
                  <a:cubicBezTo>
                    <a:pt x="93" y="158"/>
                    <a:pt x="81" y="160"/>
                    <a:pt x="68" y="160"/>
                  </a:cubicBezTo>
                  <a:close/>
                  <a:moveTo>
                    <a:pt x="10" y="126"/>
                  </a:moveTo>
                  <a:cubicBezTo>
                    <a:pt x="12" y="130"/>
                    <a:pt x="21" y="139"/>
                    <a:pt x="24" y="141"/>
                  </a:cubicBezTo>
                  <a:cubicBezTo>
                    <a:pt x="36" y="148"/>
                    <a:pt x="52" y="152"/>
                    <a:pt x="68" y="152"/>
                  </a:cubicBezTo>
                  <a:cubicBezTo>
                    <a:pt x="68" y="152"/>
                    <a:pt x="68" y="152"/>
                    <a:pt x="68" y="152"/>
                  </a:cubicBezTo>
                  <a:cubicBezTo>
                    <a:pt x="80" y="152"/>
                    <a:pt x="92" y="150"/>
                    <a:pt x="103" y="147"/>
                  </a:cubicBezTo>
                  <a:cubicBezTo>
                    <a:pt x="129" y="138"/>
                    <a:pt x="150" y="120"/>
                    <a:pt x="161" y="96"/>
                  </a:cubicBezTo>
                  <a:cubicBezTo>
                    <a:pt x="166" y="85"/>
                    <a:pt x="172" y="69"/>
                    <a:pt x="171" y="55"/>
                  </a:cubicBezTo>
                  <a:cubicBezTo>
                    <a:pt x="171" y="49"/>
                    <a:pt x="175" y="45"/>
                    <a:pt x="179" y="41"/>
                  </a:cubicBezTo>
                  <a:cubicBezTo>
                    <a:pt x="181" y="40"/>
                    <a:pt x="183" y="39"/>
                    <a:pt x="184" y="37"/>
                  </a:cubicBezTo>
                  <a:cubicBezTo>
                    <a:pt x="190" y="29"/>
                    <a:pt x="191" y="25"/>
                    <a:pt x="191" y="25"/>
                  </a:cubicBezTo>
                  <a:cubicBezTo>
                    <a:pt x="190" y="25"/>
                    <a:pt x="190" y="25"/>
                    <a:pt x="190" y="25"/>
                  </a:cubicBezTo>
                  <a:cubicBezTo>
                    <a:pt x="189" y="25"/>
                    <a:pt x="187" y="25"/>
                    <a:pt x="186" y="25"/>
                  </a:cubicBezTo>
                  <a:cubicBezTo>
                    <a:pt x="185" y="26"/>
                    <a:pt x="185" y="26"/>
                    <a:pt x="184" y="26"/>
                  </a:cubicBezTo>
                  <a:cubicBezTo>
                    <a:pt x="176" y="28"/>
                    <a:pt x="176" y="28"/>
                    <a:pt x="176" y="28"/>
                  </a:cubicBezTo>
                  <a:cubicBezTo>
                    <a:pt x="179" y="21"/>
                    <a:pt x="179" y="21"/>
                    <a:pt x="179" y="21"/>
                  </a:cubicBezTo>
                  <a:cubicBezTo>
                    <a:pt x="183" y="13"/>
                    <a:pt x="183" y="11"/>
                    <a:pt x="183" y="10"/>
                  </a:cubicBezTo>
                  <a:cubicBezTo>
                    <a:pt x="181" y="10"/>
                    <a:pt x="179" y="11"/>
                    <a:pt x="178" y="12"/>
                  </a:cubicBezTo>
                  <a:cubicBezTo>
                    <a:pt x="177" y="13"/>
                    <a:pt x="176" y="13"/>
                    <a:pt x="175" y="13"/>
                  </a:cubicBezTo>
                  <a:cubicBezTo>
                    <a:pt x="170" y="16"/>
                    <a:pt x="164" y="18"/>
                    <a:pt x="159" y="18"/>
                  </a:cubicBezTo>
                  <a:cubicBezTo>
                    <a:pt x="157" y="19"/>
                    <a:pt x="157" y="19"/>
                    <a:pt x="157" y="19"/>
                  </a:cubicBezTo>
                  <a:cubicBezTo>
                    <a:pt x="156" y="17"/>
                    <a:pt x="156" y="17"/>
                    <a:pt x="156" y="17"/>
                  </a:cubicBezTo>
                  <a:cubicBezTo>
                    <a:pt x="152" y="14"/>
                    <a:pt x="147" y="11"/>
                    <a:pt x="142" y="10"/>
                  </a:cubicBezTo>
                  <a:cubicBezTo>
                    <a:pt x="139" y="8"/>
                    <a:pt x="135" y="8"/>
                    <a:pt x="131" y="8"/>
                  </a:cubicBezTo>
                  <a:cubicBezTo>
                    <a:pt x="121" y="8"/>
                    <a:pt x="110" y="12"/>
                    <a:pt x="103" y="19"/>
                  </a:cubicBezTo>
                  <a:cubicBezTo>
                    <a:pt x="97" y="26"/>
                    <a:pt x="94" y="35"/>
                    <a:pt x="94" y="44"/>
                  </a:cubicBezTo>
                  <a:cubicBezTo>
                    <a:pt x="94" y="49"/>
                    <a:pt x="94" y="49"/>
                    <a:pt x="94" y="49"/>
                  </a:cubicBezTo>
                  <a:cubicBezTo>
                    <a:pt x="89" y="48"/>
                    <a:pt x="89" y="48"/>
                    <a:pt x="89" y="48"/>
                  </a:cubicBezTo>
                  <a:cubicBezTo>
                    <a:pt x="67" y="42"/>
                    <a:pt x="51" y="34"/>
                    <a:pt x="39" y="22"/>
                  </a:cubicBezTo>
                  <a:cubicBezTo>
                    <a:pt x="38" y="22"/>
                    <a:pt x="37" y="20"/>
                    <a:pt x="35" y="18"/>
                  </a:cubicBezTo>
                  <a:cubicBezTo>
                    <a:pt x="34" y="16"/>
                    <a:pt x="30" y="11"/>
                    <a:pt x="28" y="10"/>
                  </a:cubicBezTo>
                  <a:cubicBezTo>
                    <a:pt x="21" y="16"/>
                    <a:pt x="19" y="22"/>
                    <a:pt x="18" y="31"/>
                  </a:cubicBezTo>
                  <a:cubicBezTo>
                    <a:pt x="18" y="36"/>
                    <a:pt x="18" y="40"/>
                    <a:pt x="19" y="44"/>
                  </a:cubicBezTo>
                  <a:cubicBezTo>
                    <a:pt x="19" y="45"/>
                    <a:pt x="20" y="47"/>
                    <a:pt x="21" y="49"/>
                  </a:cubicBezTo>
                  <a:cubicBezTo>
                    <a:pt x="23" y="54"/>
                    <a:pt x="23" y="54"/>
                    <a:pt x="23" y="54"/>
                  </a:cubicBezTo>
                  <a:cubicBezTo>
                    <a:pt x="18" y="55"/>
                    <a:pt x="18" y="55"/>
                    <a:pt x="18" y="55"/>
                  </a:cubicBezTo>
                  <a:cubicBezTo>
                    <a:pt x="18" y="55"/>
                    <a:pt x="18" y="55"/>
                    <a:pt x="18" y="56"/>
                  </a:cubicBezTo>
                  <a:cubicBezTo>
                    <a:pt x="17" y="65"/>
                    <a:pt x="19" y="72"/>
                    <a:pt x="23" y="78"/>
                  </a:cubicBezTo>
                  <a:cubicBezTo>
                    <a:pt x="24" y="81"/>
                    <a:pt x="26" y="83"/>
                    <a:pt x="28" y="85"/>
                  </a:cubicBezTo>
                  <a:cubicBezTo>
                    <a:pt x="30" y="87"/>
                    <a:pt x="30" y="87"/>
                    <a:pt x="30" y="87"/>
                  </a:cubicBezTo>
                  <a:cubicBezTo>
                    <a:pt x="30" y="89"/>
                    <a:pt x="30" y="89"/>
                    <a:pt x="30" y="89"/>
                  </a:cubicBezTo>
                  <a:cubicBezTo>
                    <a:pt x="29" y="91"/>
                    <a:pt x="30" y="94"/>
                    <a:pt x="31" y="97"/>
                  </a:cubicBezTo>
                  <a:cubicBezTo>
                    <a:pt x="34" y="105"/>
                    <a:pt x="41" y="111"/>
                    <a:pt x="50" y="115"/>
                  </a:cubicBezTo>
                  <a:cubicBezTo>
                    <a:pt x="60" y="119"/>
                    <a:pt x="60" y="119"/>
                    <a:pt x="60" y="119"/>
                  </a:cubicBezTo>
                  <a:cubicBezTo>
                    <a:pt x="50" y="122"/>
                    <a:pt x="50" y="122"/>
                    <a:pt x="50" y="122"/>
                  </a:cubicBezTo>
                  <a:cubicBezTo>
                    <a:pt x="40" y="125"/>
                    <a:pt x="32" y="126"/>
                    <a:pt x="23" y="126"/>
                  </a:cubicBezTo>
                  <a:cubicBezTo>
                    <a:pt x="21" y="126"/>
                    <a:pt x="19" y="126"/>
                    <a:pt x="17" y="126"/>
                  </a:cubicBezTo>
                  <a:cubicBezTo>
                    <a:pt x="15" y="126"/>
                    <a:pt x="13" y="126"/>
                    <a:pt x="11" y="126"/>
                  </a:cubicBezTo>
                  <a:cubicBezTo>
                    <a:pt x="11" y="126"/>
                    <a:pt x="10" y="126"/>
                    <a:pt x="10" y="126"/>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sp>
          <p:nvSpPr>
            <p:cNvPr id="27" name="Freeform 35">
              <a:extLst>
                <a:ext uri="{FF2B5EF4-FFF2-40B4-BE49-F238E27FC236}">
                  <a16:creationId xmlns:a16="http://schemas.microsoft.com/office/drawing/2014/main" id="{0B22F51D-D154-4B3F-8696-21EA47A0F3B8}"/>
                </a:ext>
              </a:extLst>
            </p:cNvPr>
            <p:cNvSpPr>
              <a:spLocks noEditPoints="1"/>
            </p:cNvSpPr>
            <p:nvPr userDrawn="1"/>
          </p:nvSpPr>
          <p:spPr bwMode="auto">
            <a:xfrm>
              <a:off x="10816239" y="6605224"/>
              <a:ext cx="71089" cy="142178"/>
            </a:xfrm>
            <a:custGeom>
              <a:avLst/>
              <a:gdLst>
                <a:gd name="T0" fmla="*/ 60 w 88"/>
                <a:gd name="T1" fmla="*/ 176 h 176"/>
                <a:gd name="T2" fmla="*/ 16 w 88"/>
                <a:gd name="T3" fmla="*/ 176 h 176"/>
                <a:gd name="T4" fmla="*/ 16 w 88"/>
                <a:gd name="T5" fmla="*/ 92 h 176"/>
                <a:gd name="T6" fmla="*/ 0 w 88"/>
                <a:gd name="T7" fmla="*/ 92 h 176"/>
                <a:gd name="T8" fmla="*/ 0 w 88"/>
                <a:gd name="T9" fmla="*/ 56 h 176"/>
                <a:gd name="T10" fmla="*/ 16 w 88"/>
                <a:gd name="T11" fmla="*/ 56 h 176"/>
                <a:gd name="T12" fmla="*/ 17 w 88"/>
                <a:gd name="T13" fmla="*/ 39 h 176"/>
                <a:gd name="T14" fmla="*/ 57 w 88"/>
                <a:gd name="T15" fmla="*/ 0 h 176"/>
                <a:gd name="T16" fmla="*/ 88 w 88"/>
                <a:gd name="T17" fmla="*/ 0 h 176"/>
                <a:gd name="T18" fmla="*/ 88 w 88"/>
                <a:gd name="T19" fmla="*/ 37 h 176"/>
                <a:gd name="T20" fmla="*/ 64 w 88"/>
                <a:gd name="T21" fmla="*/ 37 h 176"/>
                <a:gd name="T22" fmla="*/ 60 w 88"/>
                <a:gd name="T23" fmla="*/ 40 h 176"/>
                <a:gd name="T24" fmla="*/ 60 w 88"/>
                <a:gd name="T25" fmla="*/ 56 h 176"/>
                <a:gd name="T26" fmla="*/ 84 w 88"/>
                <a:gd name="T27" fmla="*/ 56 h 176"/>
                <a:gd name="T28" fmla="*/ 85 w 88"/>
                <a:gd name="T29" fmla="*/ 92 h 176"/>
                <a:gd name="T30" fmla="*/ 60 w 88"/>
                <a:gd name="T31" fmla="*/ 92 h 176"/>
                <a:gd name="T32" fmla="*/ 60 w 88"/>
                <a:gd name="T33" fmla="*/ 176 h 176"/>
                <a:gd name="T34" fmla="*/ 24 w 88"/>
                <a:gd name="T35" fmla="*/ 168 h 176"/>
                <a:gd name="T36" fmla="*/ 52 w 88"/>
                <a:gd name="T37" fmla="*/ 168 h 176"/>
                <a:gd name="T38" fmla="*/ 53 w 88"/>
                <a:gd name="T39" fmla="*/ 84 h 176"/>
                <a:gd name="T40" fmla="*/ 77 w 88"/>
                <a:gd name="T41" fmla="*/ 84 h 176"/>
                <a:gd name="T42" fmla="*/ 76 w 88"/>
                <a:gd name="T43" fmla="*/ 64 h 176"/>
                <a:gd name="T44" fmla="*/ 52 w 88"/>
                <a:gd name="T45" fmla="*/ 64 h 176"/>
                <a:gd name="T46" fmla="*/ 53 w 88"/>
                <a:gd name="T47" fmla="*/ 41 h 176"/>
                <a:gd name="T48" fmla="*/ 64 w 88"/>
                <a:gd name="T49" fmla="*/ 29 h 176"/>
                <a:gd name="T50" fmla="*/ 79 w 88"/>
                <a:gd name="T51" fmla="*/ 29 h 176"/>
                <a:gd name="T52" fmla="*/ 79 w 88"/>
                <a:gd name="T53" fmla="*/ 8 h 176"/>
                <a:gd name="T54" fmla="*/ 57 w 88"/>
                <a:gd name="T55" fmla="*/ 8 h 176"/>
                <a:gd name="T56" fmla="*/ 25 w 88"/>
                <a:gd name="T57" fmla="*/ 39 h 176"/>
                <a:gd name="T58" fmla="*/ 24 w 88"/>
                <a:gd name="T59" fmla="*/ 64 h 176"/>
                <a:gd name="T60" fmla="*/ 8 w 88"/>
                <a:gd name="T61" fmla="*/ 64 h 176"/>
                <a:gd name="T62" fmla="*/ 8 w 88"/>
                <a:gd name="T63" fmla="*/ 84 h 176"/>
                <a:gd name="T64" fmla="*/ 24 w 88"/>
                <a:gd name="T65" fmla="*/ 84 h 176"/>
                <a:gd name="T66" fmla="*/ 24 w 88"/>
                <a:gd name="T67"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176">
                  <a:moveTo>
                    <a:pt x="60" y="176"/>
                  </a:moveTo>
                  <a:cubicBezTo>
                    <a:pt x="16" y="176"/>
                    <a:pt x="16" y="176"/>
                    <a:pt x="16" y="176"/>
                  </a:cubicBezTo>
                  <a:cubicBezTo>
                    <a:pt x="16" y="92"/>
                    <a:pt x="16" y="92"/>
                    <a:pt x="16" y="92"/>
                  </a:cubicBezTo>
                  <a:cubicBezTo>
                    <a:pt x="0" y="92"/>
                    <a:pt x="0" y="92"/>
                    <a:pt x="0" y="92"/>
                  </a:cubicBezTo>
                  <a:cubicBezTo>
                    <a:pt x="0" y="56"/>
                    <a:pt x="0" y="56"/>
                    <a:pt x="0" y="56"/>
                  </a:cubicBezTo>
                  <a:cubicBezTo>
                    <a:pt x="16" y="56"/>
                    <a:pt x="16" y="56"/>
                    <a:pt x="16" y="56"/>
                  </a:cubicBezTo>
                  <a:cubicBezTo>
                    <a:pt x="17" y="39"/>
                    <a:pt x="17" y="39"/>
                    <a:pt x="17" y="39"/>
                  </a:cubicBezTo>
                  <a:cubicBezTo>
                    <a:pt x="17" y="20"/>
                    <a:pt x="28" y="0"/>
                    <a:pt x="57" y="0"/>
                  </a:cubicBezTo>
                  <a:cubicBezTo>
                    <a:pt x="88" y="0"/>
                    <a:pt x="88" y="0"/>
                    <a:pt x="88" y="0"/>
                  </a:cubicBezTo>
                  <a:cubicBezTo>
                    <a:pt x="88" y="37"/>
                    <a:pt x="88" y="37"/>
                    <a:pt x="88" y="37"/>
                  </a:cubicBezTo>
                  <a:cubicBezTo>
                    <a:pt x="64" y="37"/>
                    <a:pt x="64" y="37"/>
                    <a:pt x="64" y="37"/>
                  </a:cubicBezTo>
                  <a:cubicBezTo>
                    <a:pt x="62" y="37"/>
                    <a:pt x="60" y="37"/>
                    <a:pt x="60" y="40"/>
                  </a:cubicBezTo>
                  <a:cubicBezTo>
                    <a:pt x="60" y="56"/>
                    <a:pt x="60" y="56"/>
                    <a:pt x="60" y="56"/>
                  </a:cubicBezTo>
                  <a:cubicBezTo>
                    <a:pt x="84" y="56"/>
                    <a:pt x="84" y="56"/>
                    <a:pt x="84" y="56"/>
                  </a:cubicBezTo>
                  <a:cubicBezTo>
                    <a:pt x="85" y="92"/>
                    <a:pt x="85" y="92"/>
                    <a:pt x="85" y="92"/>
                  </a:cubicBezTo>
                  <a:cubicBezTo>
                    <a:pt x="60" y="92"/>
                    <a:pt x="60" y="92"/>
                    <a:pt x="60" y="92"/>
                  </a:cubicBezTo>
                  <a:lnTo>
                    <a:pt x="60" y="176"/>
                  </a:lnTo>
                  <a:close/>
                  <a:moveTo>
                    <a:pt x="24" y="168"/>
                  </a:moveTo>
                  <a:cubicBezTo>
                    <a:pt x="52" y="168"/>
                    <a:pt x="52" y="168"/>
                    <a:pt x="52" y="168"/>
                  </a:cubicBezTo>
                  <a:cubicBezTo>
                    <a:pt x="53" y="84"/>
                    <a:pt x="53" y="84"/>
                    <a:pt x="53" y="84"/>
                  </a:cubicBezTo>
                  <a:cubicBezTo>
                    <a:pt x="77" y="84"/>
                    <a:pt x="77" y="84"/>
                    <a:pt x="77" y="84"/>
                  </a:cubicBezTo>
                  <a:cubicBezTo>
                    <a:pt x="76" y="64"/>
                    <a:pt x="76" y="64"/>
                    <a:pt x="76" y="64"/>
                  </a:cubicBezTo>
                  <a:cubicBezTo>
                    <a:pt x="52" y="64"/>
                    <a:pt x="52" y="64"/>
                    <a:pt x="52" y="64"/>
                  </a:cubicBezTo>
                  <a:cubicBezTo>
                    <a:pt x="53" y="41"/>
                    <a:pt x="53" y="41"/>
                    <a:pt x="53" y="41"/>
                  </a:cubicBezTo>
                  <a:cubicBezTo>
                    <a:pt x="53" y="33"/>
                    <a:pt x="59" y="29"/>
                    <a:pt x="64" y="29"/>
                  </a:cubicBezTo>
                  <a:cubicBezTo>
                    <a:pt x="79" y="29"/>
                    <a:pt x="79" y="29"/>
                    <a:pt x="79" y="29"/>
                  </a:cubicBezTo>
                  <a:cubicBezTo>
                    <a:pt x="79" y="8"/>
                    <a:pt x="79" y="8"/>
                    <a:pt x="79" y="8"/>
                  </a:cubicBezTo>
                  <a:cubicBezTo>
                    <a:pt x="57" y="8"/>
                    <a:pt x="57" y="8"/>
                    <a:pt x="57" y="8"/>
                  </a:cubicBezTo>
                  <a:cubicBezTo>
                    <a:pt x="28" y="8"/>
                    <a:pt x="25" y="32"/>
                    <a:pt x="25" y="39"/>
                  </a:cubicBezTo>
                  <a:cubicBezTo>
                    <a:pt x="24" y="64"/>
                    <a:pt x="24" y="64"/>
                    <a:pt x="24" y="64"/>
                  </a:cubicBezTo>
                  <a:cubicBezTo>
                    <a:pt x="8" y="64"/>
                    <a:pt x="8" y="64"/>
                    <a:pt x="8" y="64"/>
                  </a:cubicBezTo>
                  <a:cubicBezTo>
                    <a:pt x="8" y="84"/>
                    <a:pt x="8" y="84"/>
                    <a:pt x="8" y="84"/>
                  </a:cubicBezTo>
                  <a:cubicBezTo>
                    <a:pt x="24" y="84"/>
                    <a:pt x="24" y="84"/>
                    <a:pt x="24" y="84"/>
                  </a:cubicBezTo>
                  <a:lnTo>
                    <a:pt x="24" y="16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sp>
          <p:nvSpPr>
            <p:cNvPr id="28" name="Freeform 37">
              <a:extLst>
                <a:ext uri="{FF2B5EF4-FFF2-40B4-BE49-F238E27FC236}">
                  <a16:creationId xmlns:a16="http://schemas.microsoft.com/office/drawing/2014/main" id="{B51CC4E4-8F23-4CE1-9697-A01978F438C6}"/>
                </a:ext>
              </a:extLst>
            </p:cNvPr>
            <p:cNvSpPr>
              <a:spLocks noEditPoints="1"/>
            </p:cNvSpPr>
            <p:nvPr userDrawn="1"/>
          </p:nvSpPr>
          <p:spPr bwMode="auto">
            <a:xfrm>
              <a:off x="11106660" y="6601913"/>
              <a:ext cx="151891" cy="148800"/>
            </a:xfrm>
            <a:custGeom>
              <a:avLst/>
              <a:gdLst>
                <a:gd name="T0" fmla="*/ 17 w 188"/>
                <a:gd name="T1" fmla="*/ 184 h 184"/>
                <a:gd name="T2" fmla="*/ 0 w 188"/>
                <a:gd name="T3" fmla="*/ 17 h 184"/>
                <a:gd name="T4" fmla="*/ 170 w 188"/>
                <a:gd name="T5" fmla="*/ 0 h 184"/>
                <a:gd name="T6" fmla="*/ 188 w 188"/>
                <a:gd name="T7" fmla="*/ 167 h 184"/>
                <a:gd name="T8" fmla="*/ 17 w 188"/>
                <a:gd name="T9" fmla="*/ 8 h 184"/>
                <a:gd name="T10" fmla="*/ 7 w 188"/>
                <a:gd name="T11" fmla="*/ 167 h 184"/>
                <a:gd name="T12" fmla="*/ 170 w 188"/>
                <a:gd name="T13" fmla="*/ 176 h 184"/>
                <a:gd name="T14" fmla="*/ 180 w 188"/>
                <a:gd name="T15" fmla="*/ 17 h 184"/>
                <a:gd name="T16" fmla="*/ 17 w 188"/>
                <a:gd name="T17" fmla="*/ 8 h 184"/>
                <a:gd name="T18" fmla="*/ 26 w 188"/>
                <a:gd name="T19" fmla="*/ 168 h 184"/>
                <a:gd name="T20" fmla="*/ 16 w 188"/>
                <a:gd name="T21" fmla="*/ 85 h 184"/>
                <a:gd name="T22" fmla="*/ 48 w 188"/>
                <a:gd name="T23" fmla="*/ 81 h 184"/>
                <a:gd name="T24" fmla="*/ 52 w 188"/>
                <a:gd name="T25" fmla="*/ 86 h 184"/>
                <a:gd name="T26" fmla="*/ 94 w 188"/>
                <a:gd name="T27" fmla="*/ 141 h 184"/>
                <a:gd name="T28" fmla="*/ 135 w 188"/>
                <a:gd name="T29" fmla="*/ 86 h 184"/>
                <a:gd name="T30" fmla="*/ 139 w 188"/>
                <a:gd name="T31" fmla="*/ 81 h 184"/>
                <a:gd name="T32" fmla="*/ 172 w 188"/>
                <a:gd name="T33" fmla="*/ 85 h 184"/>
                <a:gd name="T34" fmla="*/ 161 w 188"/>
                <a:gd name="T35" fmla="*/ 168 h 184"/>
                <a:gd name="T36" fmla="*/ 23 w 188"/>
                <a:gd name="T37" fmla="*/ 158 h 184"/>
                <a:gd name="T38" fmla="*/ 161 w 188"/>
                <a:gd name="T39" fmla="*/ 160 h 184"/>
                <a:gd name="T40" fmla="*/ 164 w 188"/>
                <a:gd name="T41" fmla="*/ 89 h 184"/>
                <a:gd name="T42" fmla="*/ 145 w 188"/>
                <a:gd name="T43" fmla="*/ 98 h 184"/>
                <a:gd name="T44" fmla="*/ 43 w 188"/>
                <a:gd name="T45" fmla="*/ 98 h 184"/>
                <a:gd name="T46" fmla="*/ 23 w 188"/>
                <a:gd name="T47" fmla="*/ 89 h 184"/>
                <a:gd name="T48" fmla="*/ 58 w 188"/>
                <a:gd name="T49" fmla="*/ 98 h 184"/>
                <a:gd name="T50" fmla="*/ 129 w 188"/>
                <a:gd name="T51" fmla="*/ 98 h 184"/>
                <a:gd name="T52" fmla="*/ 94 w 188"/>
                <a:gd name="T53" fmla="*/ 71 h 184"/>
                <a:gd name="T54" fmla="*/ 94 w 188"/>
                <a:gd name="T55" fmla="*/ 125 h 184"/>
                <a:gd name="T56" fmla="*/ 94 w 188"/>
                <a:gd name="T57" fmla="*/ 71 h 184"/>
                <a:gd name="T58" fmla="*/ 135 w 188"/>
                <a:gd name="T59" fmla="*/ 60 h 184"/>
                <a:gd name="T60" fmla="*/ 124 w 188"/>
                <a:gd name="T61" fmla="*/ 30 h 184"/>
                <a:gd name="T62" fmla="*/ 156 w 188"/>
                <a:gd name="T63" fmla="*/ 20 h 184"/>
                <a:gd name="T64" fmla="*/ 168 w 188"/>
                <a:gd name="T65" fmla="*/ 50 h 184"/>
                <a:gd name="T66" fmla="*/ 135 w 188"/>
                <a:gd name="T67" fmla="*/ 28 h 184"/>
                <a:gd name="T68" fmla="*/ 132 w 188"/>
                <a:gd name="T69" fmla="*/ 49 h 184"/>
                <a:gd name="T70" fmla="*/ 157 w 188"/>
                <a:gd name="T71" fmla="*/ 52 h 184"/>
                <a:gd name="T72" fmla="*/ 160 w 188"/>
                <a:gd name="T73" fmla="*/ 31 h 184"/>
                <a:gd name="T74" fmla="*/ 135 w 188"/>
                <a:gd name="T75" fmla="*/ 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84">
                  <a:moveTo>
                    <a:pt x="170" y="184"/>
                  </a:moveTo>
                  <a:cubicBezTo>
                    <a:pt x="17" y="184"/>
                    <a:pt x="17" y="184"/>
                    <a:pt x="17" y="184"/>
                  </a:cubicBezTo>
                  <a:cubicBezTo>
                    <a:pt x="8" y="184"/>
                    <a:pt x="0" y="176"/>
                    <a:pt x="0" y="167"/>
                  </a:cubicBezTo>
                  <a:cubicBezTo>
                    <a:pt x="0" y="17"/>
                    <a:pt x="0" y="17"/>
                    <a:pt x="0" y="17"/>
                  </a:cubicBezTo>
                  <a:cubicBezTo>
                    <a:pt x="0" y="8"/>
                    <a:pt x="8" y="0"/>
                    <a:pt x="17" y="0"/>
                  </a:cubicBezTo>
                  <a:cubicBezTo>
                    <a:pt x="170" y="0"/>
                    <a:pt x="170" y="0"/>
                    <a:pt x="170" y="0"/>
                  </a:cubicBezTo>
                  <a:cubicBezTo>
                    <a:pt x="180" y="0"/>
                    <a:pt x="188" y="8"/>
                    <a:pt x="188" y="17"/>
                  </a:cubicBezTo>
                  <a:cubicBezTo>
                    <a:pt x="188" y="167"/>
                    <a:pt x="188" y="167"/>
                    <a:pt x="188" y="167"/>
                  </a:cubicBezTo>
                  <a:cubicBezTo>
                    <a:pt x="188" y="176"/>
                    <a:pt x="180" y="184"/>
                    <a:pt x="170" y="184"/>
                  </a:cubicBezTo>
                  <a:close/>
                  <a:moveTo>
                    <a:pt x="17" y="8"/>
                  </a:moveTo>
                  <a:cubicBezTo>
                    <a:pt x="12" y="8"/>
                    <a:pt x="7" y="12"/>
                    <a:pt x="7" y="17"/>
                  </a:cubicBezTo>
                  <a:cubicBezTo>
                    <a:pt x="7" y="167"/>
                    <a:pt x="7" y="167"/>
                    <a:pt x="7" y="167"/>
                  </a:cubicBezTo>
                  <a:cubicBezTo>
                    <a:pt x="7" y="172"/>
                    <a:pt x="12" y="176"/>
                    <a:pt x="17" y="176"/>
                  </a:cubicBezTo>
                  <a:cubicBezTo>
                    <a:pt x="170" y="176"/>
                    <a:pt x="170" y="176"/>
                    <a:pt x="170" y="176"/>
                  </a:cubicBezTo>
                  <a:cubicBezTo>
                    <a:pt x="175" y="176"/>
                    <a:pt x="180" y="172"/>
                    <a:pt x="180" y="167"/>
                  </a:cubicBezTo>
                  <a:cubicBezTo>
                    <a:pt x="180" y="17"/>
                    <a:pt x="180" y="17"/>
                    <a:pt x="180" y="17"/>
                  </a:cubicBezTo>
                  <a:cubicBezTo>
                    <a:pt x="180" y="12"/>
                    <a:pt x="175" y="8"/>
                    <a:pt x="170" y="8"/>
                  </a:cubicBezTo>
                  <a:lnTo>
                    <a:pt x="17" y="8"/>
                  </a:lnTo>
                  <a:close/>
                  <a:moveTo>
                    <a:pt x="161" y="168"/>
                  </a:moveTo>
                  <a:cubicBezTo>
                    <a:pt x="26" y="168"/>
                    <a:pt x="26" y="168"/>
                    <a:pt x="26" y="168"/>
                  </a:cubicBezTo>
                  <a:cubicBezTo>
                    <a:pt x="20" y="168"/>
                    <a:pt x="16" y="163"/>
                    <a:pt x="16" y="158"/>
                  </a:cubicBezTo>
                  <a:cubicBezTo>
                    <a:pt x="16" y="85"/>
                    <a:pt x="16" y="85"/>
                    <a:pt x="16" y="85"/>
                  </a:cubicBezTo>
                  <a:cubicBezTo>
                    <a:pt x="16" y="83"/>
                    <a:pt x="17" y="81"/>
                    <a:pt x="19" y="81"/>
                  </a:cubicBezTo>
                  <a:cubicBezTo>
                    <a:pt x="48" y="81"/>
                    <a:pt x="48" y="81"/>
                    <a:pt x="48" y="81"/>
                  </a:cubicBezTo>
                  <a:cubicBezTo>
                    <a:pt x="50" y="81"/>
                    <a:pt x="51" y="82"/>
                    <a:pt x="51" y="83"/>
                  </a:cubicBezTo>
                  <a:cubicBezTo>
                    <a:pt x="52" y="84"/>
                    <a:pt x="52" y="85"/>
                    <a:pt x="52" y="86"/>
                  </a:cubicBezTo>
                  <a:cubicBezTo>
                    <a:pt x="51" y="90"/>
                    <a:pt x="50" y="94"/>
                    <a:pt x="50" y="98"/>
                  </a:cubicBezTo>
                  <a:cubicBezTo>
                    <a:pt x="50" y="122"/>
                    <a:pt x="70" y="141"/>
                    <a:pt x="94" y="141"/>
                  </a:cubicBezTo>
                  <a:cubicBezTo>
                    <a:pt x="117" y="141"/>
                    <a:pt x="137" y="122"/>
                    <a:pt x="137" y="98"/>
                  </a:cubicBezTo>
                  <a:cubicBezTo>
                    <a:pt x="137" y="94"/>
                    <a:pt x="136" y="90"/>
                    <a:pt x="135" y="86"/>
                  </a:cubicBezTo>
                  <a:cubicBezTo>
                    <a:pt x="135" y="85"/>
                    <a:pt x="135" y="84"/>
                    <a:pt x="136" y="83"/>
                  </a:cubicBezTo>
                  <a:cubicBezTo>
                    <a:pt x="136" y="82"/>
                    <a:pt x="138" y="81"/>
                    <a:pt x="139" y="81"/>
                  </a:cubicBezTo>
                  <a:cubicBezTo>
                    <a:pt x="168" y="81"/>
                    <a:pt x="168" y="81"/>
                    <a:pt x="168" y="81"/>
                  </a:cubicBezTo>
                  <a:cubicBezTo>
                    <a:pt x="170" y="81"/>
                    <a:pt x="172" y="83"/>
                    <a:pt x="172" y="85"/>
                  </a:cubicBezTo>
                  <a:cubicBezTo>
                    <a:pt x="172" y="158"/>
                    <a:pt x="172" y="158"/>
                    <a:pt x="172" y="158"/>
                  </a:cubicBezTo>
                  <a:cubicBezTo>
                    <a:pt x="172" y="163"/>
                    <a:pt x="167" y="168"/>
                    <a:pt x="161" y="168"/>
                  </a:cubicBezTo>
                  <a:close/>
                  <a:moveTo>
                    <a:pt x="23" y="89"/>
                  </a:moveTo>
                  <a:cubicBezTo>
                    <a:pt x="23" y="158"/>
                    <a:pt x="23" y="158"/>
                    <a:pt x="23" y="158"/>
                  </a:cubicBezTo>
                  <a:cubicBezTo>
                    <a:pt x="23" y="159"/>
                    <a:pt x="25" y="160"/>
                    <a:pt x="26" y="160"/>
                  </a:cubicBezTo>
                  <a:cubicBezTo>
                    <a:pt x="161" y="160"/>
                    <a:pt x="161" y="160"/>
                    <a:pt x="161" y="160"/>
                  </a:cubicBezTo>
                  <a:cubicBezTo>
                    <a:pt x="163" y="160"/>
                    <a:pt x="164" y="159"/>
                    <a:pt x="164" y="158"/>
                  </a:cubicBezTo>
                  <a:cubicBezTo>
                    <a:pt x="164" y="89"/>
                    <a:pt x="164" y="89"/>
                    <a:pt x="164" y="89"/>
                  </a:cubicBezTo>
                  <a:cubicBezTo>
                    <a:pt x="144" y="89"/>
                    <a:pt x="144" y="89"/>
                    <a:pt x="144" y="89"/>
                  </a:cubicBezTo>
                  <a:cubicBezTo>
                    <a:pt x="144" y="92"/>
                    <a:pt x="145" y="95"/>
                    <a:pt x="145" y="98"/>
                  </a:cubicBezTo>
                  <a:cubicBezTo>
                    <a:pt x="145" y="126"/>
                    <a:pt x="122" y="148"/>
                    <a:pt x="94" y="148"/>
                  </a:cubicBezTo>
                  <a:cubicBezTo>
                    <a:pt x="65" y="148"/>
                    <a:pt x="43" y="126"/>
                    <a:pt x="43" y="98"/>
                  </a:cubicBezTo>
                  <a:cubicBezTo>
                    <a:pt x="43" y="95"/>
                    <a:pt x="43" y="92"/>
                    <a:pt x="43" y="89"/>
                  </a:cubicBezTo>
                  <a:lnTo>
                    <a:pt x="23" y="89"/>
                  </a:lnTo>
                  <a:close/>
                  <a:moveTo>
                    <a:pt x="94" y="133"/>
                  </a:moveTo>
                  <a:cubicBezTo>
                    <a:pt x="74" y="133"/>
                    <a:pt x="58" y="117"/>
                    <a:pt x="58" y="98"/>
                  </a:cubicBezTo>
                  <a:cubicBezTo>
                    <a:pt x="58" y="79"/>
                    <a:pt x="74" y="64"/>
                    <a:pt x="94" y="64"/>
                  </a:cubicBezTo>
                  <a:cubicBezTo>
                    <a:pt x="113" y="64"/>
                    <a:pt x="129" y="79"/>
                    <a:pt x="129" y="98"/>
                  </a:cubicBezTo>
                  <a:cubicBezTo>
                    <a:pt x="129" y="117"/>
                    <a:pt x="113" y="133"/>
                    <a:pt x="94" y="133"/>
                  </a:cubicBezTo>
                  <a:close/>
                  <a:moveTo>
                    <a:pt x="94" y="71"/>
                  </a:moveTo>
                  <a:cubicBezTo>
                    <a:pt x="78" y="71"/>
                    <a:pt x="66" y="84"/>
                    <a:pt x="66" y="98"/>
                  </a:cubicBezTo>
                  <a:cubicBezTo>
                    <a:pt x="66" y="113"/>
                    <a:pt x="78" y="125"/>
                    <a:pt x="94" y="125"/>
                  </a:cubicBezTo>
                  <a:cubicBezTo>
                    <a:pt x="109" y="125"/>
                    <a:pt x="121" y="113"/>
                    <a:pt x="121" y="98"/>
                  </a:cubicBezTo>
                  <a:cubicBezTo>
                    <a:pt x="121" y="84"/>
                    <a:pt x="109" y="71"/>
                    <a:pt x="94" y="71"/>
                  </a:cubicBezTo>
                  <a:close/>
                  <a:moveTo>
                    <a:pt x="156" y="60"/>
                  </a:moveTo>
                  <a:cubicBezTo>
                    <a:pt x="135" y="60"/>
                    <a:pt x="135" y="60"/>
                    <a:pt x="135" y="60"/>
                  </a:cubicBezTo>
                  <a:cubicBezTo>
                    <a:pt x="129" y="60"/>
                    <a:pt x="124" y="55"/>
                    <a:pt x="124" y="50"/>
                  </a:cubicBezTo>
                  <a:cubicBezTo>
                    <a:pt x="124" y="30"/>
                    <a:pt x="124" y="30"/>
                    <a:pt x="124" y="30"/>
                  </a:cubicBezTo>
                  <a:cubicBezTo>
                    <a:pt x="124" y="24"/>
                    <a:pt x="129" y="20"/>
                    <a:pt x="135" y="20"/>
                  </a:cubicBezTo>
                  <a:cubicBezTo>
                    <a:pt x="156" y="20"/>
                    <a:pt x="156" y="20"/>
                    <a:pt x="156" y="20"/>
                  </a:cubicBezTo>
                  <a:cubicBezTo>
                    <a:pt x="163" y="20"/>
                    <a:pt x="168" y="24"/>
                    <a:pt x="168" y="30"/>
                  </a:cubicBezTo>
                  <a:cubicBezTo>
                    <a:pt x="168" y="50"/>
                    <a:pt x="168" y="50"/>
                    <a:pt x="168" y="50"/>
                  </a:cubicBezTo>
                  <a:cubicBezTo>
                    <a:pt x="168" y="55"/>
                    <a:pt x="163" y="60"/>
                    <a:pt x="156" y="60"/>
                  </a:cubicBezTo>
                  <a:close/>
                  <a:moveTo>
                    <a:pt x="135" y="28"/>
                  </a:moveTo>
                  <a:cubicBezTo>
                    <a:pt x="133" y="28"/>
                    <a:pt x="132" y="29"/>
                    <a:pt x="132" y="31"/>
                  </a:cubicBezTo>
                  <a:cubicBezTo>
                    <a:pt x="132" y="49"/>
                    <a:pt x="132" y="49"/>
                    <a:pt x="132" y="49"/>
                  </a:cubicBezTo>
                  <a:cubicBezTo>
                    <a:pt x="132" y="51"/>
                    <a:pt x="133" y="52"/>
                    <a:pt x="135" y="52"/>
                  </a:cubicBezTo>
                  <a:cubicBezTo>
                    <a:pt x="157" y="52"/>
                    <a:pt x="157" y="52"/>
                    <a:pt x="157" y="52"/>
                  </a:cubicBezTo>
                  <a:cubicBezTo>
                    <a:pt x="158" y="52"/>
                    <a:pt x="160" y="51"/>
                    <a:pt x="160" y="49"/>
                  </a:cubicBezTo>
                  <a:cubicBezTo>
                    <a:pt x="160" y="31"/>
                    <a:pt x="160" y="31"/>
                    <a:pt x="160" y="31"/>
                  </a:cubicBezTo>
                  <a:cubicBezTo>
                    <a:pt x="160" y="29"/>
                    <a:pt x="158" y="28"/>
                    <a:pt x="157" y="28"/>
                  </a:cubicBezTo>
                  <a:lnTo>
                    <a:pt x="135" y="28"/>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cs"/>
              </a:endParaRPr>
            </a:p>
          </p:txBody>
        </p:sp>
      </p:grpSp>
      <p:sp>
        <p:nvSpPr>
          <p:cNvPr id="15" name="Picture Placeholder 14">
            <a:extLst>
              <a:ext uri="{FF2B5EF4-FFF2-40B4-BE49-F238E27FC236}">
                <a16:creationId xmlns:a16="http://schemas.microsoft.com/office/drawing/2014/main" id="{A69CB463-1C64-47EF-869F-6AADABF26CD7}"/>
              </a:ext>
            </a:extLst>
          </p:cNvPr>
          <p:cNvSpPr>
            <a:spLocks noGrp="1"/>
          </p:cNvSpPr>
          <p:nvPr>
            <p:ph type="pic" sz="quarter" idx="10" hasCustomPrompt="1"/>
          </p:nvPr>
        </p:nvSpPr>
        <p:spPr>
          <a:xfrm>
            <a:off x="3418683" y="653143"/>
            <a:ext cx="5354635" cy="5551714"/>
          </a:xfrm>
          <a:prstGeom prst="rect">
            <a:avLst/>
          </a:prstGeom>
          <a:noFill/>
          <a:effectLst>
            <a:outerShdw blurRad="1092200" dist="723900" dir="5400000" sx="87000" sy="87000" algn="t" rotWithShape="0">
              <a:prstClr val="black">
                <a:alpha val="24000"/>
              </a:prstClr>
            </a:outerShdw>
          </a:effectLst>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52646119"/>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43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A63DA20-00FB-4467-B8CA-2819842562CA}"/>
              </a:ext>
            </a:extLst>
          </p:cNvPr>
          <p:cNvSpPr>
            <a:spLocks noGrp="1"/>
          </p:cNvSpPr>
          <p:nvPr>
            <p:ph type="pic" sz="quarter" idx="10" hasCustomPrompt="1"/>
          </p:nvPr>
        </p:nvSpPr>
        <p:spPr>
          <a:xfrm>
            <a:off x="0" y="2"/>
            <a:ext cx="7924800" cy="6857997"/>
          </a:xfrm>
          <a:custGeom>
            <a:avLst/>
            <a:gdLst>
              <a:gd name="connsiteX0" fmla="*/ 0 w 7924800"/>
              <a:gd name="connsiteY0" fmla="*/ 0 h 6857997"/>
              <a:gd name="connsiteX1" fmla="*/ 7924800 w 7924800"/>
              <a:gd name="connsiteY1" fmla="*/ 0 h 6857997"/>
              <a:gd name="connsiteX2" fmla="*/ 7924800 w 7924800"/>
              <a:gd name="connsiteY2" fmla="*/ 6857997 h 6857997"/>
              <a:gd name="connsiteX3" fmla="*/ 0 w 7924800"/>
              <a:gd name="connsiteY3" fmla="*/ 6857997 h 6857997"/>
            </a:gdLst>
            <a:ahLst/>
            <a:cxnLst>
              <a:cxn ang="0">
                <a:pos x="connsiteX0" y="connsiteY0"/>
              </a:cxn>
              <a:cxn ang="0">
                <a:pos x="connsiteX1" y="connsiteY1"/>
              </a:cxn>
              <a:cxn ang="0">
                <a:pos x="connsiteX2" y="connsiteY2"/>
              </a:cxn>
              <a:cxn ang="0">
                <a:pos x="connsiteX3" y="connsiteY3"/>
              </a:cxn>
            </a:cxnLst>
            <a:rect l="l" t="t" r="r" b="b"/>
            <a:pathLst>
              <a:path w="7924800" h="6857997">
                <a:moveTo>
                  <a:pt x="0" y="0"/>
                </a:moveTo>
                <a:lnTo>
                  <a:pt x="7924800" y="0"/>
                </a:lnTo>
                <a:lnTo>
                  <a:pt x="7924800" y="6857997"/>
                </a:lnTo>
                <a:lnTo>
                  <a:pt x="0" y="6857997"/>
                </a:ln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440314059"/>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9A55FD5E-CED9-45DE-9B55-03FADB2C56AD}"/>
              </a:ext>
            </a:extLst>
          </p:cNvPr>
          <p:cNvSpPr>
            <a:spLocks noGrp="1"/>
          </p:cNvSpPr>
          <p:nvPr>
            <p:ph type="pic" sz="quarter" idx="10" hasCustomPrompt="1"/>
          </p:nvPr>
        </p:nvSpPr>
        <p:spPr>
          <a:xfrm>
            <a:off x="502921"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2" name="Picture Placeholder 11">
            <a:extLst>
              <a:ext uri="{FF2B5EF4-FFF2-40B4-BE49-F238E27FC236}">
                <a16:creationId xmlns:a16="http://schemas.microsoft.com/office/drawing/2014/main" id="{3666A78C-13FD-4915-8D62-C8DB5FC32338}"/>
              </a:ext>
            </a:extLst>
          </p:cNvPr>
          <p:cNvSpPr>
            <a:spLocks noGrp="1"/>
          </p:cNvSpPr>
          <p:nvPr>
            <p:ph type="pic" sz="quarter" idx="11" hasCustomPrompt="1"/>
          </p:nvPr>
        </p:nvSpPr>
        <p:spPr>
          <a:xfrm>
            <a:off x="6263640" y="501491"/>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4" name="Picture Placeholder 13">
            <a:extLst>
              <a:ext uri="{FF2B5EF4-FFF2-40B4-BE49-F238E27FC236}">
                <a16:creationId xmlns:a16="http://schemas.microsoft.com/office/drawing/2014/main" id="{AA1F55B3-A9DE-40E3-ADE4-33B055039105}"/>
              </a:ext>
            </a:extLst>
          </p:cNvPr>
          <p:cNvSpPr>
            <a:spLocks noGrp="1"/>
          </p:cNvSpPr>
          <p:nvPr>
            <p:ph type="pic" sz="quarter" idx="12" hasCustomPrompt="1"/>
          </p:nvPr>
        </p:nvSpPr>
        <p:spPr>
          <a:xfrm>
            <a:off x="502921" y="3596164"/>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3" name="Picture Placeholder 12">
            <a:extLst>
              <a:ext uri="{FF2B5EF4-FFF2-40B4-BE49-F238E27FC236}">
                <a16:creationId xmlns:a16="http://schemas.microsoft.com/office/drawing/2014/main" id="{1AB45BDE-5300-4185-BFB8-C1C07ACD25BB}"/>
              </a:ext>
            </a:extLst>
          </p:cNvPr>
          <p:cNvSpPr>
            <a:spLocks noGrp="1"/>
          </p:cNvSpPr>
          <p:nvPr>
            <p:ph type="pic" sz="quarter" idx="13" hasCustomPrompt="1"/>
          </p:nvPr>
        </p:nvSpPr>
        <p:spPr>
          <a:xfrm>
            <a:off x="6263640" y="3596163"/>
            <a:ext cx="5425440" cy="2760346"/>
          </a:xfrm>
          <a:custGeom>
            <a:avLst/>
            <a:gdLst>
              <a:gd name="connsiteX0" fmla="*/ 189801 w 5425440"/>
              <a:gd name="connsiteY0" fmla="*/ 0 h 2760346"/>
              <a:gd name="connsiteX1" fmla="*/ 5235639 w 5425440"/>
              <a:gd name="connsiteY1" fmla="*/ 0 h 2760346"/>
              <a:gd name="connsiteX2" fmla="*/ 5425440 w 5425440"/>
              <a:gd name="connsiteY2" fmla="*/ 189801 h 2760346"/>
              <a:gd name="connsiteX3" fmla="*/ 5425440 w 5425440"/>
              <a:gd name="connsiteY3" fmla="*/ 2570545 h 2760346"/>
              <a:gd name="connsiteX4" fmla="*/ 5235639 w 5425440"/>
              <a:gd name="connsiteY4" fmla="*/ 2760346 h 2760346"/>
              <a:gd name="connsiteX5" fmla="*/ 189801 w 5425440"/>
              <a:gd name="connsiteY5" fmla="*/ 2760346 h 2760346"/>
              <a:gd name="connsiteX6" fmla="*/ 0 w 5425440"/>
              <a:gd name="connsiteY6" fmla="*/ 2570545 h 2760346"/>
              <a:gd name="connsiteX7" fmla="*/ 0 w 5425440"/>
              <a:gd name="connsiteY7" fmla="*/ 189801 h 2760346"/>
              <a:gd name="connsiteX8" fmla="*/ 189801 w 5425440"/>
              <a:gd name="connsiteY8" fmla="*/ 0 h 276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5440" h="2760346">
                <a:moveTo>
                  <a:pt x="189801" y="0"/>
                </a:moveTo>
                <a:lnTo>
                  <a:pt x="5235639" y="0"/>
                </a:lnTo>
                <a:cubicBezTo>
                  <a:pt x="5340463" y="0"/>
                  <a:pt x="5425440" y="84977"/>
                  <a:pt x="5425440" y="189801"/>
                </a:cubicBezTo>
                <a:lnTo>
                  <a:pt x="5425440" y="2570545"/>
                </a:lnTo>
                <a:cubicBezTo>
                  <a:pt x="5425440" y="2675369"/>
                  <a:pt x="5340463" y="2760346"/>
                  <a:pt x="5235639" y="2760346"/>
                </a:cubicBezTo>
                <a:lnTo>
                  <a:pt x="189801" y="2760346"/>
                </a:lnTo>
                <a:cubicBezTo>
                  <a:pt x="84977" y="2760346"/>
                  <a:pt x="0" y="2675369"/>
                  <a:pt x="0" y="2570545"/>
                </a:cubicBezTo>
                <a:lnTo>
                  <a:pt x="0" y="189801"/>
                </a:lnTo>
                <a:cubicBezTo>
                  <a:pt x="0" y="84977"/>
                  <a:pt x="84977" y="0"/>
                  <a:pt x="189801" y="0"/>
                </a:cubicBezTo>
                <a:close/>
              </a:path>
            </a:pathLst>
          </a:custGeom>
          <a:noFill/>
          <a:effectLst>
            <a:outerShdw blurRad="533400" dist="215900" dir="5400000" sx="92000" sy="92000" algn="t" rotWithShape="0">
              <a:prstClr val="black">
                <a:alpha val="25000"/>
              </a:prstClr>
            </a:outerShdw>
          </a:effectLst>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2065389757"/>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1+#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250" fill="hold"/>
                                        <p:tgtEl>
                                          <p:spTgt spid="12"/>
                                        </p:tgtEl>
                                        <p:attrNameLst>
                                          <p:attrName>ppt_x</p:attrName>
                                        </p:attrNameLst>
                                      </p:cBhvr>
                                      <p:tavLst>
                                        <p:tav tm="0">
                                          <p:val>
                                            <p:strVal val="1+#ppt_w/2"/>
                                          </p:val>
                                        </p:tav>
                                        <p:tav tm="100000">
                                          <p:val>
                                            <p:strVal val="#ppt_x"/>
                                          </p:val>
                                        </p:tav>
                                      </p:tavLst>
                                    </p:anim>
                                    <p:anim calcmode="lin" valueType="num">
                                      <p:cBhvr additive="base">
                                        <p:cTn id="12" dur="125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000" fill="hold"/>
                                        <p:tgtEl>
                                          <p:spTgt spid="14"/>
                                        </p:tgtEl>
                                        <p:attrNameLst>
                                          <p:attrName>ppt_x</p:attrName>
                                        </p:attrNameLst>
                                      </p:cBhvr>
                                      <p:tavLst>
                                        <p:tav tm="0">
                                          <p:val>
                                            <p:strVal val="0-#ppt_w/2"/>
                                          </p:val>
                                        </p:tav>
                                        <p:tav tm="100000">
                                          <p:val>
                                            <p:strVal val="#ppt_x"/>
                                          </p:val>
                                        </p:tav>
                                      </p:tavLst>
                                    </p:anim>
                                    <p:anim calcmode="lin" valueType="num">
                                      <p:cBhvr additive="base">
                                        <p:cTn id="16" dur="10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250" fill="hold"/>
                                        <p:tgtEl>
                                          <p:spTgt spid="13"/>
                                        </p:tgtEl>
                                        <p:attrNameLst>
                                          <p:attrName>ppt_x</p:attrName>
                                        </p:attrNameLst>
                                      </p:cBhvr>
                                      <p:tavLst>
                                        <p:tav tm="0">
                                          <p:val>
                                            <p:strVal val="0-#ppt_w/2"/>
                                          </p:val>
                                        </p:tav>
                                        <p:tav tm="100000">
                                          <p:val>
                                            <p:strVal val="#ppt_x"/>
                                          </p:val>
                                        </p:tav>
                                      </p:tavLst>
                                    </p:anim>
                                    <p:anim calcmode="lin" valueType="num">
                                      <p:cBhvr additive="base">
                                        <p:cTn id="20" dur="125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3"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7" name="TextBox 6"/>
          <p:cNvSpPr txBox="1"/>
          <p:nvPr userDrawn="1"/>
        </p:nvSpPr>
        <p:spPr>
          <a:xfrm>
            <a:off x="209533" y="6739571"/>
            <a:ext cx="1800200" cy="123111"/>
          </a:xfrm>
          <a:prstGeom prst="rect">
            <a:avLst/>
          </a:prstGeom>
          <a:noFill/>
        </p:spPr>
        <p:txBody>
          <a:bodyPr wrap="square" rtlCol="0">
            <a:spAutoFit/>
          </a:bodyPr>
          <a:lstStyle/>
          <a:p>
            <a:pPr marL="0" marR="0" lvl="0" indent="0" algn="l" defTabSz="914400" rtl="0" eaLnBrk="1" fontAlgn="auto" latinLnBrk="0" hangingPunct="1">
              <a:lnSpc>
                <a:spcPct val="2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PPT</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hlinkClick r:id="rId2"/>
              </a:rPr>
              <a:t>模板</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r>
              <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http://www.1ppt.com/moban/</a:t>
            </a:r>
            <a:r>
              <a:rPr kumimoji="0" lang="zh-CN" altLang="en-US"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rPr>
              <a:t> </a:t>
            </a:r>
            <a:endParaRPr kumimoji="0" lang="en-US" altLang="zh-CN" sz="100" b="0" i="0" u="none" strike="noStrike" kern="1200" cap="none" spc="0" normalizeH="0" baseline="0" noProof="0" dirty="0">
              <a:ln>
                <a:noFill/>
              </a:ln>
              <a:solidFill>
                <a:prstClr val="black"/>
              </a:solidFill>
              <a:effectLst/>
              <a:uLnTx/>
              <a:uFillTx/>
              <a:latin typeface="微软雅黑" panose="020F0502020204030204"/>
              <a:ea typeface="微软雅黑" panose="020B0503020204020204" pitchFamily="34" charset="-122"/>
              <a:cs typeface="+mn-cs"/>
            </a:endParaRPr>
          </a:p>
        </p:txBody>
      </p:sp>
    </p:spTree>
    <p:extLst>
      <p:ext uri="{BB962C8B-B14F-4D97-AF65-F5344CB8AC3E}">
        <p14:creationId xmlns:p14="http://schemas.microsoft.com/office/powerpoint/2010/main" val="5815946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1DB38C-C1D2-484F-A310-F9AC87B68B5F}"/>
              </a:ext>
            </a:extLst>
          </p:cNvPr>
          <p:cNvSpPr/>
          <p:nvPr userDrawn="1"/>
        </p:nvSpPr>
        <p:spPr>
          <a:xfrm>
            <a:off x="1" y="1932079"/>
            <a:ext cx="12192000" cy="3893508"/>
          </a:xfrm>
          <a:prstGeom prst="rect">
            <a:avLst/>
          </a:prstGeom>
          <a:gradFill flip="none" rotWithShape="1">
            <a:gsLst>
              <a:gs pos="0">
                <a:schemeClr val="accent1"/>
              </a:gs>
              <a:gs pos="100000">
                <a:schemeClr val="accent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cs"/>
            </a:endParaRPr>
          </a:p>
        </p:txBody>
      </p:sp>
    </p:spTree>
    <p:extLst>
      <p:ext uri="{BB962C8B-B14F-4D97-AF65-F5344CB8AC3E}">
        <p14:creationId xmlns:p14="http://schemas.microsoft.com/office/powerpoint/2010/main" val="155505764"/>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DBDBC6F5-9245-42A5-8F56-F466B753D05A}"/>
              </a:ext>
            </a:extLst>
          </p:cNvPr>
          <p:cNvSpPr>
            <a:spLocks noGrp="1"/>
          </p:cNvSpPr>
          <p:nvPr>
            <p:ph type="pic" sz="quarter" idx="10" hasCustomPrompt="1"/>
          </p:nvPr>
        </p:nvSpPr>
        <p:spPr>
          <a:xfrm>
            <a:off x="7870109" y="1828803"/>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6" name="Picture Placeholder 15">
            <a:extLst>
              <a:ext uri="{FF2B5EF4-FFF2-40B4-BE49-F238E27FC236}">
                <a16:creationId xmlns:a16="http://schemas.microsoft.com/office/drawing/2014/main" id="{9BFBE239-7D68-41C7-A8EE-E61BD855EDE1}"/>
              </a:ext>
            </a:extLst>
          </p:cNvPr>
          <p:cNvSpPr>
            <a:spLocks noGrp="1"/>
          </p:cNvSpPr>
          <p:nvPr>
            <p:ph type="pic" sz="quarter" idx="11" hasCustomPrompt="1"/>
          </p:nvPr>
        </p:nvSpPr>
        <p:spPr>
          <a:xfrm>
            <a:off x="4530793" y="1828803"/>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15" name="Picture Placeholder 14">
            <a:extLst>
              <a:ext uri="{FF2B5EF4-FFF2-40B4-BE49-F238E27FC236}">
                <a16:creationId xmlns:a16="http://schemas.microsoft.com/office/drawing/2014/main" id="{D54B091D-4377-41F5-AB7F-A9A1E484EF3E}"/>
              </a:ext>
            </a:extLst>
          </p:cNvPr>
          <p:cNvSpPr>
            <a:spLocks noGrp="1"/>
          </p:cNvSpPr>
          <p:nvPr>
            <p:ph type="pic" sz="quarter" idx="12" hasCustomPrompt="1"/>
          </p:nvPr>
        </p:nvSpPr>
        <p:spPr>
          <a:xfrm>
            <a:off x="1191476" y="1828803"/>
            <a:ext cx="3130419" cy="2975429"/>
          </a:xfrm>
          <a:custGeom>
            <a:avLst/>
            <a:gdLst>
              <a:gd name="connsiteX0" fmla="*/ 126438 w 3130419"/>
              <a:gd name="connsiteY0" fmla="*/ 0 h 2975429"/>
              <a:gd name="connsiteX1" fmla="*/ 3003981 w 3130419"/>
              <a:gd name="connsiteY1" fmla="*/ 0 h 2975429"/>
              <a:gd name="connsiteX2" fmla="*/ 3130419 w 3130419"/>
              <a:gd name="connsiteY2" fmla="*/ 126438 h 2975429"/>
              <a:gd name="connsiteX3" fmla="*/ 3130419 w 3130419"/>
              <a:gd name="connsiteY3" fmla="*/ 2975429 h 2975429"/>
              <a:gd name="connsiteX4" fmla="*/ 0 w 3130419"/>
              <a:gd name="connsiteY4" fmla="*/ 2975429 h 2975429"/>
              <a:gd name="connsiteX5" fmla="*/ 0 w 3130419"/>
              <a:gd name="connsiteY5" fmla="*/ 126438 h 2975429"/>
              <a:gd name="connsiteX6" fmla="*/ 126438 w 3130419"/>
              <a:gd name="connsiteY6" fmla="*/ 0 h 297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0419" h="2975429">
                <a:moveTo>
                  <a:pt x="126438" y="0"/>
                </a:moveTo>
                <a:lnTo>
                  <a:pt x="3003981" y="0"/>
                </a:lnTo>
                <a:cubicBezTo>
                  <a:pt x="3073811" y="0"/>
                  <a:pt x="3130419" y="56608"/>
                  <a:pt x="3130419" y="126438"/>
                </a:cubicBezTo>
                <a:lnTo>
                  <a:pt x="3130419" y="2975429"/>
                </a:lnTo>
                <a:lnTo>
                  <a:pt x="0" y="2975429"/>
                </a:lnTo>
                <a:lnTo>
                  <a:pt x="0" y="126438"/>
                </a:lnTo>
                <a:cubicBezTo>
                  <a:pt x="0" y="56608"/>
                  <a:pt x="56608" y="0"/>
                  <a:pt x="126438" y="0"/>
                </a:cubicBezTo>
                <a:close/>
              </a:path>
            </a:pathLst>
          </a:custGeom>
        </p:spPr>
        <p:txBody>
          <a:bodyPr wrap="square">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a:solidFill>
                  <a:schemeClr val="bg1">
                    <a:lumMod val="7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Tree>
    <p:extLst>
      <p:ext uri="{BB962C8B-B14F-4D97-AF65-F5344CB8AC3E}">
        <p14:creationId xmlns:p14="http://schemas.microsoft.com/office/powerpoint/2010/main" val="1421890801"/>
      </p:ext>
    </p:extLst>
  </p:cSld>
  <p:clrMapOvr>
    <a:masterClrMapping/>
  </p:clrMapOvr>
  <mc:AlternateContent xmlns:mc="http://schemas.openxmlformats.org/markup-compatibility/2006" xmlns:p14="http://schemas.microsoft.com/office/powerpoint/2010/main">
    <mc:Choice Requires="p14">
      <p:transition spd="slow" p14:dur="125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125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par>
                                <p:cTn id="8" presetID="22" presetClass="entr" presetSubtype="1" fill="hold" grpId="0" nodeType="withEffect">
                                  <p:stCondLst>
                                    <p:cond delay="150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par>
                                <p:cTn id="11" presetID="22" presetClass="entr" presetSubtype="1" fill="hold" grpId="0" nodeType="withEffect">
                                  <p:stCondLst>
                                    <p:cond delay="175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6" grpId="0"/>
      <p:bldP spid="15"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2" Type="http://schemas.openxmlformats.org/officeDocument/2006/relationships/slideLayout" Target="../slideLayouts/slideLayout142.xml"/><Relationship Id="rId16" Type="http://schemas.openxmlformats.org/officeDocument/2006/relationships/image" Target="../media/image1.jpg"/><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0.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jpg"/><Relationship Id="rId2" Type="http://schemas.openxmlformats.org/officeDocument/2006/relationships/slideLayout" Target="../slideLayouts/slideLayout13.xml"/><Relationship Id="rId16" Type="http://schemas.openxmlformats.org/officeDocument/2006/relationships/theme" Target="../theme/theme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1.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45.xml"/><Relationship Id="rId7"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1.jpg"/><Relationship Id="rId2" Type="http://schemas.openxmlformats.org/officeDocument/2006/relationships/slideLayout" Target="../slideLayouts/slideLayout50.xml"/><Relationship Id="rId16" Type="http://schemas.openxmlformats.org/officeDocument/2006/relationships/theme" Target="../theme/theme6.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1.jpg"/><Relationship Id="rId2" Type="http://schemas.openxmlformats.org/officeDocument/2006/relationships/slideLayout" Target="../slideLayouts/slideLayout65.xml"/><Relationship Id="rId16" Type="http://schemas.openxmlformats.org/officeDocument/2006/relationships/theme" Target="../theme/theme7.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image" Target="../media/image1.jpg"/><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theme" Target="../theme/theme8.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8"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122.xml"/><Relationship Id="rId18" Type="http://schemas.openxmlformats.org/officeDocument/2006/relationships/slideLayout" Target="../slideLayouts/slideLayout127.xml"/><Relationship Id="rId26" Type="http://schemas.openxmlformats.org/officeDocument/2006/relationships/slideLayout" Target="../slideLayouts/slideLayout135.xml"/><Relationship Id="rId3" Type="http://schemas.openxmlformats.org/officeDocument/2006/relationships/slideLayout" Target="../slideLayouts/slideLayout112.xml"/><Relationship Id="rId21" Type="http://schemas.openxmlformats.org/officeDocument/2006/relationships/slideLayout" Target="../slideLayouts/slideLayout130.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slideLayout" Target="../slideLayouts/slideLayout126.xml"/><Relationship Id="rId25" Type="http://schemas.openxmlformats.org/officeDocument/2006/relationships/slideLayout" Target="../slideLayouts/slideLayout134.xml"/><Relationship Id="rId33" Type="http://schemas.openxmlformats.org/officeDocument/2006/relationships/image" Target="../media/image1.jpg"/><Relationship Id="rId2" Type="http://schemas.openxmlformats.org/officeDocument/2006/relationships/slideLayout" Target="../slideLayouts/slideLayout111.xml"/><Relationship Id="rId16" Type="http://schemas.openxmlformats.org/officeDocument/2006/relationships/slideLayout" Target="../slideLayouts/slideLayout125.xml"/><Relationship Id="rId20" Type="http://schemas.openxmlformats.org/officeDocument/2006/relationships/slideLayout" Target="../slideLayouts/slideLayout129.xml"/><Relationship Id="rId29" Type="http://schemas.openxmlformats.org/officeDocument/2006/relationships/slideLayout" Target="../slideLayouts/slideLayout138.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24" Type="http://schemas.openxmlformats.org/officeDocument/2006/relationships/slideLayout" Target="../slideLayouts/slideLayout133.xml"/><Relationship Id="rId32" Type="http://schemas.openxmlformats.org/officeDocument/2006/relationships/theme" Target="../theme/theme9.xml"/><Relationship Id="rId5" Type="http://schemas.openxmlformats.org/officeDocument/2006/relationships/slideLayout" Target="../slideLayouts/slideLayout114.xml"/><Relationship Id="rId15" Type="http://schemas.openxmlformats.org/officeDocument/2006/relationships/slideLayout" Target="../slideLayouts/slideLayout124.xml"/><Relationship Id="rId23" Type="http://schemas.openxmlformats.org/officeDocument/2006/relationships/slideLayout" Target="../slideLayouts/slideLayout132.xml"/><Relationship Id="rId28" Type="http://schemas.openxmlformats.org/officeDocument/2006/relationships/slideLayout" Target="../slideLayouts/slideLayout137.xml"/><Relationship Id="rId10" Type="http://schemas.openxmlformats.org/officeDocument/2006/relationships/slideLayout" Target="../slideLayouts/slideLayout119.xml"/><Relationship Id="rId19" Type="http://schemas.openxmlformats.org/officeDocument/2006/relationships/slideLayout" Target="../slideLayouts/slideLayout128.xml"/><Relationship Id="rId31" Type="http://schemas.openxmlformats.org/officeDocument/2006/relationships/slideLayout" Target="../slideLayouts/slideLayout140.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 Id="rId22" Type="http://schemas.openxmlformats.org/officeDocument/2006/relationships/slideLayout" Target="../slideLayouts/slideLayout131.xml"/><Relationship Id="rId27" Type="http://schemas.openxmlformats.org/officeDocument/2006/relationships/slideLayout" Target="../slideLayouts/slideLayout136.xml"/><Relationship Id="rId30" Type="http://schemas.openxmlformats.org/officeDocument/2006/relationships/slideLayout" Target="../slideLayouts/slideLayout139.xml"/><Relationship Id="rId8" Type="http://schemas.openxmlformats.org/officeDocument/2006/relationships/slideLayout" Target="../slideLayouts/slideLayout1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marL="0" marR="0" lvl="0" indent="0" algn="ctr" defTabSz="9139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6609583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2" y="365126"/>
            <a:ext cx="10515600" cy="1325563"/>
          </a:xfrm>
          <a:prstGeom prst="rect">
            <a:avLst/>
          </a:prstGeom>
        </p:spPr>
        <p:txBody>
          <a:bodyPr vert="horz" lIns="91436" tIns="45718" rIns="91436"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2" y="1825625"/>
            <a:ext cx="10515600" cy="4351338"/>
          </a:xfrm>
          <a:prstGeom prst="rect">
            <a:avLst/>
          </a:prstGeom>
        </p:spPr>
        <p:txBody>
          <a:bodyPr vert="horz" lIns="91436" tIns="45718" rIns="91436" bIns="45718"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2" y="6356351"/>
            <a:ext cx="2743200" cy="365125"/>
          </a:xfrm>
          <a:prstGeom prst="rect">
            <a:avLst/>
          </a:prstGeom>
        </p:spPr>
        <p:txBody>
          <a:bodyPr vert="horz" lIns="91436" tIns="45718" rIns="91436" bIns="45718" rtlCol="0" anchor="ctr"/>
          <a:lstStyle>
            <a:lvl1pPr algn="l">
              <a:defRPr sz="1200">
                <a:solidFill>
                  <a:schemeClr val="tx1">
                    <a:tint val="75000"/>
                  </a:schemeClr>
                </a:solidFill>
              </a:defRPr>
            </a:lvl1pPr>
          </a:lstStyle>
          <a:p>
            <a:pPr defTabSz="914217"/>
            <a:fld id="{4C4388EF-52D1-4258-9BE5-BCD010C7D4DE}" type="datetimeFigureOut">
              <a:rPr lang="zh-CN" altLang="en-US" smtClean="0">
                <a:solidFill>
                  <a:prstClr val="black">
                    <a:tint val="75000"/>
                  </a:prstClr>
                </a:solidFill>
              </a:rPr>
              <a:pPr defTabSz="914217"/>
              <a:t>2024/1/14</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1" y="6356351"/>
            <a:ext cx="4114800" cy="365125"/>
          </a:xfrm>
          <a:prstGeom prst="rect">
            <a:avLst/>
          </a:prstGeom>
        </p:spPr>
        <p:txBody>
          <a:bodyPr vert="horz" lIns="91436" tIns="45718" rIns="91436" bIns="45718" rtlCol="0" anchor="ctr"/>
          <a:lstStyle>
            <a:lvl1pPr algn="ctr">
              <a:defRPr sz="1200">
                <a:solidFill>
                  <a:schemeClr val="tx1">
                    <a:tint val="75000"/>
                  </a:schemeClr>
                </a:solidFill>
              </a:defRPr>
            </a:lvl1pPr>
          </a:lstStyle>
          <a:p>
            <a:pPr defTabSz="914217"/>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1" y="6356351"/>
            <a:ext cx="2743200" cy="365125"/>
          </a:xfrm>
          <a:prstGeom prst="rect">
            <a:avLst/>
          </a:prstGeom>
        </p:spPr>
        <p:txBody>
          <a:bodyPr vert="horz" lIns="91436" tIns="45718" rIns="91436" bIns="45718" rtlCol="0" anchor="ctr"/>
          <a:lstStyle>
            <a:lvl1pPr algn="r">
              <a:defRPr sz="1200">
                <a:solidFill>
                  <a:schemeClr val="tx1">
                    <a:tint val="75000"/>
                  </a:schemeClr>
                </a:solidFill>
              </a:defRPr>
            </a:lvl1pPr>
          </a:lstStyle>
          <a:p>
            <a:pPr defTabSz="914217"/>
            <a:fld id="{3D3EE65E-57D2-4566-898C-4F2076833F8D}" type="slidenum">
              <a:rPr lang="zh-CN" altLang="en-US" smtClean="0">
                <a:solidFill>
                  <a:prstClr val="black">
                    <a:tint val="75000"/>
                  </a:prstClr>
                </a:solidFill>
              </a:rPr>
              <a:pPr defTabSz="914217"/>
              <a:t>‹#›</a:t>
            </a:fld>
            <a:endParaRPr lang="zh-CN" altLang="en-US">
              <a:solidFill>
                <a:prstClr val="black">
                  <a:tint val="75000"/>
                </a:prstClr>
              </a:solidFill>
            </a:endParaRPr>
          </a:p>
        </p:txBody>
      </p:sp>
    </p:spTree>
    <p:extLst>
      <p:ext uri="{BB962C8B-B14F-4D97-AF65-F5344CB8AC3E}">
        <p14:creationId xmlns:p14="http://schemas.microsoft.com/office/powerpoint/2010/main" val="1570011331"/>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 id="2147483993" r:id="rId13"/>
    <p:sldLayoutId id="2147483994" r:id="rId14"/>
  </p:sldLayoutIdLst>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82" tIns="19191" rIns="38382" bIns="19191" anchor="ctr"/>
          <a:lstStyle/>
          <a:p>
            <a:pPr marL="0" marR="0" lvl="0" indent="0" algn="ctr" defTabSz="91391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24390622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819" r:id="rId6"/>
  </p:sldLayoutIdLst>
  <p:txStyles>
    <p:titleStyle>
      <a:lvl1pPr algn="ctr" defTabSz="912813" rtl="0" fontAlgn="base">
        <a:spcBef>
          <a:spcPct val="0"/>
        </a:spcBef>
        <a:spcAft>
          <a:spcPct val="0"/>
        </a:spcAft>
        <a:defRPr sz="4400" kern="1200">
          <a:solidFill>
            <a:schemeClr val="tx1"/>
          </a:solidFill>
          <a:latin typeface="+mj-lt"/>
          <a:ea typeface="+mj-ea"/>
          <a:cs typeface="+mj-cs"/>
        </a:defRPr>
      </a:lvl1pPr>
      <a:lvl2pPr algn="ctr" defTabSz="912813" rtl="0" fontAlgn="base">
        <a:spcBef>
          <a:spcPct val="0"/>
        </a:spcBef>
        <a:spcAft>
          <a:spcPct val="0"/>
        </a:spcAft>
        <a:defRPr sz="4400">
          <a:solidFill>
            <a:schemeClr val="tx1"/>
          </a:solidFill>
          <a:latin typeface="Calibri" pitchFamily="34" charset="0"/>
        </a:defRPr>
      </a:lvl2pPr>
      <a:lvl3pPr algn="ctr" defTabSz="912813" rtl="0" fontAlgn="base">
        <a:spcBef>
          <a:spcPct val="0"/>
        </a:spcBef>
        <a:spcAft>
          <a:spcPct val="0"/>
        </a:spcAft>
        <a:defRPr sz="4400">
          <a:solidFill>
            <a:schemeClr val="tx1"/>
          </a:solidFill>
          <a:latin typeface="Calibri" pitchFamily="34" charset="0"/>
        </a:defRPr>
      </a:lvl3pPr>
      <a:lvl4pPr algn="ctr" defTabSz="912813" rtl="0" fontAlgn="base">
        <a:spcBef>
          <a:spcPct val="0"/>
        </a:spcBef>
        <a:spcAft>
          <a:spcPct val="0"/>
        </a:spcAft>
        <a:defRPr sz="4400">
          <a:solidFill>
            <a:schemeClr val="tx1"/>
          </a:solidFill>
          <a:latin typeface="Calibri" pitchFamily="34" charset="0"/>
        </a:defRPr>
      </a:lvl4pPr>
      <a:lvl5pPr algn="ctr" defTabSz="912813" rtl="0" fontAlgn="base">
        <a:spcBef>
          <a:spcPct val="0"/>
        </a:spcBef>
        <a:spcAft>
          <a:spcPct val="0"/>
        </a:spcAft>
        <a:defRPr sz="4400">
          <a:solidFill>
            <a:schemeClr val="tx1"/>
          </a:solidFill>
          <a:latin typeface="Calibri" pitchFamily="34" charset="0"/>
        </a:defRPr>
      </a:lvl5pPr>
      <a:lvl6pPr marL="457200" algn="ctr" defTabSz="912813" rtl="0" fontAlgn="base">
        <a:spcBef>
          <a:spcPct val="0"/>
        </a:spcBef>
        <a:spcAft>
          <a:spcPct val="0"/>
        </a:spcAft>
        <a:defRPr sz="4400">
          <a:solidFill>
            <a:schemeClr val="tx1"/>
          </a:solidFill>
          <a:latin typeface="Calibri" pitchFamily="34" charset="0"/>
        </a:defRPr>
      </a:lvl6pPr>
      <a:lvl7pPr marL="914400" algn="ctr" defTabSz="912813" rtl="0" fontAlgn="base">
        <a:spcBef>
          <a:spcPct val="0"/>
        </a:spcBef>
        <a:spcAft>
          <a:spcPct val="0"/>
        </a:spcAft>
        <a:defRPr sz="4400">
          <a:solidFill>
            <a:schemeClr val="tx1"/>
          </a:solidFill>
          <a:latin typeface="Calibri" pitchFamily="34" charset="0"/>
        </a:defRPr>
      </a:lvl7pPr>
      <a:lvl8pPr marL="1371600" algn="ctr" defTabSz="912813" rtl="0" fontAlgn="base">
        <a:spcBef>
          <a:spcPct val="0"/>
        </a:spcBef>
        <a:spcAft>
          <a:spcPct val="0"/>
        </a:spcAft>
        <a:defRPr sz="4400">
          <a:solidFill>
            <a:schemeClr val="tx1"/>
          </a:solidFill>
          <a:latin typeface="Calibri" pitchFamily="34" charset="0"/>
        </a:defRPr>
      </a:lvl8pPr>
      <a:lvl9pPr marL="1828800" algn="ctr" defTabSz="912813" rtl="0" fontAlgn="base">
        <a:spcBef>
          <a:spcPct val="0"/>
        </a:spcBef>
        <a:spcAft>
          <a:spcPct val="0"/>
        </a:spcAft>
        <a:defRPr sz="4400">
          <a:solidFill>
            <a:schemeClr val="tx1"/>
          </a:solidFill>
          <a:latin typeface="Calibri" pitchFamily="34" charset="0"/>
        </a:defRPr>
      </a:lvl9pPr>
    </p:titleStyle>
    <p:bodyStyle>
      <a:lvl1pPr marL="341313" indent="-341313" algn="l" defTabSz="912813"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1363" indent="-284163" algn="l" defTabSz="912813"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1413" indent="-227013" algn="l" defTabSz="912813"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5986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5813" indent="-227013" algn="l" defTabSz="912813"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327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31"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89"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48" indent="-228480" algn="l" defTabSz="91391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7" rtl="0" eaLnBrk="1" latinLnBrk="0" hangingPunct="1">
        <a:defRPr sz="1800" kern="1200">
          <a:solidFill>
            <a:schemeClr val="tx1"/>
          </a:solidFill>
          <a:latin typeface="+mn-lt"/>
          <a:ea typeface="+mn-ea"/>
          <a:cs typeface="+mn-cs"/>
        </a:defRPr>
      </a:lvl1pPr>
      <a:lvl2pPr marL="456959" algn="l" defTabSz="913917" rtl="0" eaLnBrk="1" latinLnBrk="0" hangingPunct="1">
        <a:defRPr sz="1800" kern="1200">
          <a:solidFill>
            <a:schemeClr val="tx1"/>
          </a:solidFill>
          <a:latin typeface="+mn-lt"/>
          <a:ea typeface="+mn-ea"/>
          <a:cs typeface="+mn-cs"/>
        </a:defRPr>
      </a:lvl2pPr>
      <a:lvl3pPr marL="913917" algn="l" defTabSz="913917" rtl="0" eaLnBrk="1" latinLnBrk="0" hangingPunct="1">
        <a:defRPr sz="1800" kern="1200">
          <a:solidFill>
            <a:schemeClr val="tx1"/>
          </a:solidFill>
          <a:latin typeface="+mn-lt"/>
          <a:ea typeface="+mn-ea"/>
          <a:cs typeface="+mn-cs"/>
        </a:defRPr>
      </a:lvl3pPr>
      <a:lvl4pPr marL="1370877" algn="l" defTabSz="913917" rtl="0" eaLnBrk="1" latinLnBrk="0" hangingPunct="1">
        <a:defRPr sz="1800" kern="1200">
          <a:solidFill>
            <a:schemeClr val="tx1"/>
          </a:solidFill>
          <a:latin typeface="+mn-lt"/>
          <a:ea typeface="+mn-ea"/>
          <a:cs typeface="+mn-cs"/>
        </a:defRPr>
      </a:lvl4pPr>
      <a:lvl5pPr marL="1827834" algn="l" defTabSz="913917" rtl="0" eaLnBrk="1" latinLnBrk="0" hangingPunct="1">
        <a:defRPr sz="1800" kern="1200">
          <a:solidFill>
            <a:schemeClr val="tx1"/>
          </a:solidFill>
          <a:latin typeface="+mn-lt"/>
          <a:ea typeface="+mn-ea"/>
          <a:cs typeface="+mn-cs"/>
        </a:defRPr>
      </a:lvl5pPr>
      <a:lvl6pPr marL="2284793" algn="l" defTabSz="913917" rtl="0" eaLnBrk="1" latinLnBrk="0" hangingPunct="1">
        <a:defRPr sz="1800" kern="1200">
          <a:solidFill>
            <a:schemeClr val="tx1"/>
          </a:solidFill>
          <a:latin typeface="+mn-lt"/>
          <a:ea typeface="+mn-ea"/>
          <a:cs typeface="+mn-cs"/>
        </a:defRPr>
      </a:lvl6pPr>
      <a:lvl7pPr marL="2741751" algn="l" defTabSz="913917" rtl="0" eaLnBrk="1" latinLnBrk="0" hangingPunct="1">
        <a:defRPr sz="1800" kern="1200">
          <a:solidFill>
            <a:schemeClr val="tx1"/>
          </a:solidFill>
          <a:latin typeface="+mn-lt"/>
          <a:ea typeface="+mn-ea"/>
          <a:cs typeface="+mn-cs"/>
        </a:defRPr>
      </a:lvl7pPr>
      <a:lvl8pPr marL="3198709" algn="l" defTabSz="913917" rtl="0" eaLnBrk="1" latinLnBrk="0" hangingPunct="1">
        <a:defRPr sz="1800" kern="1200">
          <a:solidFill>
            <a:schemeClr val="tx1"/>
          </a:solidFill>
          <a:latin typeface="+mn-lt"/>
          <a:ea typeface="+mn-ea"/>
          <a:cs typeface="+mn-cs"/>
        </a:defRPr>
      </a:lvl8pPr>
      <a:lvl9pPr marL="3655668" algn="l" defTabSz="9139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6F285EC-C99F-4BE3-917E-4DBFA189C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7B07F73-BC3F-4D96-B699-EEA7CD64D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B18A3E-9DC8-4DA2-884C-A6E7C651D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7859CF97-7E2F-4E17-ADC1-D04D34FAD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34FD4064-56DE-487F-8B3E-9DF970158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289849580"/>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6F285EC-C99F-4BE3-917E-4DBFA189C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7B07F73-BC3F-4D96-B699-EEA7CD64D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B18A3E-9DC8-4DA2-884C-A6E7C651D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7859CF97-7E2F-4E17-ADC1-D04D34FAD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34FD4064-56DE-487F-8B3E-9DF970158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84243914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995" r:id="rId16"/>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8346" tIns="19172" rIns="38346" bIns="19172" anchor="ctr"/>
          <a:lstStyle/>
          <a:p>
            <a:pPr marL="0" marR="0" lvl="0" indent="0" algn="ctr" defTabSz="913050" rtl="0" eaLnBrk="1" fontAlgn="auto" latinLnBrk="0" hangingPunct="1">
              <a:lnSpc>
                <a:spcPct val="100000"/>
              </a:lnSpc>
              <a:spcBef>
                <a:spcPts val="0"/>
              </a:spcBef>
              <a:spcAft>
                <a:spcPts val="0"/>
              </a:spcAft>
              <a:buClrTx/>
              <a:buSzTx/>
              <a:buFontTx/>
              <a:buNone/>
              <a:tabLst/>
              <a:defRPr/>
            </a:pPr>
            <a:endParaRPr kumimoji="0" lang="en-US" sz="19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14250227"/>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2" r:id="rId3"/>
    <p:sldLayoutId id="2147483783" r:id="rId4"/>
    <p:sldLayoutId id="2147483784" r:id="rId5"/>
    <p:sldLayoutId id="2147483785" r:id="rId6"/>
  </p:sldLayoutIdLst>
  <p:txStyles>
    <p:titleStyle>
      <a:lvl1pPr algn="ctr" defTabSz="911946" rtl="0" eaLnBrk="0" fontAlgn="base" hangingPunct="0">
        <a:spcBef>
          <a:spcPct val="0"/>
        </a:spcBef>
        <a:spcAft>
          <a:spcPct val="0"/>
        </a:spcAft>
        <a:defRPr sz="4400" kern="1200">
          <a:solidFill>
            <a:schemeClr val="tx1"/>
          </a:solidFill>
          <a:latin typeface="+mj-lt"/>
          <a:ea typeface="+mj-ea"/>
          <a:cs typeface="+mj-cs"/>
        </a:defRPr>
      </a:lvl1pPr>
      <a:lvl2pPr algn="ctr" defTabSz="911946" rtl="0" eaLnBrk="0" fontAlgn="base" hangingPunct="0">
        <a:spcBef>
          <a:spcPct val="0"/>
        </a:spcBef>
        <a:spcAft>
          <a:spcPct val="0"/>
        </a:spcAft>
        <a:defRPr sz="4400">
          <a:solidFill>
            <a:schemeClr val="tx1"/>
          </a:solidFill>
          <a:latin typeface="Calibri" pitchFamily="34" charset="0"/>
        </a:defRPr>
      </a:lvl2pPr>
      <a:lvl3pPr algn="ctr" defTabSz="911946" rtl="0" eaLnBrk="0" fontAlgn="base" hangingPunct="0">
        <a:spcBef>
          <a:spcPct val="0"/>
        </a:spcBef>
        <a:spcAft>
          <a:spcPct val="0"/>
        </a:spcAft>
        <a:defRPr sz="4400">
          <a:solidFill>
            <a:schemeClr val="tx1"/>
          </a:solidFill>
          <a:latin typeface="Calibri" pitchFamily="34" charset="0"/>
        </a:defRPr>
      </a:lvl3pPr>
      <a:lvl4pPr algn="ctr" defTabSz="911946" rtl="0" eaLnBrk="0" fontAlgn="base" hangingPunct="0">
        <a:spcBef>
          <a:spcPct val="0"/>
        </a:spcBef>
        <a:spcAft>
          <a:spcPct val="0"/>
        </a:spcAft>
        <a:defRPr sz="4400">
          <a:solidFill>
            <a:schemeClr val="tx1"/>
          </a:solidFill>
          <a:latin typeface="Calibri" pitchFamily="34" charset="0"/>
        </a:defRPr>
      </a:lvl4pPr>
      <a:lvl5pPr algn="ctr" defTabSz="911946" rtl="0" eaLnBrk="0" fontAlgn="base" hangingPunct="0">
        <a:spcBef>
          <a:spcPct val="0"/>
        </a:spcBef>
        <a:spcAft>
          <a:spcPct val="0"/>
        </a:spcAft>
        <a:defRPr sz="4400">
          <a:solidFill>
            <a:schemeClr val="tx1"/>
          </a:solidFill>
          <a:latin typeface="Calibri" pitchFamily="34" charset="0"/>
        </a:defRPr>
      </a:lvl5pPr>
      <a:lvl6pPr marL="456770" algn="ctr" defTabSz="911946" rtl="0" fontAlgn="base">
        <a:spcBef>
          <a:spcPct val="0"/>
        </a:spcBef>
        <a:spcAft>
          <a:spcPct val="0"/>
        </a:spcAft>
        <a:defRPr sz="4400">
          <a:solidFill>
            <a:schemeClr val="tx1"/>
          </a:solidFill>
          <a:latin typeface="Calibri" pitchFamily="34" charset="0"/>
        </a:defRPr>
      </a:lvl6pPr>
      <a:lvl7pPr marL="913532" algn="ctr" defTabSz="911946" rtl="0" fontAlgn="base">
        <a:spcBef>
          <a:spcPct val="0"/>
        </a:spcBef>
        <a:spcAft>
          <a:spcPct val="0"/>
        </a:spcAft>
        <a:defRPr sz="4400">
          <a:solidFill>
            <a:schemeClr val="tx1"/>
          </a:solidFill>
          <a:latin typeface="Calibri" pitchFamily="34" charset="0"/>
        </a:defRPr>
      </a:lvl7pPr>
      <a:lvl8pPr marL="1370296" algn="ctr" defTabSz="911946" rtl="0" fontAlgn="base">
        <a:spcBef>
          <a:spcPct val="0"/>
        </a:spcBef>
        <a:spcAft>
          <a:spcPct val="0"/>
        </a:spcAft>
        <a:defRPr sz="4400">
          <a:solidFill>
            <a:schemeClr val="tx1"/>
          </a:solidFill>
          <a:latin typeface="Calibri" pitchFamily="34" charset="0"/>
        </a:defRPr>
      </a:lvl8pPr>
      <a:lvl9pPr marL="1827065" algn="ctr" defTabSz="911946" rtl="0" fontAlgn="base">
        <a:spcBef>
          <a:spcPct val="0"/>
        </a:spcBef>
        <a:spcAft>
          <a:spcPct val="0"/>
        </a:spcAft>
        <a:defRPr sz="4400">
          <a:solidFill>
            <a:schemeClr val="tx1"/>
          </a:solidFill>
          <a:latin typeface="Calibri" pitchFamily="34" charset="0"/>
        </a:defRPr>
      </a:lvl9pPr>
    </p:titleStyle>
    <p:bodyStyle>
      <a:lvl1pPr marL="340991" indent="-340991" algn="l" defTabSz="911946"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0659" indent="-283891" algn="l" defTabSz="911946"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0331" indent="-226798" algn="l" defTabSz="911946"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597094"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3863" indent="-226798" algn="l" defTabSz="911946"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0883"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411"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3934"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459" indent="-228265" algn="l" defTabSz="9130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050" rtl="0" eaLnBrk="1" latinLnBrk="0" hangingPunct="1">
        <a:defRPr sz="1900" kern="1200">
          <a:solidFill>
            <a:schemeClr val="tx1"/>
          </a:solidFill>
          <a:latin typeface="+mn-lt"/>
          <a:ea typeface="+mn-ea"/>
          <a:cs typeface="+mn-cs"/>
        </a:defRPr>
      </a:lvl1pPr>
      <a:lvl2pPr marL="456527" algn="l" defTabSz="913050" rtl="0" eaLnBrk="1" latinLnBrk="0" hangingPunct="1">
        <a:defRPr sz="1900" kern="1200">
          <a:solidFill>
            <a:schemeClr val="tx1"/>
          </a:solidFill>
          <a:latin typeface="+mn-lt"/>
          <a:ea typeface="+mn-ea"/>
          <a:cs typeface="+mn-cs"/>
        </a:defRPr>
      </a:lvl2pPr>
      <a:lvl3pPr marL="913050" algn="l" defTabSz="913050" rtl="0" eaLnBrk="1" latinLnBrk="0" hangingPunct="1">
        <a:defRPr sz="1900" kern="1200">
          <a:solidFill>
            <a:schemeClr val="tx1"/>
          </a:solidFill>
          <a:latin typeface="+mn-lt"/>
          <a:ea typeface="+mn-ea"/>
          <a:cs typeface="+mn-cs"/>
        </a:defRPr>
      </a:lvl3pPr>
      <a:lvl4pPr marL="1369573" algn="l" defTabSz="913050" rtl="0" eaLnBrk="1" latinLnBrk="0" hangingPunct="1">
        <a:defRPr sz="1900" kern="1200">
          <a:solidFill>
            <a:schemeClr val="tx1"/>
          </a:solidFill>
          <a:latin typeface="+mn-lt"/>
          <a:ea typeface="+mn-ea"/>
          <a:cs typeface="+mn-cs"/>
        </a:defRPr>
      </a:lvl4pPr>
      <a:lvl5pPr marL="1826100" algn="l" defTabSz="913050" rtl="0" eaLnBrk="1" latinLnBrk="0" hangingPunct="1">
        <a:defRPr sz="1900" kern="1200">
          <a:solidFill>
            <a:schemeClr val="tx1"/>
          </a:solidFill>
          <a:latin typeface="+mn-lt"/>
          <a:ea typeface="+mn-ea"/>
          <a:cs typeface="+mn-cs"/>
        </a:defRPr>
      </a:lvl5pPr>
      <a:lvl6pPr marL="2282621" algn="l" defTabSz="913050" rtl="0" eaLnBrk="1" latinLnBrk="0" hangingPunct="1">
        <a:defRPr sz="1900" kern="1200">
          <a:solidFill>
            <a:schemeClr val="tx1"/>
          </a:solidFill>
          <a:latin typeface="+mn-lt"/>
          <a:ea typeface="+mn-ea"/>
          <a:cs typeface="+mn-cs"/>
        </a:defRPr>
      </a:lvl6pPr>
      <a:lvl7pPr marL="2739148" algn="l" defTabSz="913050" rtl="0" eaLnBrk="1" latinLnBrk="0" hangingPunct="1">
        <a:defRPr sz="1900" kern="1200">
          <a:solidFill>
            <a:schemeClr val="tx1"/>
          </a:solidFill>
          <a:latin typeface="+mn-lt"/>
          <a:ea typeface="+mn-ea"/>
          <a:cs typeface="+mn-cs"/>
        </a:defRPr>
      </a:lvl7pPr>
      <a:lvl8pPr marL="3195672" algn="l" defTabSz="913050" rtl="0" eaLnBrk="1" latinLnBrk="0" hangingPunct="1">
        <a:defRPr sz="1900" kern="1200">
          <a:solidFill>
            <a:schemeClr val="tx1"/>
          </a:solidFill>
          <a:latin typeface="+mn-lt"/>
          <a:ea typeface="+mn-ea"/>
          <a:cs typeface="+mn-cs"/>
        </a:defRPr>
      </a:lvl8pPr>
      <a:lvl9pPr marL="3652197" algn="l" defTabSz="913050"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6F285EC-C99F-4BE3-917E-4DBFA189C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7B07F73-BC3F-4D96-B699-EEA7CD64D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B18A3E-9DC8-4DA2-884C-A6E7C651D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7859CF97-7E2F-4E17-ADC1-D04D34FAD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34FD4064-56DE-487F-8B3E-9DF970158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410481131"/>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6F285EC-C99F-4BE3-917E-4DBFA189CE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A7B07F73-BC3F-4D96-B699-EEA7CD64DC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0B18A3E-9DC8-4DA2-884C-A6E7C651D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E25AEC-A4EA-4FE7-B2BE-92A6FA8665B3}"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7859CF97-7E2F-4E17-ADC1-D04D34FADF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34FD4064-56DE-487F-8B3E-9DF9701582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4474D95-C805-470B-9346-5C150F141B0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86915149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F88FC30-25ED-4BD1-8E73-95EF31E37AF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059646E-FAD7-4549-9A52-3D7DBDF38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01BCEFC-BE11-443D-A8F2-44E4C122526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D2537CE4-4402-4FC0-8BE2-9254FFA2B78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E5507F4C-39A3-49C6-B47F-B734D889729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308699505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 id="2147483840" r:id="rId20"/>
    <p:sldLayoutId id="2147483841" r:id="rId21"/>
    <p:sldLayoutId id="2147483842" r:id="rId22"/>
    <p:sldLayoutId id="2147483843" r:id="rId23"/>
    <p:sldLayoutId id="2147483844" r:id="rId24"/>
    <p:sldLayoutId id="2147483845" r:id="rId25"/>
    <p:sldLayoutId id="2147483846" r:id="rId26"/>
    <p:sldLayoutId id="2147483847" r:id="rId27"/>
    <p:sldLayoutId id="2147483848" r:id="rId28"/>
    <p:sldLayoutId id="2147483849" r:id="rId29"/>
    <p:sldLayoutId id="2147483850" r:id="rId30"/>
    <p:sldLayoutId id="214748385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3">
            <a:lum/>
          </a:blip>
          <a:srcRect/>
          <a:stretch>
            <a:fillRect t="-4000" b="-4000"/>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F88FC30-25ED-4BD1-8E73-95EF31E37AF4}"/>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D059646E-FAD7-4549-9A52-3D7DBDF385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01BCEFC-BE11-443D-A8F2-44E4C1225266}"/>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6CDEC1-CAB0-4DA7-B1D0-CB93C3A049CA}"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2024/1/14</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5" name="页脚占位符 4">
            <a:extLst>
              <a:ext uri="{FF2B5EF4-FFF2-40B4-BE49-F238E27FC236}">
                <a16:creationId xmlns:a16="http://schemas.microsoft.com/office/drawing/2014/main" id="{D2537CE4-4402-4FC0-8BE2-9254FFA2B785}"/>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
        <p:nvSpPr>
          <p:cNvPr id="6" name="灯片编号占位符 5">
            <a:extLst>
              <a:ext uri="{FF2B5EF4-FFF2-40B4-BE49-F238E27FC236}">
                <a16:creationId xmlns:a16="http://schemas.microsoft.com/office/drawing/2014/main" id="{E5507F4C-39A3-49C6-B47F-B734D8897294}"/>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564D4-2016-4661-99C7-91B14B179448}"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F0502020204030204"/>
              <a:cs typeface="+mn-cs"/>
            </a:endParaRPr>
          </a:p>
        </p:txBody>
      </p:sp>
    </p:spTree>
    <p:extLst>
      <p:ext uri="{BB962C8B-B14F-4D97-AF65-F5344CB8AC3E}">
        <p14:creationId xmlns:p14="http://schemas.microsoft.com/office/powerpoint/2010/main" val="19021860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 id="2147483877" r:id="rId25"/>
    <p:sldLayoutId id="2147483878" r:id="rId26"/>
    <p:sldLayoutId id="2147483879" r:id="rId27"/>
    <p:sldLayoutId id="2147483880" r:id="rId28"/>
    <p:sldLayoutId id="2147483881" r:id="rId29"/>
    <p:sldLayoutId id="2147483882" r:id="rId30"/>
    <p:sldLayoutId id="214748388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9.xml"/><Relationship Id="rId4" Type="http://schemas.openxmlformats.org/officeDocument/2006/relationships/image" Target="../media/image1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9.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49.xml"/><Relationship Id="rId5" Type="http://schemas.openxmlformats.org/officeDocument/2006/relationships/image" Target="../media/image22.jpe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50.xml"/><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5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5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3.wav"/></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5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3.wav"/></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26.pn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2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91.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91.xml"/><Relationship Id="rId5" Type="http://schemas.openxmlformats.org/officeDocument/2006/relationships/image" Target="../media/image28.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9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08.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08.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08.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08.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08.xml"/><Relationship Id="rId4" Type="http://schemas.openxmlformats.org/officeDocument/2006/relationships/image" Target="../media/image18.png"/></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08.xml"/><Relationship Id="rId4" Type="http://schemas.openxmlformats.org/officeDocument/2006/relationships/image" Target="../media/image28.jpeg"/></Relationships>
</file>

<file path=ppt/slides/_rels/slide4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91.xml"/><Relationship Id="rId4" Type="http://schemas.openxmlformats.org/officeDocument/2006/relationships/image" Target="../media/image28.jpe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08.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91.xml"/><Relationship Id="rId4" Type="http://schemas.openxmlformats.org/officeDocument/2006/relationships/image" Target="../media/image28.jpe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08.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108.xml"/><Relationship Id="rId5" Type="http://schemas.openxmlformats.org/officeDocument/2006/relationships/image" Target="../media/image31.png"/><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08.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08.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108.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08.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08.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53.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32.png"/><Relationship Id="rId4" Type="http://schemas.openxmlformats.org/officeDocument/2006/relationships/notesSlide" Target="../notesSlides/notesSlide3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3.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3.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15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Bác Hồ đọc bản Tuyên ngôn Độc lập đẹp, chất lượng ...">
            <a:extLst>
              <a:ext uri="{FF2B5EF4-FFF2-40B4-BE49-F238E27FC236}">
                <a16:creationId xmlns:a16="http://schemas.microsoft.com/office/drawing/2014/main" id="{15F220E8-550F-0D83-D0B2-5687A2C2E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617"/>
            <a:ext cx="12333619" cy="37086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ách Hịch Tướng Sĩ (Trần Quốc Tuấn) - Sách Nói, PDF Download ...">
            <a:extLst>
              <a:ext uri="{FF2B5EF4-FFF2-40B4-BE49-F238E27FC236}">
                <a16:creationId xmlns:a16="http://schemas.microsoft.com/office/drawing/2014/main" id="{9FB34127-50A8-29C8-E82F-430E3F29D0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89054"/>
            <a:ext cx="6360950" cy="31472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ử tìm hiểu ai là tác giả bài thơ Thần- Nam Quốc Sơn Hà ...">
            <a:extLst>
              <a:ext uri="{FF2B5EF4-FFF2-40B4-BE49-F238E27FC236}">
                <a16:creationId xmlns:a16="http://schemas.microsoft.com/office/drawing/2014/main" id="{8F2AA9F3-2D7E-9D0E-6EA6-406090205C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0950" y="3689054"/>
            <a:ext cx="6093121" cy="32387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494ED9-A471-D4B7-64D5-DC2932B4C0FA}"/>
              </a:ext>
            </a:extLst>
          </p:cNvPr>
          <p:cNvSpPr txBox="1"/>
          <p:nvPr/>
        </p:nvSpPr>
        <p:spPr>
          <a:xfrm>
            <a:off x="806365" y="3269943"/>
            <a:ext cx="11484864" cy="646331"/>
          </a:xfrm>
          <a:prstGeom prst="rect">
            <a:avLst/>
          </a:prstGeom>
          <a:noFill/>
        </p:spPr>
        <p:txBody>
          <a:bodyPr wrap="square">
            <a:spAutoFit/>
          </a:bodyPr>
          <a:lstStyle/>
          <a:p>
            <a:r>
              <a:rPr kumimoji="0" lang="en-US" sz="3600" b="1" i="0" u="none" strike="noStrike" kern="1200" cap="none" spc="0" normalizeH="0" noProof="0" dirty="0">
                <a:ln>
                  <a:noFill/>
                </a:ln>
                <a:solidFill>
                  <a:srgbClr val="0000FF"/>
                </a:solidFill>
                <a:uLnTx/>
                <a:uFillTx/>
                <a:latin typeface="Times New Roman" panose="02020603050405020304" pitchFamily="18" charset="0"/>
                <a:ea typeface="+mn-ea"/>
                <a:cs typeface="Times New Roman" panose="02020603050405020304" pitchFamily="18" charset="0"/>
              </a:rPr>
              <a:t>KHÔNG CÓ GÌ QUÝ HƠN ĐỘC LẬP VÀ TỰ DO </a:t>
            </a:r>
            <a:endParaRPr lang="en-US" sz="3600" dirty="0">
              <a:solidFill>
                <a:srgbClr val="0000FF"/>
              </a:solidFill>
            </a:endParaRPr>
          </a:p>
        </p:txBody>
      </p:sp>
    </p:spTree>
    <p:extLst>
      <p:ext uri="{BB962C8B-B14F-4D97-AF65-F5344CB8AC3E}">
        <p14:creationId xmlns:p14="http://schemas.microsoft.com/office/powerpoint/2010/main" val="42415782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1000"/>
                                        <p:tgtEl>
                                          <p:spTgt spid="1028"/>
                                        </p:tgtEl>
                                      </p:cBhvr>
                                    </p:animEffect>
                                    <p:anim calcmode="lin" valueType="num">
                                      <p:cBhvr>
                                        <p:cTn id="13" dur="1000" fill="hold"/>
                                        <p:tgtEl>
                                          <p:spTgt spid="1028"/>
                                        </p:tgtEl>
                                        <p:attrNameLst>
                                          <p:attrName>ppt_x</p:attrName>
                                        </p:attrNameLst>
                                      </p:cBhvr>
                                      <p:tavLst>
                                        <p:tav tm="0">
                                          <p:val>
                                            <p:strVal val="#ppt_x"/>
                                          </p:val>
                                        </p:tav>
                                        <p:tav tm="100000">
                                          <p:val>
                                            <p:strVal val="#ppt_x"/>
                                          </p:val>
                                        </p:tav>
                                      </p:tavLst>
                                    </p:anim>
                                    <p:anim calcmode="lin" valueType="num">
                                      <p:cBhvr>
                                        <p:cTn id="14"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wheel(1)">
                                      <p:cBhvr>
                                        <p:cTn id="19" dur="2000"/>
                                        <p:tgtEl>
                                          <p:spTgt spid="103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C324033F-6638-4932-AFEF-41A210F2FEED}"/>
              </a:ext>
            </a:extLst>
          </p:cNvPr>
          <p:cNvSpPr txBox="1"/>
          <p:nvPr/>
        </p:nvSpPr>
        <p:spPr>
          <a:xfrm>
            <a:off x="1248824" y="2967335"/>
            <a:ext cx="875143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a:solidFill>
                  <a:srgbClr val="FF0000"/>
                </a:solidFill>
                <a:latin typeface="Arial" panose="020B0604020202020204" pitchFamily="34" charset="0"/>
                <a:cs typeface="Arial" panose="020B0604020202020204" pitchFamily="34" charset="0"/>
                <a:sym typeface="+mn-lt"/>
              </a:rPr>
              <a:t>KHỞI ĐỘNG</a:t>
            </a:r>
            <a:endParaRPr kumimoji="0" lang="zh-CN" altLang="en-US" sz="5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endParaRPr>
          </a:p>
        </p:txBody>
      </p:sp>
      <p:grpSp>
        <p:nvGrpSpPr>
          <p:cNvPr id="32" name="组合 31">
            <a:extLst>
              <a:ext uri="{FF2B5EF4-FFF2-40B4-BE49-F238E27FC236}">
                <a16:creationId xmlns:a16="http://schemas.microsoft.com/office/drawing/2014/main" id="{62C6CD41-89DC-4969-84FC-3D9A302EC451}"/>
              </a:ext>
            </a:extLst>
          </p:cNvPr>
          <p:cNvGrpSpPr/>
          <p:nvPr/>
        </p:nvGrpSpPr>
        <p:grpSpPr>
          <a:xfrm>
            <a:off x="2147582" y="2013358"/>
            <a:ext cx="914400" cy="1734987"/>
            <a:chOff x="2147582" y="2013358"/>
            <a:chExt cx="914400" cy="1734987"/>
          </a:xfrm>
        </p:grpSpPr>
        <p:cxnSp>
          <p:nvCxnSpPr>
            <p:cNvPr id="27"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400F325C-1DCE-4B79-880B-53A8A03A9155}"/>
              </a:ext>
            </a:extLst>
          </p:cNvPr>
          <p:cNvGrpSpPr/>
          <p:nvPr/>
        </p:nvGrpSpPr>
        <p:grpSpPr>
          <a:xfrm flipH="1">
            <a:off x="6717319" y="2009900"/>
            <a:ext cx="914400" cy="1734986"/>
            <a:chOff x="2147582" y="2013358"/>
            <a:chExt cx="914400" cy="1734986"/>
          </a:xfrm>
        </p:grpSpPr>
        <p:cxnSp>
          <p:nvCxnSpPr>
            <p:cNvPr id="34"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12597175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19" name="TextBox 18"/>
          <p:cNvSpPr txBox="1"/>
          <p:nvPr/>
        </p:nvSpPr>
        <p:spPr>
          <a:xfrm>
            <a:off x="1248824" y="833654"/>
            <a:ext cx="11181347" cy="523220"/>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charset="0"/>
                <a:ea typeface="Times New Roman" charset="0"/>
                <a:cs typeface="Times New Roman" charset="0"/>
              </a:rPr>
              <a:t>Nối</a:t>
            </a:r>
            <a:r>
              <a:rPr kumimoji="0" lang="en-US" sz="28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 </a:t>
            </a:r>
            <a:r>
              <a:rPr kumimoji="0" lang="en-US" sz="2800" b="1" i="0" u="none" strike="noStrike" kern="1200" cap="none" spc="0" normalizeH="0" baseline="0" noProof="0" dirty="0" err="1">
                <a:ln>
                  <a:noFill/>
                </a:ln>
                <a:solidFill>
                  <a:srgbClr val="FF0000"/>
                </a:solidFill>
                <a:effectLst/>
                <a:uLnTx/>
                <a:uFillTx/>
                <a:latin typeface="Times New Roman" charset="0"/>
                <a:ea typeface="Times New Roman" charset="0"/>
                <a:cs typeface="Times New Roman" charset="0"/>
              </a:rPr>
              <a:t>tên</a:t>
            </a:r>
            <a:r>
              <a:rPr kumimoji="0" lang="en-US" sz="28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rPr>
              <a:t> </a:t>
            </a:r>
            <a:r>
              <a:rPr kumimoji="0" lang="en-US" sz="2800" b="1" i="0" u="none" strike="noStrike" kern="1200" cap="none" spc="0" normalizeH="0" baseline="0" noProof="0" err="1">
                <a:ln>
                  <a:noFill/>
                </a:ln>
                <a:solidFill>
                  <a:srgbClr val="FF0000"/>
                </a:solidFill>
                <a:effectLst/>
                <a:uLnTx/>
                <a:uFillTx/>
                <a:latin typeface="Times New Roman" charset="0"/>
                <a:ea typeface="Times New Roman" charset="0"/>
                <a:cs typeface="Times New Roman" charset="0"/>
              </a:rPr>
              <a:t>các</a:t>
            </a:r>
            <a:r>
              <a:rPr kumimoji="0" lang="en-US" sz="2800" b="1" i="0" u="none" strike="noStrike" kern="1200" cap="none" spc="0" normalizeH="0" baseline="0" noProof="0">
                <a:ln>
                  <a:noFill/>
                </a:ln>
                <a:solidFill>
                  <a:srgbClr val="FF0000"/>
                </a:solidFill>
                <a:effectLst/>
                <a:uLnTx/>
                <a:uFillTx/>
                <a:latin typeface="Times New Roman" charset="0"/>
                <a:ea typeface="Times New Roman" charset="0"/>
                <a:cs typeface="Times New Roman" charset="0"/>
              </a:rPr>
              <a:t> nhân</a:t>
            </a:r>
            <a:r>
              <a:rPr kumimoji="0" lang="en-US" sz="2800" b="1" i="0" u="none" strike="noStrike" kern="1200" cap="none" spc="0" normalizeH="0" noProof="0">
                <a:ln>
                  <a:noFill/>
                </a:ln>
                <a:solidFill>
                  <a:srgbClr val="FF0000"/>
                </a:solidFill>
                <a:effectLst/>
                <a:uLnTx/>
                <a:uFillTx/>
                <a:latin typeface="Times New Roman" charset="0"/>
                <a:ea typeface="Times New Roman" charset="0"/>
                <a:cs typeface="Times New Roman" charset="0"/>
              </a:rPr>
              <a:t> vật lịch sử nhà Trần </a:t>
            </a:r>
            <a:r>
              <a:rPr kumimoji="0" lang="en-US" sz="2800" b="1" i="0" u="none" strike="noStrike" kern="1200" cap="none" spc="0" normalizeH="0" baseline="0" noProof="0">
                <a:ln>
                  <a:noFill/>
                </a:ln>
                <a:solidFill>
                  <a:srgbClr val="FF0000"/>
                </a:solidFill>
                <a:effectLst/>
                <a:uLnTx/>
                <a:uFillTx/>
                <a:latin typeface="Times New Roman" charset="0"/>
                <a:ea typeface="Times New Roman" charset="0"/>
                <a:cs typeface="Times New Roman" charset="0"/>
              </a:rPr>
              <a:t>với </a:t>
            </a:r>
            <a:r>
              <a:rPr kumimoji="0" lang="en-US" sz="2800" b="1" i="0" u="none" strike="noStrike" kern="1200" cap="none" spc="0" normalizeH="0" baseline="0" noProof="0" err="1">
                <a:ln>
                  <a:noFill/>
                </a:ln>
                <a:solidFill>
                  <a:srgbClr val="FF0000"/>
                </a:solidFill>
                <a:effectLst/>
                <a:uLnTx/>
                <a:uFillTx/>
                <a:latin typeface="Times New Roman" charset="0"/>
                <a:ea typeface="Times New Roman" charset="0"/>
                <a:cs typeface="Times New Roman" charset="0"/>
              </a:rPr>
              <a:t>những</a:t>
            </a:r>
            <a:r>
              <a:rPr kumimoji="0" lang="en-US" sz="2800" b="1" i="0" u="none" strike="noStrike" kern="1200" cap="none" spc="0" normalizeH="0" baseline="0" noProof="0">
                <a:ln>
                  <a:noFill/>
                </a:ln>
                <a:solidFill>
                  <a:srgbClr val="FF0000"/>
                </a:solidFill>
                <a:effectLst/>
                <a:uLnTx/>
                <a:uFillTx/>
                <a:latin typeface="Times New Roman" charset="0"/>
                <a:ea typeface="Times New Roman" charset="0"/>
                <a:cs typeface="Times New Roman" charset="0"/>
              </a:rPr>
              <a:t> </a:t>
            </a:r>
            <a:r>
              <a:rPr lang="en-US" sz="2800" b="1">
                <a:solidFill>
                  <a:srgbClr val="FF0000"/>
                </a:solidFill>
                <a:latin typeface="Times New Roman" charset="0"/>
                <a:ea typeface="Times New Roman" charset="0"/>
                <a:cs typeface="Times New Roman" charset="0"/>
              </a:rPr>
              <a:t>đặc điểm </a:t>
            </a:r>
            <a:r>
              <a:rPr kumimoji="0" lang="en-US" sz="2800" b="1" i="0" u="none" strike="noStrike" kern="1200" cap="none" spc="0" normalizeH="0" baseline="0" noProof="0">
                <a:ln>
                  <a:noFill/>
                </a:ln>
                <a:solidFill>
                  <a:srgbClr val="FF0000"/>
                </a:solidFill>
                <a:effectLst/>
                <a:uLnTx/>
                <a:uFillTx/>
                <a:latin typeface="Times New Roman" charset="0"/>
                <a:ea typeface="Times New Roman" charset="0"/>
                <a:cs typeface="Times New Roman" charset="0"/>
              </a:rPr>
              <a:t>nổi bật.</a:t>
            </a:r>
            <a:endParaRPr kumimoji="0" lang="en-US" sz="2800" b="1" i="0" u="none" strike="noStrike" kern="1200" cap="none" spc="0" normalizeH="0" baseline="0" noProof="0" dirty="0">
              <a:ln>
                <a:noFill/>
              </a:ln>
              <a:solidFill>
                <a:srgbClr val="FF0000"/>
              </a:solidFill>
              <a:effectLst/>
              <a:uLnTx/>
              <a:uFillTx/>
              <a:latin typeface="Times New Roman" charset="0"/>
              <a:ea typeface="Times New Roman" charset="0"/>
              <a:cs typeface="Times New Roman" charset="0"/>
            </a:endParaRPr>
          </a:p>
        </p:txBody>
      </p:sp>
      <p:graphicFrame>
        <p:nvGraphicFramePr>
          <p:cNvPr id="32" name="Table 31"/>
          <p:cNvGraphicFramePr>
            <a:graphicFrameLocks noGrp="1"/>
          </p:cNvGraphicFramePr>
          <p:nvPr>
            <p:extLst>
              <p:ext uri="{D42A27DB-BD31-4B8C-83A1-F6EECF244321}">
                <p14:modId xmlns:p14="http://schemas.microsoft.com/office/powerpoint/2010/main" val="241610033"/>
              </p:ext>
            </p:extLst>
          </p:nvPr>
        </p:nvGraphicFramePr>
        <p:xfrm>
          <a:off x="841820" y="1366857"/>
          <a:ext cx="10756232" cy="5290686"/>
        </p:xfrm>
        <a:graphic>
          <a:graphicData uri="http://schemas.openxmlformats.org/drawingml/2006/table">
            <a:tbl>
              <a:tblPr firstRow="1" bandRow="1">
                <a:tableStyleId>{5C22544A-7EE6-4342-B048-85BDC9FD1C3A}</a:tableStyleId>
              </a:tblPr>
              <a:tblGrid>
                <a:gridCol w="2719137">
                  <a:extLst>
                    <a:ext uri="{9D8B030D-6E8A-4147-A177-3AD203B41FA5}">
                      <a16:colId xmlns:a16="http://schemas.microsoft.com/office/drawing/2014/main" val="20000"/>
                    </a:ext>
                  </a:extLst>
                </a:gridCol>
                <a:gridCol w="8037095">
                  <a:extLst>
                    <a:ext uri="{9D8B030D-6E8A-4147-A177-3AD203B41FA5}">
                      <a16:colId xmlns:a16="http://schemas.microsoft.com/office/drawing/2014/main" val="20001"/>
                    </a:ext>
                  </a:extLst>
                </a:gridCol>
              </a:tblGrid>
              <a:tr h="810126">
                <a:tc>
                  <a:txBody>
                    <a:bodyPr/>
                    <a:lstStyle/>
                    <a:p>
                      <a:pPr algn="ctr"/>
                      <a:r>
                        <a:rPr lang="en-US" sz="2400">
                          <a:latin typeface="Times New Roman" charset="0"/>
                          <a:ea typeface="Times New Roman" charset="0"/>
                          <a:cs typeface="Times New Roman" charset="0"/>
                        </a:rPr>
                        <a:t>Nhân</a:t>
                      </a:r>
                      <a:r>
                        <a:rPr lang="en-US" sz="2400" baseline="0">
                          <a:latin typeface="Times New Roman" charset="0"/>
                          <a:ea typeface="Times New Roman" charset="0"/>
                          <a:cs typeface="Times New Roman" charset="0"/>
                        </a:rPr>
                        <a:t> vật lịch sử</a:t>
                      </a:r>
                      <a:endParaRPr lang="en-US" sz="2400" dirty="0">
                        <a:latin typeface="Times New Roman" charset="0"/>
                        <a:ea typeface="Times New Roman" charset="0"/>
                        <a:cs typeface="Times New Roman" charset="0"/>
                      </a:endParaRPr>
                    </a:p>
                  </a:txBody>
                  <a:tcPr/>
                </a:tc>
                <a:tc>
                  <a:txBody>
                    <a:bodyPr/>
                    <a:lstStyle/>
                    <a:p>
                      <a:pPr algn="ctr"/>
                      <a:r>
                        <a:rPr lang="en-US" sz="2400">
                          <a:latin typeface="Times New Roman" charset="0"/>
                          <a:ea typeface="Times New Roman" charset="0"/>
                          <a:cs typeface="Times New Roman" charset="0"/>
                        </a:rPr>
                        <a:t>Đặc</a:t>
                      </a:r>
                      <a:r>
                        <a:rPr lang="en-US" sz="2400" baseline="0">
                          <a:latin typeface="Times New Roman" charset="0"/>
                          <a:ea typeface="Times New Roman" charset="0"/>
                          <a:cs typeface="Times New Roman" charset="0"/>
                        </a:rPr>
                        <a:t> điểm </a:t>
                      </a:r>
                      <a:r>
                        <a:rPr lang="en-US" sz="2400">
                          <a:latin typeface="Times New Roman" charset="0"/>
                          <a:ea typeface="Times New Roman" charset="0"/>
                          <a:cs typeface="Times New Roman" charset="0"/>
                        </a:rPr>
                        <a:t>nổi </a:t>
                      </a:r>
                      <a:r>
                        <a:rPr lang="en-US" sz="2400" dirty="0" err="1">
                          <a:latin typeface="Times New Roman" charset="0"/>
                          <a:ea typeface="Times New Roman" charset="0"/>
                          <a:cs typeface="Times New Roman" charset="0"/>
                        </a:rPr>
                        <a:t>bật</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0"/>
                  </a:ext>
                </a:extLst>
              </a:tr>
              <a:tr h="810126">
                <a:tc>
                  <a:txBody>
                    <a:bodyPr/>
                    <a:lstStyle/>
                    <a:p>
                      <a:r>
                        <a:rPr lang="en-US" sz="2400">
                          <a:latin typeface="Times New Roman" charset="0"/>
                          <a:ea typeface="Times New Roman" charset="0"/>
                          <a:cs typeface="Times New Roman" charset="0"/>
                        </a:rPr>
                        <a:t>Trần</a:t>
                      </a:r>
                      <a:r>
                        <a:rPr lang="en-US" sz="2400" baseline="0">
                          <a:latin typeface="Times New Roman" charset="0"/>
                          <a:ea typeface="Times New Roman" charset="0"/>
                          <a:cs typeface="Times New Roman" charset="0"/>
                        </a:rPr>
                        <a:t> Nhân Tông</a:t>
                      </a:r>
                      <a:endParaRPr lang="en-US" sz="2400" dirty="0">
                        <a:latin typeface="Times New Roman" charset="0"/>
                        <a:ea typeface="Times New Roman" charset="0"/>
                        <a:cs typeface="Times New Roman" charset="0"/>
                      </a:endParaRPr>
                    </a:p>
                  </a:txBody>
                  <a:tcPr/>
                </a:tc>
                <a:tc>
                  <a:txBody>
                    <a:bodyPr/>
                    <a:lstStyle/>
                    <a:p>
                      <a:r>
                        <a:rPr lang="en-US" sz="2400" kern="1200">
                          <a:solidFill>
                            <a:schemeClr val="dk1"/>
                          </a:solidFill>
                          <a:effectLst/>
                          <a:latin typeface="Times New Roman" charset="0"/>
                          <a:ea typeface="Times New Roman" charset="0"/>
                          <a:cs typeface="Times New Roman" charset="0"/>
                        </a:rPr>
                        <a:t>Người</a:t>
                      </a:r>
                      <a:r>
                        <a:rPr lang="en-US" sz="2400" kern="1200" baseline="0">
                          <a:solidFill>
                            <a:schemeClr val="dk1"/>
                          </a:solidFill>
                          <a:effectLst/>
                          <a:latin typeface="Times New Roman" charset="0"/>
                          <a:ea typeface="Times New Roman" charset="0"/>
                          <a:cs typeface="Times New Roman" charset="0"/>
                        </a:rPr>
                        <a:t> giữ chức Thượng tướng thái sư, cầm quân đánh tan giặc Nguyên ở bến Chương Dương.</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1"/>
                  </a:ext>
                </a:extLst>
              </a:tr>
              <a:tr h="810126">
                <a:tc>
                  <a:txBody>
                    <a:bodyPr/>
                    <a:lstStyle/>
                    <a:p>
                      <a:r>
                        <a:rPr lang="en-US" sz="2400">
                          <a:latin typeface="Times New Roman" charset="0"/>
                          <a:ea typeface="Times New Roman" charset="0"/>
                          <a:cs typeface="Times New Roman" charset="0"/>
                        </a:rPr>
                        <a:t>Trần</a:t>
                      </a:r>
                      <a:r>
                        <a:rPr lang="en-US" sz="2400" baseline="0">
                          <a:latin typeface="Times New Roman" charset="0"/>
                          <a:ea typeface="Times New Roman" charset="0"/>
                          <a:cs typeface="Times New Roman" charset="0"/>
                        </a:rPr>
                        <a:t> Quang Khải</a:t>
                      </a:r>
                      <a:endParaRPr lang="en-US" sz="2400" dirty="0">
                        <a:latin typeface="Times New Roman" charset="0"/>
                        <a:ea typeface="Times New Roman" charset="0"/>
                        <a:cs typeface="Times New Roman" charset="0"/>
                      </a:endParaRPr>
                    </a:p>
                  </a:txBody>
                  <a:tcPr/>
                </a:tc>
                <a:tc>
                  <a:txBody>
                    <a:bodyPr/>
                    <a:lstStyle/>
                    <a:p>
                      <a:r>
                        <a:rPr lang="en-US" sz="2400" b="0" i="0" kern="1200">
                          <a:solidFill>
                            <a:schemeClr val="tx1"/>
                          </a:solidFill>
                          <a:effectLst/>
                          <a:latin typeface="Times New Roman" panose="02020603050405020304" pitchFamily="18" charset="0"/>
                          <a:ea typeface="+mn-ea"/>
                          <a:cs typeface="Times New Roman" panose="02020603050405020304" pitchFamily="18" charset="0"/>
                        </a:rPr>
                        <a:t>Vốn dĩ là công chúa, sau trở thành nữ hoàng đế, rồi lại trở thành hoàng hậu và bị giáng làm công chúa</a:t>
                      </a:r>
                      <a:endParaRPr lang="en-US" sz="3200" dirty="0">
                        <a:solidFill>
                          <a:schemeClr val="tx1"/>
                        </a:solidFill>
                        <a:latin typeface="Times New Roman" panose="02020603050405020304" pitchFamily="18" charset="0"/>
                        <a:ea typeface="Times New Roman" charset="0"/>
                        <a:cs typeface="Times New Roman" panose="02020603050405020304" pitchFamily="18" charset="0"/>
                      </a:endParaRPr>
                    </a:p>
                  </a:txBody>
                  <a:tcPr/>
                </a:tc>
                <a:extLst>
                  <a:ext uri="{0D108BD9-81ED-4DB2-BD59-A6C34878D82A}">
                    <a16:rowId xmlns:a16="http://schemas.microsoft.com/office/drawing/2014/main" val="10002"/>
                  </a:ext>
                </a:extLst>
              </a:tr>
              <a:tr h="810126">
                <a:tc>
                  <a:txBody>
                    <a:bodyPr/>
                    <a:lstStyle/>
                    <a:p>
                      <a:r>
                        <a:rPr lang="en-US" sz="2400">
                          <a:latin typeface="Times New Roman" charset="0"/>
                          <a:ea typeface="Times New Roman" charset="0"/>
                          <a:cs typeface="Times New Roman" charset="0"/>
                        </a:rPr>
                        <a:t>Lý</a:t>
                      </a:r>
                      <a:r>
                        <a:rPr lang="en-US" sz="2400" baseline="0">
                          <a:latin typeface="Times New Roman" charset="0"/>
                          <a:ea typeface="Times New Roman" charset="0"/>
                          <a:cs typeface="Times New Roman" charset="0"/>
                        </a:rPr>
                        <a:t> Chiêu Hoàng</a:t>
                      </a:r>
                      <a:endParaRPr lang="en-US" sz="2400" dirty="0">
                        <a:latin typeface="Times New Roman" charset="0"/>
                        <a:ea typeface="Times New Roman" charset="0"/>
                        <a:cs typeface="Times New Roman" charset="0"/>
                      </a:endParaRPr>
                    </a:p>
                  </a:txBody>
                  <a:tcPr/>
                </a:tc>
                <a:tc>
                  <a:txBody>
                    <a:bodyPr/>
                    <a:lstStyle/>
                    <a:p>
                      <a:r>
                        <a:rPr lang="en-US" sz="2400" kern="1200">
                          <a:solidFill>
                            <a:schemeClr val="dk1"/>
                          </a:solidFill>
                          <a:effectLst/>
                          <a:latin typeface="Times New Roman" charset="0"/>
                          <a:ea typeface="Times New Roman" charset="0"/>
                          <a:cs typeface="Times New Roman" charset="0"/>
                        </a:rPr>
                        <a:t>Người</a:t>
                      </a:r>
                      <a:r>
                        <a:rPr lang="en-US" sz="2400" kern="1200" baseline="0">
                          <a:solidFill>
                            <a:schemeClr val="dk1"/>
                          </a:solidFill>
                          <a:effectLst/>
                          <a:latin typeface="Times New Roman" charset="0"/>
                          <a:ea typeface="Times New Roman" charset="0"/>
                          <a:cs typeface="Times New Roman" charset="0"/>
                        </a:rPr>
                        <a:t> bảo trợ cho Phật giáo, thành lập Thiền phái Trúc Lâm Yên Tử</a:t>
                      </a:r>
                      <a:endParaRPr lang="en-US" sz="2400" dirty="0">
                        <a:latin typeface="Times New Roman" charset="0"/>
                        <a:ea typeface="Times New Roman" charset="0"/>
                        <a:cs typeface="Times New Roman" charset="0"/>
                      </a:endParaRPr>
                    </a:p>
                  </a:txBody>
                  <a:tcPr/>
                </a:tc>
                <a:extLst>
                  <a:ext uri="{0D108BD9-81ED-4DB2-BD59-A6C34878D82A}">
                    <a16:rowId xmlns:a16="http://schemas.microsoft.com/office/drawing/2014/main" val="10003"/>
                  </a:ext>
                </a:extLst>
              </a:tr>
              <a:tr h="810126">
                <a:tc>
                  <a:txBody>
                    <a:bodyPr/>
                    <a:lstStyle/>
                    <a:p>
                      <a:r>
                        <a:rPr lang="en-US" sz="2400">
                          <a:latin typeface="Times New Roman" charset="0"/>
                          <a:ea typeface="Times New Roman" charset="0"/>
                          <a:cs typeface="Times New Roman" charset="0"/>
                        </a:rPr>
                        <a:t>Trần</a:t>
                      </a:r>
                      <a:r>
                        <a:rPr lang="en-US" sz="2400" baseline="0">
                          <a:latin typeface="Times New Roman" charset="0"/>
                          <a:ea typeface="Times New Roman" charset="0"/>
                          <a:cs typeface="Times New Roman" charset="0"/>
                        </a:rPr>
                        <a:t> Thủ Độ</a:t>
                      </a:r>
                      <a:endParaRPr lang="en-US" sz="2400" dirty="0">
                        <a:latin typeface="Times New Roman" charset="0"/>
                        <a:ea typeface="Times New Roman" charset="0"/>
                        <a:cs typeface="Times New Roman" charset="0"/>
                      </a:endParaRPr>
                    </a:p>
                    <a:p>
                      <a:endParaRPr lang="en-US" sz="2400" dirty="0">
                        <a:latin typeface="Times New Roman" charset="0"/>
                        <a:ea typeface="Times New Roman" charset="0"/>
                        <a:cs typeface="Times New Roman" charset="0"/>
                      </a:endParaRPr>
                    </a:p>
                  </a:txBody>
                  <a:tcPr/>
                </a:tc>
                <a:tc>
                  <a:txBody>
                    <a:bodyPr/>
                    <a:lstStyle/>
                    <a:p>
                      <a:r>
                        <a:rPr lang="en-US" sz="2400" b="0" i="0" kern="1200">
                          <a:solidFill>
                            <a:schemeClr val="tx1"/>
                          </a:solidFill>
                          <a:effectLst/>
                          <a:latin typeface="Times New Roman" panose="02020603050405020304" pitchFamily="18" charset="0"/>
                          <a:ea typeface="+mn-ea"/>
                          <a:cs typeface="Times New Roman" panose="02020603050405020304" pitchFamily="18" charset="0"/>
                        </a:rPr>
                        <a:t>D</a:t>
                      </a:r>
                      <a:r>
                        <a:rPr lang="vi-VN" sz="2400" b="0" i="0" kern="1200">
                          <a:solidFill>
                            <a:schemeClr val="tx1"/>
                          </a:solidFill>
                          <a:effectLst/>
                          <a:latin typeface="Times New Roman" panose="02020603050405020304" pitchFamily="18" charset="0"/>
                          <a:ea typeface="+mn-ea"/>
                          <a:cs typeface="Times New Roman" panose="02020603050405020304" pitchFamily="18" charset="0"/>
                        </a:rPr>
                        <a:t>anh nhân văn hóa lớn </a:t>
                      </a:r>
                      <a:r>
                        <a:rPr lang="en-US" sz="2400" b="0" i="0" kern="1200">
                          <a:solidFill>
                            <a:schemeClr val="tx1"/>
                          </a:solidFill>
                          <a:effectLst/>
                          <a:latin typeface="Times New Roman" panose="02020603050405020304" pitchFamily="18" charset="0"/>
                          <a:ea typeface="+mn-ea"/>
                          <a:cs typeface="Times New Roman" panose="02020603050405020304" pitchFamily="18" charset="0"/>
                        </a:rPr>
                        <a:t>đời</a:t>
                      </a:r>
                      <a:r>
                        <a:rPr lang="en-US" sz="2400" b="0" i="0" kern="1200" baseline="0">
                          <a:solidFill>
                            <a:schemeClr val="tx1"/>
                          </a:solidFill>
                          <a:effectLst/>
                          <a:latin typeface="Times New Roman" panose="02020603050405020304" pitchFamily="18" charset="0"/>
                          <a:ea typeface="+mn-ea"/>
                          <a:cs typeface="Times New Roman" panose="02020603050405020304" pitchFamily="18" charset="0"/>
                        </a:rPr>
                        <a:t> Trần</a:t>
                      </a:r>
                      <a:r>
                        <a:rPr lang="vi-VN" sz="2400" b="0" i="0" kern="1200">
                          <a:solidFill>
                            <a:schemeClr val="tx1"/>
                          </a:solidFill>
                          <a:effectLst/>
                          <a:latin typeface="Times New Roman" panose="02020603050405020304" pitchFamily="18" charset="0"/>
                          <a:ea typeface="+mn-ea"/>
                          <a:cs typeface="Times New Roman" panose="02020603050405020304" pitchFamily="18" charset="0"/>
                        </a:rPr>
                        <a:t>,</a:t>
                      </a:r>
                      <a:r>
                        <a:rPr lang="en-US" sz="2400" b="0" i="0" kern="1200">
                          <a:solidFill>
                            <a:schemeClr val="tx1"/>
                          </a:solidFill>
                          <a:effectLst/>
                          <a:latin typeface="Times New Roman" panose="02020603050405020304" pitchFamily="18" charset="0"/>
                          <a:ea typeface="+mn-ea"/>
                          <a:cs typeface="Times New Roman" panose="02020603050405020304" pitchFamily="18" charset="0"/>
                        </a:rPr>
                        <a:t> tác</a:t>
                      </a:r>
                      <a:r>
                        <a:rPr lang="en-US" sz="2400" b="0" i="0" kern="1200" baseline="0">
                          <a:solidFill>
                            <a:schemeClr val="tx1"/>
                          </a:solidFill>
                          <a:effectLst/>
                          <a:latin typeface="Times New Roman" panose="02020603050405020304" pitchFamily="18" charset="0"/>
                          <a:ea typeface="+mn-ea"/>
                          <a:cs typeface="Times New Roman" panose="02020603050405020304" pitchFamily="18" charset="0"/>
                        </a:rPr>
                        <a:t> giả của</a:t>
                      </a:r>
                      <a:r>
                        <a:rPr lang="vi-VN" sz="2400" b="0" i="0" kern="1200">
                          <a:solidFill>
                            <a:schemeClr val="tx1"/>
                          </a:solidFill>
                          <a:effectLst/>
                          <a:latin typeface="Times New Roman" panose="02020603050405020304" pitchFamily="18" charset="0"/>
                          <a:ea typeface="+mn-ea"/>
                          <a:cs typeface="Times New Roman" panose="02020603050405020304" pitchFamily="18" charset="0"/>
                        </a:rPr>
                        <a:t> kiệt tác văn chương </a:t>
                      </a:r>
                      <a:r>
                        <a:rPr lang="vi-VN" sz="2400" b="0" i="1" kern="1200">
                          <a:solidFill>
                            <a:schemeClr val="tx1"/>
                          </a:solidFill>
                          <a:effectLst/>
                          <a:latin typeface="Times New Roman" panose="02020603050405020304" pitchFamily="18" charset="0"/>
                          <a:ea typeface="+mn-ea"/>
                          <a:cs typeface="Times New Roman" panose="02020603050405020304" pitchFamily="18" charset="0"/>
                        </a:rPr>
                        <a:t>Bạch Đằng giang phú</a:t>
                      </a:r>
                      <a:r>
                        <a:rPr lang="en-US" sz="2400" b="0" i="0" kern="1200">
                          <a:solidFill>
                            <a:schemeClr val="tx1"/>
                          </a:solidFill>
                          <a:effectLst/>
                          <a:latin typeface="Times New Roman" panose="02020603050405020304" pitchFamily="18" charset="0"/>
                          <a:ea typeface="+mn-ea"/>
                          <a:cs typeface="Times New Roman" panose="02020603050405020304" pitchFamily="18" charset="0"/>
                        </a:rPr>
                        <a:t>.</a:t>
                      </a:r>
                      <a:r>
                        <a:rPr lang="en-US" sz="2400" b="0" i="0" kern="1200" baseline="0">
                          <a:solidFill>
                            <a:schemeClr val="tx1"/>
                          </a:solidFill>
                          <a:effectLst/>
                          <a:latin typeface="Times New Roman" panose="02020603050405020304" pitchFamily="18" charset="0"/>
                          <a:ea typeface="+mn-ea"/>
                          <a:cs typeface="Times New Roman" panose="02020603050405020304" pitchFamily="18" charset="0"/>
                        </a:rPr>
                        <a:t> </a:t>
                      </a:r>
                      <a:endParaRPr lang="en-US" sz="2400" dirty="0">
                        <a:solidFill>
                          <a:schemeClr val="tx1"/>
                        </a:solidFill>
                        <a:latin typeface="Times New Roman" panose="02020603050405020304" pitchFamily="18" charset="0"/>
                        <a:ea typeface="Times New Roman" charset="0"/>
                        <a:cs typeface="Times New Roman" panose="02020603050405020304" pitchFamily="18" charset="0"/>
                      </a:endParaRPr>
                    </a:p>
                  </a:txBody>
                  <a:tcPr/>
                </a:tc>
                <a:extLst>
                  <a:ext uri="{0D108BD9-81ED-4DB2-BD59-A6C34878D82A}">
                    <a16:rowId xmlns:a16="http://schemas.microsoft.com/office/drawing/2014/main" val="10004"/>
                  </a:ext>
                </a:extLst>
              </a:tr>
              <a:tr h="810126">
                <a:tc>
                  <a:txBody>
                    <a:bodyPr/>
                    <a:lstStyle/>
                    <a:p>
                      <a:r>
                        <a:rPr lang="en-US" sz="2400">
                          <a:latin typeface="Times New Roman" charset="0"/>
                          <a:ea typeface="Times New Roman" charset="0"/>
                          <a:cs typeface="Times New Roman" charset="0"/>
                        </a:rPr>
                        <a:t>Trương</a:t>
                      </a:r>
                      <a:r>
                        <a:rPr lang="en-US" sz="2400" baseline="0">
                          <a:latin typeface="Times New Roman" charset="0"/>
                          <a:ea typeface="Times New Roman" charset="0"/>
                          <a:cs typeface="Times New Roman" charset="0"/>
                        </a:rPr>
                        <a:t> Hán Siêu</a:t>
                      </a:r>
                      <a:endParaRPr lang="en-US" sz="2400" dirty="0">
                        <a:latin typeface="Times New Roman" charset="0"/>
                        <a:ea typeface="Times New Roman" charset="0"/>
                        <a:cs typeface="Times New Roman"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0" i="0" kern="1200">
                          <a:solidFill>
                            <a:schemeClr val="tx1"/>
                          </a:solidFill>
                          <a:effectLst/>
                          <a:latin typeface="Times New Roman" panose="02020603050405020304" pitchFamily="18" charset="0"/>
                          <a:ea typeface="+mn-ea"/>
                          <a:cs typeface="Times New Roman" panose="02020603050405020304" pitchFamily="18" charset="0"/>
                        </a:rPr>
                        <a:t>Người</a:t>
                      </a:r>
                      <a:r>
                        <a:rPr lang="vi-VN" sz="2400" b="0" i="0" kern="1200">
                          <a:solidFill>
                            <a:schemeClr val="tx1"/>
                          </a:solidFill>
                          <a:effectLst/>
                          <a:latin typeface="Times New Roman" panose="02020603050405020304" pitchFamily="18" charset="0"/>
                          <a:ea typeface="+mn-ea"/>
                          <a:cs typeface="Times New Roman" panose="02020603050405020304" pitchFamily="18" charset="0"/>
                        </a:rPr>
                        <a:t> đóng vai trò quan trọng trong các sự kiện lật đổ nhà Lý, lập nên nhà Trần</a:t>
                      </a:r>
                      <a:endParaRPr lang="en-US" sz="3200">
                        <a:solidFill>
                          <a:schemeClr val="tx1"/>
                        </a:solidFill>
                        <a:latin typeface="Times New Roman" panose="02020603050405020304" pitchFamily="18" charset="0"/>
                        <a:ea typeface="Times New Roman" charset="0"/>
                        <a:cs typeface="Times New Roman" panose="02020603050405020304" pitchFamily="18" charset="0"/>
                      </a:endParaRPr>
                    </a:p>
                    <a:p>
                      <a:endParaRPr lang="en-US" sz="2400" dirty="0">
                        <a:solidFill>
                          <a:schemeClr val="tx1"/>
                        </a:solidFill>
                        <a:latin typeface="Times New Roman" panose="02020603050405020304" pitchFamily="18" charset="0"/>
                        <a:ea typeface="Times New Roman"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grpSp>
        <p:nvGrpSpPr>
          <p:cNvPr id="15" name="Group 14"/>
          <p:cNvGrpSpPr/>
          <p:nvPr/>
        </p:nvGrpSpPr>
        <p:grpSpPr>
          <a:xfrm>
            <a:off x="-17459" y="5815703"/>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extLst>
      <p:ext uri="{BB962C8B-B14F-4D97-AF65-F5344CB8AC3E}">
        <p14:creationId xmlns:p14="http://schemas.microsoft.com/office/powerpoint/2010/main" val="18183481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C324033F-6638-4932-AFEF-41A210F2FEED}"/>
              </a:ext>
            </a:extLst>
          </p:cNvPr>
          <p:cNvSpPr txBox="1"/>
          <p:nvPr/>
        </p:nvSpPr>
        <p:spPr>
          <a:xfrm>
            <a:off x="1754619" y="1604741"/>
            <a:ext cx="718396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FF0000"/>
                </a:solidFill>
                <a:effectLst/>
                <a:uLnTx/>
                <a:uFillTx/>
                <a:latin typeface="Arial" panose="020B0604020202020204" pitchFamily="34" charset="0"/>
                <a:cs typeface="Arial" panose="020B0604020202020204" pitchFamily="34" charset="0"/>
                <a:sym typeface="+mn-lt"/>
              </a:rPr>
              <a:t>Hình</a:t>
            </a:r>
            <a:r>
              <a:rPr kumimoji="0" lang="en-US" altLang="zh-CN" sz="54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sym typeface="+mn-lt"/>
              </a:rPr>
              <a:t> </a:t>
            </a:r>
            <a:r>
              <a:rPr kumimoji="0" lang="en-US" altLang="zh-CN" sz="5400" b="1" i="0" u="none" strike="noStrike" kern="1200" cap="none" spc="0" normalizeH="0" noProof="0" err="1">
                <a:ln>
                  <a:noFill/>
                </a:ln>
                <a:solidFill>
                  <a:srgbClr val="FF0000"/>
                </a:solidFill>
                <a:effectLst/>
                <a:uLnTx/>
                <a:uFillTx/>
                <a:latin typeface="Arial" panose="020B0604020202020204" pitchFamily="34" charset="0"/>
                <a:cs typeface="Arial" panose="020B0604020202020204" pitchFamily="34" charset="0"/>
                <a:sym typeface="+mn-lt"/>
              </a:rPr>
              <a:t>thành</a:t>
            </a:r>
            <a:r>
              <a:rPr kumimoji="0" lang="en-US" altLang="zh-CN" sz="5400" b="1" i="0" u="none" strike="noStrike" kern="1200" cap="none" spc="0" normalizeH="0" noProof="0">
                <a:ln>
                  <a:noFill/>
                </a:ln>
                <a:solidFill>
                  <a:srgbClr val="FF0000"/>
                </a:solidFill>
                <a:effectLst/>
                <a:uLnTx/>
                <a:uFillTx/>
                <a:latin typeface="Arial" panose="020B0604020202020204" pitchFamily="34" charset="0"/>
                <a:cs typeface="Arial" panose="020B0604020202020204" pitchFamily="34"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noProof="0">
                <a:ln>
                  <a:noFill/>
                </a:ln>
                <a:solidFill>
                  <a:srgbClr val="FF0000"/>
                </a:solidFill>
                <a:effectLst/>
                <a:uLnTx/>
                <a:uFillTx/>
                <a:latin typeface="Arial" panose="020B0604020202020204" pitchFamily="34" charset="0"/>
                <a:cs typeface="Arial" panose="020B0604020202020204" pitchFamily="34" charset="0"/>
                <a:sym typeface="+mn-lt"/>
              </a:rPr>
              <a:t>kiến </a:t>
            </a:r>
            <a:r>
              <a:rPr kumimoji="0" lang="en-US" altLang="zh-CN" sz="5400" b="1" i="0" u="none" strike="noStrike" kern="1200" cap="none" spc="0" normalizeH="0" noProof="0" dirty="0" err="1">
                <a:ln>
                  <a:noFill/>
                </a:ln>
                <a:solidFill>
                  <a:srgbClr val="FF0000"/>
                </a:solidFill>
                <a:effectLst/>
                <a:uLnTx/>
                <a:uFillTx/>
                <a:latin typeface="Arial" panose="020B0604020202020204" pitchFamily="34" charset="0"/>
                <a:cs typeface="Arial" panose="020B0604020202020204" pitchFamily="34" charset="0"/>
                <a:sym typeface="+mn-lt"/>
              </a:rPr>
              <a:t>thức</a:t>
            </a:r>
            <a:endParaRPr kumimoji="0" lang="zh-CN" altLang="en-US" sz="5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mn-lt"/>
            </a:endParaRPr>
          </a:p>
        </p:txBody>
      </p:sp>
      <p:grpSp>
        <p:nvGrpSpPr>
          <p:cNvPr id="32" name="组合 31">
            <a:extLst>
              <a:ext uri="{FF2B5EF4-FFF2-40B4-BE49-F238E27FC236}">
                <a16:creationId xmlns:a16="http://schemas.microsoft.com/office/drawing/2014/main" id="{62C6CD41-89DC-4969-84FC-3D9A302EC451}"/>
              </a:ext>
            </a:extLst>
          </p:cNvPr>
          <p:cNvGrpSpPr/>
          <p:nvPr/>
        </p:nvGrpSpPr>
        <p:grpSpPr>
          <a:xfrm>
            <a:off x="2837410" y="1667497"/>
            <a:ext cx="749879" cy="1734987"/>
            <a:chOff x="2147582" y="2013358"/>
            <a:chExt cx="914400" cy="1734987"/>
          </a:xfrm>
        </p:grpSpPr>
        <p:cxnSp>
          <p:nvCxnSpPr>
            <p:cNvPr id="27"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400F325C-1DCE-4B79-880B-53A8A03A9155}"/>
              </a:ext>
            </a:extLst>
          </p:cNvPr>
          <p:cNvGrpSpPr/>
          <p:nvPr/>
        </p:nvGrpSpPr>
        <p:grpSpPr>
          <a:xfrm flipH="1">
            <a:off x="7146070" y="1710916"/>
            <a:ext cx="914400" cy="1734986"/>
            <a:chOff x="2147582" y="2013358"/>
            <a:chExt cx="914400" cy="1734986"/>
          </a:xfrm>
        </p:grpSpPr>
        <p:cxnSp>
          <p:nvCxnSpPr>
            <p:cNvPr id="34"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20727388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18" name="Rectangle 17"/>
          <p:cNvSpPr/>
          <p:nvPr/>
        </p:nvSpPr>
        <p:spPr>
          <a:xfrm>
            <a:off x="1046006" y="1574932"/>
            <a:ext cx="10938210" cy="954107"/>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HS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HS </a:t>
            </a:r>
            <a:r>
              <a:rPr lang="en-US" sz="2800" b="1" dirty="0" err="1">
                <a:latin typeface="Times New Roman" panose="02020603050405020304" pitchFamily="18" charset="0"/>
                <a:cs typeface="Times New Roman" panose="02020603050405020304" pitchFamily="18" charset="0"/>
              </a:rPr>
              <a:t>khác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nghe</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trong</a:t>
            </a:r>
            <a:r>
              <a:rPr lang="en-US" sz="2800" b="1">
                <a:latin typeface="Times New Roman" panose="02020603050405020304" pitchFamily="18" charset="0"/>
                <a:cs typeface="Times New Roman" panose="02020603050405020304" pitchFamily="18" charset="0"/>
              </a:rPr>
              <a:t> SGK</a:t>
            </a:r>
            <a:endParaRPr lang="en-US" sz="2800" b="1" dirty="0">
              <a:latin typeface="Times New Roman" panose="02020603050405020304" pitchFamily="18" charset="0"/>
              <a:cs typeface="Times New Roman" panose="02020603050405020304" pitchFamily="18" charset="0"/>
            </a:endParaRPr>
          </a:p>
        </p:txBody>
      </p:sp>
      <p:sp>
        <p:nvSpPr>
          <p:cNvPr id="19" name="Rectangle 18"/>
          <p:cNvSpPr/>
          <p:nvPr/>
        </p:nvSpPr>
        <p:spPr>
          <a:xfrm>
            <a:off x="723906" y="2532979"/>
            <a:ext cx="10908461" cy="3785652"/>
          </a:xfrm>
          <a:prstGeom prst="rect">
            <a:avLst/>
          </a:prstGeom>
        </p:spPr>
        <p:txBody>
          <a:bodyPr wrap="square">
            <a:spAutoFit/>
          </a:bodyPr>
          <a:lstStyle/>
          <a:p>
            <a:pPr marL="342900" indent="-342900" algn="just">
              <a:buFontTx/>
              <a:buChar char="-"/>
            </a:pP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trước</a:t>
            </a:r>
            <a:r>
              <a:rPr lang="en-US" sz="2400" dirty="0">
                <a:latin typeface="Times New Roman" panose="02020603050405020304" pitchFamily="18" charset="0"/>
                <a:cs typeface="Times New Roman" panose="02020603050405020304" pitchFamily="18" charset="0"/>
              </a:rPr>
              <a:t>.</a:t>
            </a:r>
          </a:p>
          <a:p>
            <a:pPr marL="342900" indent="-342900" algn="just">
              <a:buFontTx/>
              <a:buChar char="-"/>
            </a:pP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+“ta </a:t>
            </a:r>
            <a:r>
              <a:rPr lang="en-US" sz="2400" i="1" dirty="0" err="1">
                <a:latin typeface="Times New Roman" panose="02020603050405020304" pitchFamily="18" charset="0"/>
                <a:cs typeface="Times New Roman" panose="02020603050405020304" pitchFamily="18" charset="0"/>
              </a:rPr>
              <a:t>cùng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loạn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lớn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buổi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gian</a:t>
            </a:r>
            <a:r>
              <a:rPr lang="en-US" sz="2400" i="1" dirty="0">
                <a:latin typeface="Times New Roman" panose="02020603050405020304" pitchFamily="18" charset="0"/>
                <a:cs typeface="Times New Roman" panose="02020603050405020304" pitchFamily="18" charset="0"/>
              </a:rPr>
              <a:t> nan”</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chỉ</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thịt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lột</a:t>
            </a:r>
            <a:r>
              <a:rPr lang="en-US" sz="2400" i="1" dirty="0">
                <a:latin typeface="Times New Roman" panose="02020603050405020304" pitchFamily="18" charset="0"/>
                <a:cs typeface="Times New Roman" panose="02020603050405020304" pitchFamily="18" charset="0"/>
              </a:rPr>
              <a:t> da, </a:t>
            </a:r>
            <a:r>
              <a:rPr lang="en-US" sz="2400" i="1" dirty="0" err="1">
                <a:latin typeface="Times New Roman" panose="02020603050405020304" pitchFamily="18" charset="0"/>
                <a:cs typeface="Times New Roman" panose="02020603050405020304" pitchFamily="18" charset="0"/>
              </a:rPr>
              <a:t>nuốt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uống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máu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thù</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dẫu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nội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cỏ</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gói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da </a:t>
            </a:r>
            <a:r>
              <a:rPr lang="en-US" sz="2400" i="1" dirty="0" err="1">
                <a:latin typeface="Times New Roman" panose="02020603050405020304" pitchFamily="18" charset="0"/>
                <a:cs typeface="Times New Roman" panose="02020603050405020304" pitchFamily="18" charset="0"/>
              </a:rPr>
              <a:t>ngựa</a:t>
            </a:r>
            <a:r>
              <a:rPr lang="en-US" sz="2400" i="1" dirty="0">
                <a:latin typeface="Times New Roman" panose="02020603050405020304" pitchFamily="18" charset="0"/>
                <a:cs typeface="Times New Roman" panose="02020603050405020304" pitchFamily="18" charset="0"/>
              </a:rPr>
              <a:t>, ta </a:t>
            </a:r>
            <a:r>
              <a:rPr lang="en-US" sz="2400" i="1" dirty="0" err="1">
                <a:latin typeface="Times New Roman" panose="02020603050405020304" pitchFamily="18" charset="0"/>
                <a:cs typeface="Times New Roman" panose="02020603050405020304" pitchFamily="18" charset="0"/>
              </a:rPr>
              <a:t>cũng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vui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marL="342900" indent="-342900" algn="just">
              <a:buFontTx/>
              <a:buChar char="-"/>
            </a:pP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điệu</a:t>
            </a:r>
            <a:r>
              <a:rPr lang="en-US" sz="2400" dirty="0">
                <a:latin typeface="Times New Roman" panose="02020603050405020304" pitchFamily="18" charset="0"/>
                <a:cs typeface="Times New Roman" panose="02020603050405020304" pitchFamily="18" charset="0"/>
              </a:rPr>
              <a:t> ở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nói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dưới</a:t>
            </a:r>
            <a:r>
              <a:rPr lang="en-US" sz="2400" dirty="0">
                <a:latin typeface="Times New Roman" panose="02020603050405020304" pitchFamily="18" charset="0"/>
                <a:cs typeface="Times New Roman" panose="02020603050405020304" pitchFamily="18" charset="0"/>
              </a:rPr>
              <a:t>.</a:t>
            </a:r>
          </a:p>
        </p:txBody>
      </p:sp>
      <p:grpSp>
        <p:nvGrpSpPr>
          <p:cNvPr id="20" name="Nhóm 2">
            <a:extLst>
              <a:ext uri="{FF2B5EF4-FFF2-40B4-BE49-F238E27FC236}">
                <a16:creationId xmlns:a16="http://schemas.microsoft.com/office/drawing/2014/main" id="{F9A1A9DA-59D0-2013-088D-D783A82FC18A}"/>
              </a:ext>
            </a:extLst>
          </p:cNvPr>
          <p:cNvGrpSpPr/>
          <p:nvPr/>
        </p:nvGrpSpPr>
        <p:grpSpPr>
          <a:xfrm>
            <a:off x="6113461" y="891960"/>
            <a:ext cx="5360119" cy="541642"/>
            <a:chOff x="4033562" y="584454"/>
            <a:chExt cx="7029424" cy="722189"/>
          </a:xfrm>
        </p:grpSpPr>
        <p:sp>
          <p:nvSpPr>
            <p:cNvPr id="21" name="椭圆 37">
              <a:extLst>
                <a:ext uri="{FF2B5EF4-FFF2-40B4-BE49-F238E27FC236}">
                  <a16:creationId xmlns:a16="http://schemas.microsoft.com/office/drawing/2014/main" id="{4D9F6D38-7D6B-4748-A832-E27B60ABB17E}"/>
                </a:ext>
              </a:extLst>
            </p:cNvPr>
            <p:cNvSpPr/>
            <p:nvPr/>
          </p:nvSpPr>
          <p:spPr>
            <a:xfrm>
              <a:off x="5384732" y="685408"/>
              <a:ext cx="261861" cy="261861"/>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等线" panose="020F0502020204030204"/>
                <a:ea typeface="等线" panose="02010600030101010101" pitchFamily="2" charset="-122"/>
              </a:endParaRPr>
            </a:p>
          </p:txBody>
        </p:sp>
        <p:sp>
          <p:nvSpPr>
            <p:cNvPr id="23" name="Hộp Văn bản 8">
              <a:extLst>
                <a:ext uri="{FF2B5EF4-FFF2-40B4-BE49-F238E27FC236}">
                  <a16:creationId xmlns:a16="http://schemas.microsoft.com/office/drawing/2014/main" id="{53B79E6B-BEB2-20A6-3279-AED7EAA9C859}"/>
                </a:ext>
              </a:extLst>
            </p:cNvPr>
            <p:cNvSpPr txBox="1"/>
            <p:nvPr/>
          </p:nvSpPr>
          <p:spPr>
            <a:xfrm>
              <a:off x="4033562" y="609017"/>
              <a:ext cx="7029424" cy="697626"/>
            </a:xfrm>
            <a:prstGeom prst="rect">
              <a:avLst/>
            </a:prstGeom>
            <a:solidFill>
              <a:srgbClr val="F0B094"/>
            </a:solidFill>
            <a:ln>
              <a:noFill/>
            </a:ln>
          </p:spPr>
          <p:txBody>
            <a:bodyPr wrap="square">
              <a:spAutoFit/>
            </a:bodyPr>
            <a:lstStyle/>
            <a:p>
              <a:pPr marL="469106" algn="just" defTabSz="685800">
                <a:buClrTx/>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Tìm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hiểu</a:t>
              </a: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tri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thức</a:t>
              </a: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đọc</a:t>
              </a: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hiểu</a:t>
              </a:r>
              <a:endParaRPr lang="en-US" sz="2800" b="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24" name="Google Shape;2365;p47">
              <a:extLst>
                <a:ext uri="{FF2B5EF4-FFF2-40B4-BE49-F238E27FC236}">
                  <a16:creationId xmlns:a16="http://schemas.microsoft.com/office/drawing/2014/main" id="{DC3F4B6F-557B-383E-F5BE-D9794C51DDE7}"/>
                </a:ext>
              </a:extLst>
            </p:cNvPr>
            <p:cNvGrpSpPr/>
            <p:nvPr/>
          </p:nvGrpSpPr>
          <p:grpSpPr>
            <a:xfrm>
              <a:off x="4114983" y="584454"/>
              <a:ext cx="445315" cy="443583"/>
              <a:chOff x="1576325" y="2162174"/>
              <a:chExt cx="526626" cy="524577"/>
            </a:xfrm>
          </p:grpSpPr>
          <p:sp>
            <p:nvSpPr>
              <p:cNvPr id="25" name="Google Shape;2366;p47">
                <a:extLst>
                  <a:ext uri="{FF2B5EF4-FFF2-40B4-BE49-F238E27FC236}">
                    <a16:creationId xmlns:a16="http://schemas.microsoft.com/office/drawing/2014/main" id="{7DE6D3E9-615B-F7AE-6485-18FB698383FC}"/>
                  </a:ext>
                </a:extLst>
              </p:cNvPr>
              <p:cNvSpPr/>
              <p:nvPr/>
            </p:nvSpPr>
            <p:spPr>
              <a:xfrm>
                <a:off x="1576325" y="2406301"/>
                <a:ext cx="526626" cy="280450"/>
              </a:xfrm>
              <a:custGeom>
                <a:avLst/>
                <a:gdLst/>
                <a:ahLst/>
                <a:cxnLst/>
                <a:rect l="l" t="t" r="r" b="b"/>
                <a:pathLst>
                  <a:path w="21065" h="11218" extrusionOk="0">
                    <a:moveTo>
                      <a:pt x="4321" y="1"/>
                    </a:moveTo>
                    <a:cubicBezTo>
                      <a:pt x="4060" y="1"/>
                      <a:pt x="3832" y="164"/>
                      <a:pt x="3767" y="425"/>
                    </a:cubicBezTo>
                    <a:lnTo>
                      <a:pt x="82" y="10500"/>
                    </a:lnTo>
                    <a:cubicBezTo>
                      <a:pt x="1" y="10859"/>
                      <a:pt x="262" y="11217"/>
                      <a:pt x="637" y="11217"/>
                    </a:cubicBezTo>
                    <a:lnTo>
                      <a:pt x="16842" y="11217"/>
                    </a:lnTo>
                    <a:cubicBezTo>
                      <a:pt x="17087" y="11217"/>
                      <a:pt x="17315" y="11038"/>
                      <a:pt x="17380" y="10793"/>
                    </a:cubicBezTo>
                    <a:lnTo>
                      <a:pt x="21065" y="718"/>
                    </a:lnTo>
                    <a:cubicBezTo>
                      <a:pt x="21065" y="359"/>
                      <a:pt x="20886" y="1"/>
                      <a:pt x="20511" y="1"/>
                    </a:cubicBezTo>
                    <a:close/>
                  </a:path>
                </a:pathLst>
              </a:custGeom>
              <a:solidFill>
                <a:srgbClr val="AD0000"/>
              </a:solidFill>
              <a:ln>
                <a:noFill/>
              </a:ln>
            </p:spPr>
            <p:txBody>
              <a:bodyPr spcFirstLastPara="1" wrap="square" lIns="68569" tIns="68569" rIns="68569" bIns="68569" anchor="ctr" anchorCtr="0">
                <a:noAutofit/>
              </a:bodyPr>
              <a:lstStyle/>
              <a:p>
                <a:pPr defTabSz="685800">
                  <a:buClrTx/>
                </a:pPr>
                <a:endParaRPr sz="1350" kern="1200" dirty="0">
                  <a:solidFill>
                    <a:prstClr val="black"/>
                  </a:solidFill>
                  <a:latin typeface="等线" panose="020F0502020204030204"/>
                  <a:ea typeface="+mn-ea"/>
                  <a:cs typeface="+mn-cs"/>
                </a:endParaRPr>
              </a:p>
            </p:txBody>
          </p:sp>
          <p:sp>
            <p:nvSpPr>
              <p:cNvPr id="26" name="Google Shape;2367;p47">
                <a:extLst>
                  <a:ext uri="{FF2B5EF4-FFF2-40B4-BE49-F238E27FC236}">
                    <a16:creationId xmlns:a16="http://schemas.microsoft.com/office/drawing/2014/main" id="{E1368B2B-9833-2D86-5927-EAB40927D3E5}"/>
                  </a:ext>
                </a:extLst>
              </p:cNvPr>
              <p:cNvSpPr/>
              <p:nvPr/>
            </p:nvSpPr>
            <p:spPr>
              <a:xfrm>
                <a:off x="2012450" y="2324800"/>
                <a:ext cx="36300" cy="81525"/>
              </a:xfrm>
              <a:custGeom>
                <a:avLst/>
                <a:gdLst/>
                <a:ahLst/>
                <a:cxnLst/>
                <a:rect l="l" t="t" r="r" b="b"/>
                <a:pathLst>
                  <a:path w="1452" h="3261" extrusionOk="0">
                    <a:moveTo>
                      <a:pt x="1" y="0"/>
                    </a:moveTo>
                    <a:lnTo>
                      <a:pt x="1" y="3261"/>
                    </a:lnTo>
                    <a:lnTo>
                      <a:pt x="1452" y="3261"/>
                    </a:lnTo>
                    <a:lnTo>
                      <a:pt x="1452" y="636"/>
                    </a:lnTo>
                    <a:cubicBezTo>
                      <a:pt x="1452" y="277"/>
                      <a:pt x="1158" y="0"/>
                      <a:pt x="816" y="0"/>
                    </a:cubicBezTo>
                    <a:close/>
                  </a:path>
                </a:pathLst>
              </a:custGeom>
              <a:solidFill>
                <a:srgbClr val="AD000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27" name="Google Shape;2368;p47">
                <a:extLst>
                  <a:ext uri="{FF2B5EF4-FFF2-40B4-BE49-F238E27FC236}">
                    <a16:creationId xmlns:a16="http://schemas.microsoft.com/office/drawing/2014/main" id="{06CBDECE-119C-ED5C-3496-5B36AC7E8AA0}"/>
                  </a:ext>
                </a:extLst>
              </p:cNvPr>
              <p:cNvSpPr/>
              <p:nvPr/>
            </p:nvSpPr>
            <p:spPr>
              <a:xfrm>
                <a:off x="1577975" y="2261625"/>
                <a:ext cx="36300" cy="402300"/>
              </a:xfrm>
              <a:custGeom>
                <a:avLst/>
                <a:gdLst/>
                <a:ahLst/>
                <a:cxnLst/>
                <a:rect l="l" t="t" r="r" b="b"/>
                <a:pathLst>
                  <a:path w="1452" h="16092" extrusionOk="0">
                    <a:moveTo>
                      <a:pt x="636" y="0"/>
                    </a:moveTo>
                    <a:cubicBezTo>
                      <a:pt x="277" y="0"/>
                      <a:pt x="0" y="277"/>
                      <a:pt x="0" y="620"/>
                    </a:cubicBezTo>
                    <a:lnTo>
                      <a:pt x="0" y="16091"/>
                    </a:lnTo>
                    <a:lnTo>
                      <a:pt x="82" y="16091"/>
                    </a:lnTo>
                    <a:lnTo>
                      <a:pt x="1451" y="12342"/>
                    </a:lnTo>
                    <a:lnTo>
                      <a:pt x="1451" y="0"/>
                    </a:lnTo>
                    <a:close/>
                  </a:path>
                </a:pathLst>
              </a:custGeom>
              <a:solidFill>
                <a:srgbClr val="AD0000"/>
              </a:solidFill>
              <a:ln>
                <a:noFill/>
              </a:ln>
            </p:spPr>
            <p:txBody>
              <a:bodyPr spcFirstLastPara="1" wrap="square" lIns="68569" tIns="68569" rIns="68569" bIns="68569" anchor="ctr" anchorCtr="0">
                <a:noAutofit/>
              </a:bodyPr>
              <a:lstStyle/>
              <a:p>
                <a:pPr defTabSz="685800">
                  <a:buClrTx/>
                </a:pPr>
                <a:endParaRPr sz="1350" kern="1200" dirty="0">
                  <a:solidFill>
                    <a:prstClr val="black"/>
                  </a:solidFill>
                  <a:latin typeface="等线" panose="020F0502020204030204"/>
                  <a:ea typeface="+mn-ea"/>
                  <a:cs typeface="+mn-cs"/>
                </a:endParaRPr>
              </a:p>
            </p:txBody>
          </p:sp>
          <p:sp>
            <p:nvSpPr>
              <p:cNvPr id="28" name="Google Shape;2369;p47">
                <a:extLst>
                  <a:ext uri="{FF2B5EF4-FFF2-40B4-BE49-F238E27FC236}">
                    <a16:creationId xmlns:a16="http://schemas.microsoft.com/office/drawing/2014/main" id="{FB04A339-DACD-B3D0-B843-E80CDF50B1E1}"/>
                  </a:ext>
                </a:extLst>
              </p:cNvPr>
              <p:cNvSpPr/>
              <p:nvPr/>
            </p:nvSpPr>
            <p:spPr>
              <a:xfrm>
                <a:off x="1668451" y="2162174"/>
                <a:ext cx="344026" cy="260050"/>
              </a:xfrm>
              <a:custGeom>
                <a:avLst/>
                <a:gdLst/>
                <a:ahLst/>
                <a:cxnLst/>
                <a:rect l="l" t="t" r="r" b="b"/>
                <a:pathLst>
                  <a:path w="13761" h="10402" extrusionOk="0">
                    <a:moveTo>
                      <a:pt x="0" y="0"/>
                    </a:moveTo>
                    <a:lnTo>
                      <a:pt x="0" y="10402"/>
                    </a:lnTo>
                    <a:lnTo>
                      <a:pt x="82" y="10190"/>
                    </a:lnTo>
                    <a:cubicBezTo>
                      <a:pt x="147" y="9929"/>
                      <a:pt x="375" y="9766"/>
                      <a:pt x="636" y="9766"/>
                    </a:cubicBezTo>
                    <a:lnTo>
                      <a:pt x="13761" y="9766"/>
                    </a:lnTo>
                    <a:lnTo>
                      <a:pt x="13761" y="0"/>
                    </a:lnTo>
                    <a:close/>
                  </a:path>
                </a:pathLst>
              </a:custGeom>
              <a:solidFill>
                <a:srgbClr val="EBEBEB"/>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29" name="Google Shape;2370;p47">
                <a:extLst>
                  <a:ext uri="{FF2B5EF4-FFF2-40B4-BE49-F238E27FC236}">
                    <a16:creationId xmlns:a16="http://schemas.microsoft.com/office/drawing/2014/main" id="{880F9A55-6288-E538-2A9D-FA9334C11013}"/>
                  </a:ext>
                </a:extLst>
              </p:cNvPr>
              <p:cNvSpPr/>
              <p:nvPr/>
            </p:nvSpPr>
            <p:spPr>
              <a:xfrm>
                <a:off x="1719800" y="2288525"/>
                <a:ext cx="241325" cy="18350"/>
              </a:xfrm>
              <a:custGeom>
                <a:avLst/>
                <a:gdLst/>
                <a:ahLst/>
                <a:cxnLst/>
                <a:rect l="l" t="t" r="r" b="b"/>
                <a:pathLst>
                  <a:path w="9653" h="734" extrusionOk="0">
                    <a:moveTo>
                      <a:pt x="490" y="0"/>
                    </a:moveTo>
                    <a:cubicBezTo>
                      <a:pt x="1" y="0"/>
                      <a:pt x="1" y="734"/>
                      <a:pt x="490" y="734"/>
                    </a:cubicBezTo>
                    <a:lnTo>
                      <a:pt x="9163" y="734"/>
                    </a:lnTo>
                    <a:cubicBezTo>
                      <a:pt x="9652" y="734"/>
                      <a:pt x="9652" y="0"/>
                      <a:pt x="9163"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30" name="Google Shape;2371;p47">
                <a:extLst>
                  <a:ext uri="{FF2B5EF4-FFF2-40B4-BE49-F238E27FC236}">
                    <a16:creationId xmlns:a16="http://schemas.microsoft.com/office/drawing/2014/main" id="{BA74C202-B2F9-0E05-A9D0-3BFC0BCDB0E4}"/>
                  </a:ext>
                </a:extLst>
              </p:cNvPr>
              <p:cNvSpPr/>
              <p:nvPr/>
            </p:nvSpPr>
            <p:spPr>
              <a:xfrm>
                <a:off x="1719800" y="2225350"/>
                <a:ext cx="114550" cy="17950"/>
              </a:xfrm>
              <a:custGeom>
                <a:avLst/>
                <a:gdLst/>
                <a:ahLst/>
                <a:cxnLst/>
                <a:rect l="l" t="t" r="r" b="b"/>
                <a:pathLst>
                  <a:path w="4582" h="718" extrusionOk="0">
                    <a:moveTo>
                      <a:pt x="490" y="0"/>
                    </a:moveTo>
                    <a:cubicBezTo>
                      <a:pt x="1" y="0"/>
                      <a:pt x="1" y="717"/>
                      <a:pt x="490" y="717"/>
                    </a:cubicBezTo>
                    <a:lnTo>
                      <a:pt x="4109" y="717"/>
                    </a:lnTo>
                    <a:cubicBezTo>
                      <a:pt x="4582" y="717"/>
                      <a:pt x="4582" y="0"/>
                      <a:pt x="4109"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31" name="Google Shape;2372;p47">
                <a:extLst>
                  <a:ext uri="{FF2B5EF4-FFF2-40B4-BE49-F238E27FC236}">
                    <a16:creationId xmlns:a16="http://schemas.microsoft.com/office/drawing/2014/main" id="{8051C47F-D944-C479-6A9D-06504C50363A}"/>
                  </a:ext>
                </a:extLst>
              </p:cNvPr>
              <p:cNvSpPr/>
              <p:nvPr/>
            </p:nvSpPr>
            <p:spPr>
              <a:xfrm>
                <a:off x="1719800" y="2352100"/>
                <a:ext cx="241325" cy="17950"/>
              </a:xfrm>
              <a:custGeom>
                <a:avLst/>
                <a:gdLst/>
                <a:ahLst/>
                <a:cxnLst/>
                <a:rect l="l" t="t" r="r" b="b"/>
                <a:pathLst>
                  <a:path w="9653" h="718" extrusionOk="0">
                    <a:moveTo>
                      <a:pt x="490" y="0"/>
                    </a:moveTo>
                    <a:cubicBezTo>
                      <a:pt x="1" y="0"/>
                      <a:pt x="1" y="718"/>
                      <a:pt x="490" y="718"/>
                    </a:cubicBezTo>
                    <a:lnTo>
                      <a:pt x="9163" y="718"/>
                    </a:lnTo>
                    <a:cubicBezTo>
                      <a:pt x="9652" y="718"/>
                      <a:pt x="9652" y="0"/>
                      <a:pt x="9163"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32" name="Google Shape;2373;p47">
                <a:extLst>
                  <a:ext uri="{FF2B5EF4-FFF2-40B4-BE49-F238E27FC236}">
                    <a16:creationId xmlns:a16="http://schemas.microsoft.com/office/drawing/2014/main" id="{4FA03308-ECC5-6383-2F23-CCACD1A69284}"/>
                  </a:ext>
                </a:extLst>
              </p:cNvPr>
              <p:cNvSpPr/>
              <p:nvPr/>
            </p:nvSpPr>
            <p:spPr>
              <a:xfrm>
                <a:off x="1641550" y="2180100"/>
                <a:ext cx="26925" cy="316700"/>
              </a:xfrm>
              <a:custGeom>
                <a:avLst/>
                <a:gdLst/>
                <a:ahLst/>
                <a:cxnLst/>
                <a:rect l="l" t="t" r="r" b="b"/>
                <a:pathLst>
                  <a:path w="1077" h="12668" extrusionOk="0">
                    <a:moveTo>
                      <a:pt x="0" y="0"/>
                    </a:moveTo>
                    <a:lnTo>
                      <a:pt x="0" y="12668"/>
                    </a:lnTo>
                    <a:lnTo>
                      <a:pt x="1076" y="9685"/>
                    </a:lnTo>
                    <a:lnTo>
                      <a:pt x="1076" y="0"/>
                    </a:lnTo>
                    <a:close/>
                  </a:path>
                </a:pathLst>
              </a:custGeom>
              <a:solidFill>
                <a:srgbClr val="E0E0E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33" name="Google Shape;2374;p47">
                <a:extLst>
                  <a:ext uri="{FF2B5EF4-FFF2-40B4-BE49-F238E27FC236}">
                    <a16:creationId xmlns:a16="http://schemas.microsoft.com/office/drawing/2014/main" id="{CE128221-3941-EABD-E82C-F87A100E6FCC}"/>
                  </a:ext>
                </a:extLst>
              </p:cNvPr>
              <p:cNvSpPr/>
              <p:nvPr/>
            </p:nvSpPr>
            <p:spPr>
              <a:xfrm>
                <a:off x="1614250" y="2198025"/>
                <a:ext cx="27325" cy="372975"/>
              </a:xfrm>
              <a:custGeom>
                <a:avLst/>
                <a:gdLst/>
                <a:ahLst/>
                <a:cxnLst/>
                <a:rect l="l" t="t" r="r" b="b"/>
                <a:pathLst>
                  <a:path w="1093" h="14919" extrusionOk="0">
                    <a:moveTo>
                      <a:pt x="0" y="1"/>
                    </a:moveTo>
                    <a:lnTo>
                      <a:pt x="0" y="14918"/>
                    </a:lnTo>
                    <a:lnTo>
                      <a:pt x="1092" y="11951"/>
                    </a:lnTo>
                    <a:lnTo>
                      <a:pt x="1092" y="1"/>
                    </a:lnTo>
                    <a:close/>
                  </a:path>
                </a:pathLst>
              </a:custGeom>
              <a:solidFill>
                <a:srgbClr val="E0E0E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grpSp>
      </p:grpSp>
    </p:spTree>
    <p:extLst>
      <p:ext uri="{BB962C8B-B14F-4D97-AF65-F5344CB8AC3E}">
        <p14:creationId xmlns:p14="http://schemas.microsoft.com/office/powerpoint/2010/main" val="27649490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750" fill="hold"/>
                                        <p:tgtEl>
                                          <p:spTgt spid="20"/>
                                        </p:tgtEl>
                                        <p:attrNameLst>
                                          <p:attrName>ppt_x</p:attrName>
                                        </p:attrNameLst>
                                      </p:cBhvr>
                                      <p:tavLst>
                                        <p:tav tm="0">
                                          <p:val>
                                            <p:strVal val="#ppt_x"/>
                                          </p:val>
                                        </p:tav>
                                        <p:tav tm="100000">
                                          <p:val>
                                            <p:strVal val="#ppt_x"/>
                                          </p:val>
                                        </p:tav>
                                      </p:tavLst>
                                    </p:anim>
                                    <p:anim calcmode="lin" valueType="num">
                                      <p:cBhvr additive="base">
                                        <p:cTn id="8" dur="75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20" name="Rectangle 19"/>
          <p:cNvSpPr/>
          <p:nvPr/>
        </p:nvSpPr>
        <p:spPr>
          <a:xfrm>
            <a:off x="1991726" y="985529"/>
            <a:ext cx="7280422" cy="523220"/>
          </a:xfrm>
          <a:prstGeom prst="rect">
            <a:avLst/>
          </a:prstGeom>
        </p:spPr>
        <p:txBody>
          <a:bodyPr wrap="square">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HS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sau</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1" name="Rectangle 20"/>
          <p:cNvSpPr/>
          <p:nvPr/>
        </p:nvSpPr>
        <p:spPr>
          <a:xfrm>
            <a:off x="626895" y="1661912"/>
            <a:ext cx="11081121" cy="4693593"/>
          </a:xfrm>
          <a:prstGeom prst="rect">
            <a:avLst/>
          </a:prstGeom>
        </p:spPr>
        <p:txBody>
          <a:bodyPr wrap="square">
            <a:spAutoFit/>
          </a:bodyPr>
          <a:lstStyle/>
          <a:p>
            <a:pPr algn="just"/>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Nhóm</a:t>
            </a:r>
            <a:r>
              <a:rPr lang="en-US" sz="2300" b="1" dirty="0">
                <a:latin typeface="Times New Roman" panose="02020603050405020304" pitchFamily="18" charset="0"/>
                <a:cs typeface="Times New Roman" panose="02020603050405020304" pitchFamily="18" charset="0"/>
              </a:rPr>
              <a:t> 1</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Tóm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tắt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Hịch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tướng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chỉ</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hệ</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lẽ</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dẫn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chứng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mẫu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hỏi</a:t>
            </a:r>
            <a:r>
              <a:rPr lang="en-US" sz="2300" dirty="0">
                <a:latin typeface="Times New Roman" panose="02020603050405020304" pitchFamily="18" charset="0"/>
                <a:cs typeface="Times New Roman" panose="02020603050405020304" pitchFamily="18" charset="0"/>
              </a:rPr>
              <a:t> 1 – SGK tr95; PHT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2)</a:t>
            </a:r>
          </a:p>
          <a:p>
            <a:pPr algn="just"/>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Nhóm</a:t>
            </a:r>
            <a:r>
              <a:rPr lang="en-US" sz="2300" b="1" dirty="0">
                <a:latin typeface="Times New Roman" panose="02020603050405020304" pitchFamily="18" charset="0"/>
                <a:cs typeface="Times New Roman" panose="02020603050405020304" pitchFamily="18" charset="0"/>
              </a:rPr>
              <a:t> 2</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Chỉ</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một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yếu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tố</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biểu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cảm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Hịch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tướng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chú</a:t>
            </a:r>
            <a:r>
              <a:rPr lang="en-US" sz="2300" dirty="0">
                <a:latin typeface="Times New Roman" panose="02020603050405020304" pitchFamily="18" charset="0"/>
                <a:cs typeface="Times New Roman" panose="02020603050405020304" pitchFamily="18" charset="0"/>
              </a:rPr>
              <a:t> ý </a:t>
            </a:r>
            <a:r>
              <a:rPr lang="en-US" sz="2300" dirty="0" err="1">
                <a:latin typeface="Times New Roman" panose="02020603050405020304" pitchFamily="18" charset="0"/>
                <a:cs typeface="Times New Roman" panose="02020603050405020304" pitchFamily="18" charset="0"/>
              </a:rPr>
              <a:t>giọng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điệu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hình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ảnh</a:t>
            </a:r>
            <a:r>
              <a:rPr lang="en-US" sz="2300" dirty="0">
                <a:latin typeface="Times New Roman" panose="02020603050405020304" pitchFamily="18" charset="0"/>
                <a:cs typeface="Times New Roman" panose="02020603050405020304" pitchFamily="18" charset="0"/>
              </a:rPr>
              <a:t> so </a:t>
            </a:r>
            <a:r>
              <a:rPr lang="en-US" sz="2300" dirty="0" err="1">
                <a:latin typeface="Times New Roman" panose="02020603050405020304" pitchFamily="18" charset="0"/>
                <a:cs typeface="Times New Roman" panose="02020603050405020304" pitchFamily="18" charset="0"/>
              </a:rPr>
              <a:t>sánh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ẩn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trúc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điệp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tương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2 – SGK tr.95)</a:t>
            </a:r>
          </a:p>
          <a:p>
            <a:pPr algn="just"/>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Nhóm</a:t>
            </a:r>
            <a:r>
              <a:rPr lang="en-US" sz="2300" b="1" dirty="0">
                <a:latin typeface="Times New Roman" panose="02020603050405020304" pitchFamily="18" charset="0"/>
                <a:cs typeface="Times New Roman" panose="02020603050405020304" pitchFamily="18" charset="0"/>
              </a:rPr>
              <a:t> 3</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Hãy</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chỉ</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ra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đích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từng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phần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và</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đích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viết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theo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sơ</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đồ</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3 – SGK tr95)</a:t>
            </a:r>
          </a:p>
          <a:p>
            <a:pPr algn="just"/>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Nhóm</a:t>
            </a:r>
            <a:r>
              <a:rPr lang="en-US" sz="2300" b="1" dirty="0">
                <a:latin typeface="Times New Roman" panose="02020603050405020304" pitchFamily="18" charset="0"/>
                <a:cs typeface="Times New Roman" panose="02020603050405020304" pitchFamily="18" charset="0"/>
              </a:rPr>
              <a:t> 4</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sắp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xếp</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luận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có</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dụng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thực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mục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đích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4 – SGK tr96)</a:t>
            </a:r>
          </a:p>
          <a:p>
            <a:pPr algn="just"/>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Nhóm</a:t>
            </a:r>
            <a:r>
              <a:rPr lang="en-US" sz="2300" b="1" dirty="0">
                <a:latin typeface="Times New Roman" panose="02020603050405020304" pitchFamily="18" charset="0"/>
                <a:cs typeface="Times New Roman" panose="02020603050405020304" pitchFamily="18" charset="0"/>
              </a:rPr>
              <a:t> 5</a:t>
            </a:r>
            <a:r>
              <a:rPr lang="en-US" sz="2300" dirty="0">
                <a:latin typeface="Times New Roman" panose="02020603050405020304" pitchFamily="18" charset="0"/>
                <a:cs typeface="Times New Roman" panose="02020603050405020304" pitchFamily="18" charset="0"/>
              </a:rPr>
              <a:t>: Qua </a:t>
            </a:r>
            <a:r>
              <a:rPr lang="en-US" sz="2300" dirty="0" err="1">
                <a:latin typeface="Times New Roman" panose="02020603050405020304" pitchFamily="18" charset="0"/>
                <a:cs typeface="Times New Roman" panose="02020603050405020304" pitchFamily="18" charset="0"/>
              </a:rPr>
              <a:t>văn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bản</a:t>
            </a:r>
            <a:r>
              <a:rPr lang="en-US" sz="2300" dirty="0">
                <a:latin typeface="Times New Roman" panose="02020603050405020304" pitchFamily="18" charset="0"/>
                <a:cs typeface="Times New Roman" panose="02020603050405020304" pitchFamily="18" charset="0"/>
              </a:rPr>
              <a:t>, Trần Quốc Tuấn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quan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điểm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về</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trách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nhiệm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của</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các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tướng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đối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với</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đất</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nước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việc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chống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quân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Mông</a:t>
            </a:r>
            <a:r>
              <a:rPr lang="en-US" sz="2300" dirty="0">
                <a:latin typeface="Times New Roman" panose="02020603050405020304" pitchFamily="18" charset="0"/>
                <a:cs typeface="Times New Roman" panose="02020603050405020304" pitchFamily="18" charset="0"/>
              </a:rPr>
              <a:t> – Nguyên </a:t>
            </a:r>
            <a:r>
              <a:rPr lang="en-US" sz="2300" dirty="0" err="1">
                <a:latin typeface="Times New Roman" panose="02020603050405020304" pitchFamily="18" charset="0"/>
                <a:cs typeface="Times New Roman" panose="02020603050405020304" pitchFamily="18" charset="0"/>
              </a:rPr>
              <a:t>xâm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lược</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5 – SGK tr96)</a:t>
            </a:r>
          </a:p>
          <a:p>
            <a:pPr algn="just"/>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Nhóm</a:t>
            </a:r>
            <a:r>
              <a:rPr lang="en-US" sz="2300" b="1" dirty="0">
                <a:latin typeface="Times New Roman" panose="02020603050405020304" pitchFamily="18" charset="0"/>
                <a:cs typeface="Times New Roman" panose="02020603050405020304" pitchFamily="18" charset="0"/>
              </a:rPr>
              <a:t> 6</a:t>
            </a:r>
            <a:r>
              <a:rPr lang="en-US" sz="2300" dirty="0">
                <a:latin typeface="Times New Roman" panose="02020603050405020304" pitchFamily="18" charset="0"/>
                <a:cs typeface="Times New Roman" panose="02020603050405020304" pitchFamily="18" charset="0"/>
              </a:rPr>
              <a:t>: Theo </a:t>
            </a:r>
            <a:r>
              <a:rPr lang="en-US" sz="2300" dirty="0" err="1">
                <a:latin typeface="Times New Roman" panose="02020603050405020304" pitchFamily="18" charset="0"/>
                <a:cs typeface="Times New Roman" panose="02020603050405020304" pitchFamily="18" charset="0"/>
              </a:rPr>
              <a:t>em</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khí</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Đông</a:t>
            </a:r>
            <a:r>
              <a:rPr lang="en-US" sz="2300" dirty="0">
                <a:latin typeface="Times New Roman" panose="02020603050405020304" pitchFamily="18" charset="0"/>
                <a:cs typeface="Times New Roman" panose="02020603050405020304" pitchFamily="18" charset="0"/>
              </a:rPr>
              <a:t> A </a:t>
            </a:r>
            <a:r>
              <a:rPr lang="en-US" sz="2300" dirty="0" err="1">
                <a:latin typeface="Times New Roman" panose="02020603050405020304" pitchFamily="18" charset="0"/>
                <a:cs typeface="Times New Roman" panose="02020603050405020304" pitchFamily="18" charset="0"/>
              </a:rPr>
              <a:t>đã</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thể</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hiện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như</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thế</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nào</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trong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văn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bản</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Hịch</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tướng</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sĩ</a:t>
            </a:r>
            <a:r>
              <a:rPr lang="en-US" sz="2300" dirty="0">
                <a:latin typeface="Times New Roman" panose="02020603050405020304" pitchFamily="18" charset="0"/>
                <a:cs typeface="Times New Roman" panose="02020603050405020304" pitchFamily="18" charset="0"/>
              </a:rPr>
              <a:t> (</a:t>
            </a:r>
            <a:r>
              <a:rPr lang="en-US" sz="2300" dirty="0" err="1">
                <a:latin typeface="Times New Roman" panose="02020603050405020304" pitchFamily="18" charset="0"/>
                <a:cs typeface="Times New Roman" panose="02020603050405020304" pitchFamily="18" charset="0"/>
              </a:rPr>
              <a:t>câu</a:t>
            </a:r>
            <a:r>
              <a:rPr lang="en-US" sz="2300" dirty="0">
                <a:latin typeface="Times New Roman" panose="02020603050405020304" pitchFamily="18" charset="0"/>
                <a:cs typeface="Times New Roman" panose="02020603050405020304" pitchFamily="18" charset="0"/>
              </a:rPr>
              <a:t> 6 – SGK tr96)</a:t>
            </a:r>
          </a:p>
        </p:txBody>
      </p:sp>
    </p:spTree>
    <p:extLst>
      <p:ext uri="{BB962C8B-B14F-4D97-AF65-F5344CB8AC3E}">
        <p14:creationId xmlns:p14="http://schemas.microsoft.com/office/powerpoint/2010/main" val="36242260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5" name="圆角矩形 2">
            <a:extLst>
              <a:ext uri="{FF2B5EF4-FFF2-40B4-BE49-F238E27FC236}">
                <a16:creationId xmlns:a16="http://schemas.microsoft.com/office/drawing/2014/main" id="{BBD7E52D-CA1C-4395-9C79-3DA240DC0EAC}"/>
              </a:ext>
            </a:extLst>
          </p:cNvPr>
          <p:cNvSpPr/>
          <p:nvPr/>
        </p:nvSpPr>
        <p:spPr>
          <a:xfrm rot="19055120">
            <a:off x="645969" y="2767275"/>
            <a:ext cx="2380013" cy="2221834"/>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B0604020202020204" charset="-122"/>
              <a:cs typeface="+mn-cs"/>
            </a:endParaRPr>
          </a:p>
        </p:txBody>
      </p:sp>
      <p:sp>
        <p:nvSpPr>
          <p:cNvPr id="36" name="TextBox 35">
            <a:extLst>
              <a:ext uri="{FF2B5EF4-FFF2-40B4-BE49-F238E27FC236}">
                <a16:creationId xmlns:a16="http://schemas.microsoft.com/office/drawing/2014/main" id="{E65DF522-AF5F-4E3D-8720-BD2F39966D4F}"/>
              </a:ext>
            </a:extLst>
          </p:cNvPr>
          <p:cNvSpPr txBox="1"/>
          <p:nvPr/>
        </p:nvSpPr>
        <p:spPr>
          <a:xfrm>
            <a:off x="831675" y="2941825"/>
            <a:ext cx="2050869" cy="1938992"/>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lang="en-US" sz="6000" b="1" dirty="0" err="1">
                <a:solidFill>
                  <a:prstClr val="black"/>
                </a:solidFill>
                <a:latin typeface="Times New Roman" panose="02020603050405020304" pitchFamily="18" charset="0"/>
                <a:cs typeface="Times New Roman" panose="02020603050405020304" pitchFamily="18" charset="0"/>
              </a:rPr>
              <a:t>Luận</a:t>
            </a:r>
            <a:r>
              <a:rPr lang="en-US" sz="6000" b="1" dirty="0">
                <a:solidFill>
                  <a:prstClr val="black"/>
                </a:solidFill>
                <a:latin typeface="Times New Roman" panose="02020603050405020304" pitchFamily="18" charset="0"/>
                <a:cs typeface="Times New Roman" panose="02020603050405020304" pitchFamily="18" charset="0"/>
              </a:rPr>
              <a:t> </a:t>
            </a:r>
            <a:r>
              <a:rPr lang="en-US" sz="6000" b="1" dirty="0" err="1">
                <a:solidFill>
                  <a:prstClr val="black"/>
                </a:solidFill>
                <a:latin typeface="Times New Roman" panose="02020603050405020304" pitchFamily="18" charset="0"/>
                <a:cs typeface="Times New Roman" panose="02020603050405020304" pitchFamily="18" charset="0"/>
              </a:rPr>
              <a:t>điểm</a:t>
            </a:r>
            <a:endParaRPr kumimoji="0" lang="en-SG" sz="6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7" name="Rectangle: Rounded Corners 19">
            <a:extLst>
              <a:ext uri="{FF2B5EF4-FFF2-40B4-BE49-F238E27FC236}">
                <a16:creationId xmlns:a16="http://schemas.microsoft.com/office/drawing/2014/main" id="{EF7FFD59-0353-4AB8-ACFC-6619F79E9E1A}"/>
              </a:ext>
            </a:extLst>
          </p:cNvPr>
          <p:cNvSpPr/>
          <p:nvPr/>
        </p:nvSpPr>
        <p:spPr>
          <a:xfrm>
            <a:off x="4244018" y="2131987"/>
            <a:ext cx="6902311"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r"/>
            <a:r>
              <a:rPr lang="en-US" sz="2400" i="1" dirty="0" err="1">
                <a:latin typeface="Times New Roman" panose="02020603050405020304" pitchFamily="18" charset="0"/>
                <a:cs typeface="Times New Roman" panose="02020603050405020304" pitchFamily="18" charset="0"/>
              </a:rPr>
              <a:t>nêu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sở</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ngợi</a:t>
            </a:r>
            <a:r>
              <a:rPr lang="en-US" sz="2400" i="1" dirty="0">
                <a:latin typeface="Times New Roman" panose="02020603050405020304" pitchFamily="18" charset="0"/>
                <a:cs typeface="Times New Roman" panose="02020603050405020304" pitchFamily="18" charset="0"/>
              </a:rPr>
              <a:t> ca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endParaRPr lang="en-US" sz="2400" dirty="0">
              <a:latin typeface="Times New Roman" panose="02020603050405020304" pitchFamily="18" charset="0"/>
              <a:cs typeface="Times New Roman" panose="02020603050405020304" pitchFamily="18" charset="0"/>
            </a:endParaRPr>
          </a:p>
        </p:txBody>
      </p:sp>
      <p:pic>
        <p:nvPicPr>
          <p:cNvPr id="38" name="图片 4">
            <a:extLst>
              <a:ext uri="{FF2B5EF4-FFF2-40B4-BE49-F238E27FC236}">
                <a16:creationId xmlns:a16="http://schemas.microsoft.com/office/drawing/2014/main" id="{63D2E5E1-7F27-4AAB-8609-17514DA48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3754435" y="1957786"/>
            <a:ext cx="1213981" cy="1213981"/>
          </a:xfrm>
          <a:prstGeom prst="rect">
            <a:avLst/>
          </a:prstGeom>
        </p:spPr>
      </p:pic>
      <p:sp>
        <p:nvSpPr>
          <p:cNvPr id="39" name="文本框 14">
            <a:extLst>
              <a:ext uri="{FF2B5EF4-FFF2-40B4-BE49-F238E27FC236}">
                <a16:creationId xmlns:a16="http://schemas.microsoft.com/office/drawing/2014/main" id="{5C136A9F-C43A-48F4-8660-F4F7FC9C144C}"/>
              </a:ext>
            </a:extLst>
          </p:cNvPr>
          <p:cNvSpPr txBox="1"/>
          <p:nvPr/>
        </p:nvSpPr>
        <p:spPr>
          <a:xfrm>
            <a:off x="3786295" y="2204768"/>
            <a:ext cx="101781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LĐ</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1</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40" name="Rectangle: Rounded Corners 22">
            <a:extLst>
              <a:ext uri="{FF2B5EF4-FFF2-40B4-BE49-F238E27FC236}">
                <a16:creationId xmlns:a16="http://schemas.microsoft.com/office/drawing/2014/main" id="{B9A1EE1F-3A98-43EA-8E1B-D69E6B606FD4}"/>
              </a:ext>
            </a:extLst>
          </p:cNvPr>
          <p:cNvSpPr/>
          <p:nvPr/>
        </p:nvSpPr>
        <p:spPr>
          <a:xfrm>
            <a:off x="4305507" y="3337998"/>
            <a:ext cx="6840822"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r"/>
            <a:r>
              <a:rPr lang="en-US" sz="2400" i="1" dirty="0" err="1">
                <a:latin typeface="Times New Roman" panose="02020603050405020304" pitchFamily="18" charset="0"/>
                <a:cs typeface="Times New Roman" panose="02020603050405020304" pitchFamily="18" charset="0"/>
              </a:rPr>
              <a:t>nêu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sở</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tiễn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giặc</a:t>
            </a:r>
            <a:endPar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pic>
        <p:nvPicPr>
          <p:cNvPr id="41" name="图片 4">
            <a:extLst>
              <a:ext uri="{FF2B5EF4-FFF2-40B4-BE49-F238E27FC236}">
                <a16:creationId xmlns:a16="http://schemas.microsoft.com/office/drawing/2014/main" id="{FD49D686-000C-49CB-8BAC-1ACD25FCF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3755075" y="3178772"/>
            <a:ext cx="1213981" cy="1213981"/>
          </a:xfrm>
          <a:prstGeom prst="rect">
            <a:avLst/>
          </a:prstGeom>
        </p:spPr>
      </p:pic>
      <p:sp>
        <p:nvSpPr>
          <p:cNvPr id="42" name="文本框 14">
            <a:extLst>
              <a:ext uri="{FF2B5EF4-FFF2-40B4-BE49-F238E27FC236}">
                <a16:creationId xmlns:a16="http://schemas.microsoft.com/office/drawing/2014/main" id="{678D9AD7-5290-4CC7-9A76-72CBC32F8F84}"/>
              </a:ext>
            </a:extLst>
          </p:cNvPr>
          <p:cNvSpPr txBox="1"/>
          <p:nvPr/>
        </p:nvSpPr>
        <p:spPr>
          <a:xfrm>
            <a:off x="3840577" y="3408200"/>
            <a:ext cx="94863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LĐ</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2</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43" name="Rectangle: Rounded Corners 25">
            <a:extLst>
              <a:ext uri="{FF2B5EF4-FFF2-40B4-BE49-F238E27FC236}">
                <a16:creationId xmlns:a16="http://schemas.microsoft.com/office/drawing/2014/main" id="{FD52AA2C-EDB9-4ECD-8BFB-842BD368C129}"/>
              </a:ext>
            </a:extLst>
          </p:cNvPr>
          <p:cNvSpPr/>
          <p:nvPr/>
        </p:nvSpPr>
        <p:spPr>
          <a:xfrm>
            <a:off x="4188148" y="4477501"/>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r"/>
            <a:r>
              <a:rPr lang="en-US" sz="2400" i="1" dirty="0" err="1">
                <a:latin typeface="Times New Roman" panose="02020603050405020304" pitchFamily="18" charset="0"/>
                <a:cs typeface="Times New Roman" panose="02020603050405020304" pitchFamily="18" charset="0"/>
              </a:rPr>
              <a:t>phân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hậu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quả</a:t>
            </a:r>
            <a:r>
              <a:rPr lang="en-US" sz="2400" i="1" dirty="0">
                <a:latin typeface="Times New Roman" panose="02020603050405020304" pitchFamily="18" charset="0"/>
                <a:cs typeface="Times New Roman" panose="02020603050405020304" pitchFamily="18" charset="0"/>
              </a:rPr>
              <a:t>, </a:t>
            </a:r>
          </a:p>
          <a:p>
            <a:pPr algn="r"/>
            <a:r>
              <a:rPr lang="en-US" sz="2400" i="1" dirty="0" err="1">
                <a:latin typeface="Times New Roman" panose="02020603050405020304" pitchFamily="18" charset="0"/>
                <a:cs typeface="Times New Roman" panose="02020603050405020304" pitchFamily="18" charset="0"/>
              </a:rPr>
              <a:t>phân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ích</a:t>
            </a:r>
            <a:endParaRPr lang="en-US" sz="2400" dirty="0">
              <a:latin typeface="Times New Roman" panose="02020603050405020304" pitchFamily="18" charset="0"/>
              <a:cs typeface="Times New Roman" panose="02020603050405020304" pitchFamily="18" charset="0"/>
            </a:endParaRPr>
          </a:p>
        </p:txBody>
      </p:sp>
      <p:pic>
        <p:nvPicPr>
          <p:cNvPr id="44" name="图片 4">
            <a:extLst>
              <a:ext uri="{FF2B5EF4-FFF2-40B4-BE49-F238E27FC236}">
                <a16:creationId xmlns:a16="http://schemas.microsoft.com/office/drawing/2014/main" id="{AC4B1661-B839-452F-95C7-E20655576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3876160" y="4331484"/>
            <a:ext cx="1213981" cy="1213981"/>
          </a:xfrm>
          <a:prstGeom prst="rect">
            <a:avLst/>
          </a:prstGeom>
        </p:spPr>
      </p:pic>
      <p:sp>
        <p:nvSpPr>
          <p:cNvPr id="45" name="文本框 14">
            <a:extLst>
              <a:ext uri="{FF2B5EF4-FFF2-40B4-BE49-F238E27FC236}">
                <a16:creationId xmlns:a16="http://schemas.microsoft.com/office/drawing/2014/main" id="{F32A610F-0892-4A74-A745-343DCE758CEE}"/>
              </a:ext>
            </a:extLst>
          </p:cNvPr>
          <p:cNvSpPr txBox="1"/>
          <p:nvPr/>
        </p:nvSpPr>
        <p:spPr>
          <a:xfrm>
            <a:off x="3975537" y="4591341"/>
            <a:ext cx="1023439"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LĐ</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3</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46" name="Rectangle: Rounded Corners 28">
            <a:extLst>
              <a:ext uri="{FF2B5EF4-FFF2-40B4-BE49-F238E27FC236}">
                <a16:creationId xmlns:a16="http://schemas.microsoft.com/office/drawing/2014/main" id="{016F83C3-40B8-482D-997C-9FCEB59A1DCA}"/>
              </a:ext>
            </a:extLst>
          </p:cNvPr>
          <p:cNvSpPr/>
          <p:nvPr/>
        </p:nvSpPr>
        <p:spPr>
          <a:xfrm>
            <a:off x="4214219" y="5692532"/>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indent="892175" algn="r"/>
            <a:r>
              <a:rPr lang="en-US" sz="2400" i="1" dirty="0" err="1">
                <a:latin typeface="Times New Roman" panose="02020603050405020304" pitchFamily="18" charset="0"/>
                <a:cs typeface="Times New Roman" panose="02020603050405020304" pitchFamily="18" charset="0"/>
              </a:rPr>
              <a:t>Kết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lược</a:t>
            </a:r>
            <a:r>
              <a:rPr lang="en-US" sz="2400" i="1" dirty="0">
                <a:latin typeface="Times New Roman" panose="02020603050405020304" pitchFamily="18" charset="0"/>
                <a:cs typeface="Times New Roman" panose="02020603050405020304" pitchFamily="18" charset="0"/>
              </a:rPr>
              <a:t>.</a:t>
            </a:r>
            <a:endPar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ndParaRPr>
          </a:p>
        </p:txBody>
      </p:sp>
      <p:pic>
        <p:nvPicPr>
          <p:cNvPr id="47" name="图片 4">
            <a:extLst>
              <a:ext uri="{FF2B5EF4-FFF2-40B4-BE49-F238E27FC236}">
                <a16:creationId xmlns:a16="http://schemas.microsoft.com/office/drawing/2014/main" id="{22F30497-F7D5-481E-AF79-C45069B3B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3876161" y="5552470"/>
            <a:ext cx="1213981" cy="1213981"/>
          </a:xfrm>
          <a:prstGeom prst="rect">
            <a:avLst/>
          </a:prstGeom>
        </p:spPr>
      </p:pic>
      <p:sp>
        <p:nvSpPr>
          <p:cNvPr id="48" name="文本框 14">
            <a:extLst>
              <a:ext uri="{FF2B5EF4-FFF2-40B4-BE49-F238E27FC236}">
                <a16:creationId xmlns:a16="http://schemas.microsoft.com/office/drawing/2014/main" id="{5ECD8EEF-0A7C-46DD-8537-8F9C1B5FBCA8}"/>
              </a:ext>
            </a:extLst>
          </p:cNvPr>
          <p:cNvSpPr txBox="1"/>
          <p:nvPr/>
        </p:nvSpPr>
        <p:spPr>
          <a:xfrm>
            <a:off x="3971431" y="5769980"/>
            <a:ext cx="1023439"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LĐ</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4</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 name="Rectangle 1"/>
          <p:cNvSpPr/>
          <p:nvPr/>
        </p:nvSpPr>
        <p:spPr>
          <a:xfrm>
            <a:off x="4945412" y="1063488"/>
            <a:ext cx="4448654" cy="523220"/>
          </a:xfrm>
          <a:prstGeom prst="rect">
            <a:avLst/>
          </a:prstGeom>
        </p:spPr>
        <p:txBody>
          <a:bodyPr wrap="none">
            <a:spAutoFit/>
          </a:bodyPr>
          <a:lstStyle/>
          <a:p>
            <a:pPr algn="just" defTabSz="685800">
              <a:buClrTx/>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a. Sơ đồ hệ thống luận điểm</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796010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ircle(in)">
                                      <p:cBhvr>
                                        <p:cTn id="10" dur="20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randombar(horizontal)">
                                      <p:cBhvr>
                                        <p:cTn id="15" dur="500"/>
                                        <p:tgtEl>
                                          <p:spTgt spid="3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randombar(horizontal)">
                                      <p:cBhvr>
                                        <p:cTn id="18" dur="500"/>
                                        <p:tgtEl>
                                          <p:spTgt spid="39"/>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randombar(horizontal)">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randombar(horizontal)">
                                      <p:cBhvr>
                                        <p:cTn id="26" dur="500"/>
                                        <p:tgtEl>
                                          <p:spTgt spid="4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randombar(horizontal)">
                                      <p:cBhvr>
                                        <p:cTn id="29" dur="500"/>
                                        <p:tgtEl>
                                          <p:spTgt spid="4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randombar(horizont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randombar(horizontal)">
                                      <p:cBhvr>
                                        <p:cTn id="37" dur="500"/>
                                        <p:tgtEl>
                                          <p:spTgt spid="4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randombar(horizontal)">
                                      <p:cBhvr>
                                        <p:cTn id="40" dur="500"/>
                                        <p:tgtEl>
                                          <p:spTgt spid="45"/>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randombar(horizontal)">
                                      <p:cBhvr>
                                        <p:cTn id="43" dur="500"/>
                                        <p:tgtEl>
                                          <p:spTgt spid="4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randombar(horizontal)">
                                      <p:cBhvr>
                                        <p:cTn id="48" dur="500"/>
                                        <p:tgtEl>
                                          <p:spTgt spid="4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8"/>
                                        </p:tgtEl>
                                        <p:attrNameLst>
                                          <p:attrName>style.visibility</p:attrName>
                                        </p:attrNameLst>
                                      </p:cBhvr>
                                      <p:to>
                                        <p:strVal val="visible"/>
                                      </p:to>
                                    </p:set>
                                    <p:animEffect transition="in" filter="randombar(horizontal)">
                                      <p:cBhvr>
                                        <p:cTn id="51" dur="500"/>
                                        <p:tgtEl>
                                          <p:spTgt spid="48"/>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randombar(horizontal)">
                                      <p:cBhvr>
                                        <p:cTn id="5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37" grpId="0" animBg="1"/>
      <p:bldP spid="39" grpId="0"/>
      <p:bldP spid="40" grpId="0" animBg="1"/>
      <p:bldP spid="42" grpId="0"/>
      <p:bldP spid="43" grpId="0" animBg="1"/>
      <p:bldP spid="45" grpId="0"/>
      <p:bldP spid="46" grpId="0" animBg="1"/>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261284657"/>
              </p:ext>
            </p:extLst>
          </p:nvPr>
        </p:nvGraphicFramePr>
        <p:xfrm>
          <a:off x="1308671" y="1774943"/>
          <a:ext cx="9366071" cy="4657642"/>
        </p:xfrm>
        <a:graphic>
          <a:graphicData uri="http://schemas.openxmlformats.org/drawingml/2006/table">
            <a:tbl>
              <a:tblPr firstRow="1" firstCol="1" bandRow="1"/>
              <a:tblGrid>
                <a:gridCol w="693236">
                  <a:extLst>
                    <a:ext uri="{9D8B030D-6E8A-4147-A177-3AD203B41FA5}">
                      <a16:colId xmlns:a16="http://schemas.microsoft.com/office/drawing/2014/main" val="2086287529"/>
                    </a:ext>
                  </a:extLst>
                </a:gridCol>
                <a:gridCol w="2711802">
                  <a:extLst>
                    <a:ext uri="{9D8B030D-6E8A-4147-A177-3AD203B41FA5}">
                      <a16:colId xmlns:a16="http://schemas.microsoft.com/office/drawing/2014/main" val="2322984439"/>
                    </a:ext>
                  </a:extLst>
                </a:gridCol>
                <a:gridCol w="5961033">
                  <a:extLst>
                    <a:ext uri="{9D8B030D-6E8A-4147-A177-3AD203B41FA5}">
                      <a16:colId xmlns:a16="http://schemas.microsoft.com/office/drawing/2014/main" val="3795079003"/>
                    </a:ext>
                  </a:extLst>
                </a:gridCol>
              </a:tblGrid>
              <a:tr h="472373">
                <a:tc>
                  <a:txBody>
                    <a:bodyPr/>
                    <a:lstStyle/>
                    <a:p>
                      <a:pPr algn="ct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STT</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LUẬN ĐIỂM</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LÍ LẼ VÀ BẰNG CHỨNG</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0923920"/>
                  </a:ext>
                </a:extLst>
              </a:tr>
              <a:tr h="944748">
                <a:tc>
                  <a:txBody>
                    <a:bodyPr/>
                    <a:lstStyle/>
                    <a:p>
                      <a:pPr algn="just">
                        <a:lnSpc>
                          <a:spcPct val="125000"/>
                        </a:lnSpc>
                        <a:spcAft>
                          <a:spcPts val="0"/>
                        </a:spcAft>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1</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Luận điểm 1</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25000"/>
                        </a:lnSpc>
                        <a:spcAft>
                          <a:spcPts val="0"/>
                        </a:spcAft>
                        <a:buFont typeface="Times New Roman" panose="02020603050405020304" pitchFamily="18" charset="0"/>
                        <a:buChar char="-"/>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Lí lẽ:</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25000"/>
                        </a:lnSpc>
                        <a:spcAft>
                          <a:spcPts val="0"/>
                        </a:spcAft>
                        <a:buFont typeface="Times New Roman" panose="02020603050405020304" pitchFamily="18" charset="0"/>
                        <a:buChar char="-"/>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Bằng chứng: </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053076"/>
                  </a:ext>
                </a:extLst>
              </a:tr>
              <a:tr h="944748">
                <a:tc>
                  <a:txBody>
                    <a:bodyPr/>
                    <a:lstStyle/>
                    <a:p>
                      <a:pPr algn="just">
                        <a:lnSpc>
                          <a:spcPct val="125000"/>
                        </a:lnSpc>
                        <a:spcAft>
                          <a:spcPts val="0"/>
                        </a:spcAft>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2</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Luận điểm 2</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25000"/>
                        </a:lnSpc>
                        <a:spcAft>
                          <a:spcPts val="0"/>
                        </a:spcAft>
                        <a:buFont typeface="Times New Roman" panose="02020603050405020304" pitchFamily="18" charset="0"/>
                        <a:buChar char="-"/>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Lí lẽ: </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25000"/>
                        </a:lnSpc>
                        <a:spcAft>
                          <a:spcPts val="0"/>
                        </a:spcAft>
                        <a:buFont typeface="Times New Roman" panose="02020603050405020304" pitchFamily="18" charset="0"/>
                        <a:buChar char="-"/>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Bằng chứng:</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0983591"/>
                  </a:ext>
                </a:extLst>
              </a:tr>
              <a:tr h="944748">
                <a:tc>
                  <a:txBody>
                    <a:bodyPr/>
                    <a:lstStyle/>
                    <a:p>
                      <a:pPr algn="just">
                        <a:lnSpc>
                          <a:spcPct val="125000"/>
                        </a:lnSpc>
                        <a:spcAft>
                          <a:spcPts val="0"/>
                        </a:spcAft>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3</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Luận điểm 3</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25000"/>
                        </a:lnSpc>
                        <a:spcAft>
                          <a:spcPts val="0"/>
                        </a:spcAft>
                        <a:buFont typeface="Times New Roman" panose="02020603050405020304" pitchFamily="18" charset="0"/>
                        <a:buChar char="-"/>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Lí lẽ: </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25000"/>
                        </a:lnSpc>
                        <a:spcAft>
                          <a:spcPts val="0"/>
                        </a:spcAft>
                        <a:buFont typeface="Times New Roman" panose="02020603050405020304" pitchFamily="18" charset="0"/>
                        <a:buChar char="-"/>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Bằng chứng:</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3038887"/>
                  </a:ext>
                </a:extLst>
              </a:tr>
              <a:tr h="944748">
                <a:tc>
                  <a:txBody>
                    <a:bodyPr/>
                    <a:lstStyle/>
                    <a:p>
                      <a:pPr algn="just">
                        <a:lnSpc>
                          <a:spcPct val="125000"/>
                        </a:lnSpc>
                        <a:spcAft>
                          <a:spcPts val="0"/>
                        </a:spcAft>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4</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Luận điểm 4</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25000"/>
                        </a:lnSpc>
                        <a:spcAft>
                          <a:spcPts val="0"/>
                        </a:spcAft>
                        <a:buFont typeface="Times New Roman" panose="02020603050405020304" pitchFamily="18" charset="0"/>
                        <a:buChar char="-"/>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Lí lẽ: </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p>
                      <a:pPr marL="342900" lvl="0" indent="-342900" algn="just">
                        <a:lnSpc>
                          <a:spcPct val="125000"/>
                        </a:lnSpc>
                        <a:spcAft>
                          <a:spcPts val="0"/>
                        </a:spcAft>
                        <a:buFont typeface="Times New Roman" panose="02020603050405020304" pitchFamily="18" charset="0"/>
                        <a:buChar char="-"/>
                      </a:pPr>
                      <a:r>
                        <a:rPr lang="en-US" sz="2400" i="1">
                          <a:effectLst/>
                          <a:latin typeface="Times New Roman" panose="02020603050405020304" pitchFamily="18" charset="0"/>
                          <a:ea typeface="SimSun" panose="02010600030101010101" pitchFamily="2" charset="-122"/>
                          <a:cs typeface="Times New Roman" panose="02020603050405020304" pitchFamily="18" charset="0"/>
                        </a:rPr>
                        <a:t>Bằng chứng:</a:t>
                      </a:r>
                      <a:endParaRPr lang="en-US" sz="2400">
                        <a:effectLst/>
                        <a:latin typeface="Calibri" panose="020F050202020403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0397593"/>
                  </a:ext>
                </a:extLst>
              </a:tr>
            </a:tbl>
          </a:graphicData>
        </a:graphic>
      </p:graphicFrame>
      <p:sp>
        <p:nvSpPr>
          <p:cNvPr id="22" name="文本框 22">
            <a:extLst>
              <a:ext uri="{FF2B5EF4-FFF2-40B4-BE49-F238E27FC236}">
                <a16:creationId xmlns:a16="http://schemas.microsoft.com/office/drawing/2014/main" id="{8B5FA96D-12FD-4246-8486-A264F1F3C641}"/>
              </a:ext>
            </a:extLst>
          </p:cNvPr>
          <p:cNvSpPr txBox="1">
            <a:spLocks noChangeArrowheads="1"/>
          </p:cNvSpPr>
          <p:nvPr/>
        </p:nvSpPr>
        <p:spPr bwMode="auto">
          <a:xfrm>
            <a:off x="1817400" y="1004931"/>
            <a:ext cx="4858656" cy="461665"/>
          </a:xfrm>
          <a:prstGeom prst="rect">
            <a:avLst/>
          </a:prstGeom>
          <a:noFill/>
          <a:ln>
            <a:noFill/>
          </a:ln>
        </p:spPr>
        <p:txBody>
          <a:bodyPr wrap="square">
            <a:spAutoFit/>
          </a:bodyPr>
          <a:lstStyle>
            <a:lvl1pPr/>
            <a:lvl2pPr marL="742950" indent="-285750"/>
            <a:lvl3pPr/>
            <a:lvl4pPr/>
            <a:lvl5pPr/>
            <a:lvl6pPr/>
            <a:lvl7pPr/>
            <a:lvl8pPr/>
            <a:lvl9pPr/>
          </a:lstStyle>
          <a:p>
            <a:pPr lvl="0" algn="just"/>
            <a:r>
              <a:rPr lang="en-US" sz="2400" i="1">
                <a:latin typeface="Times New Roman" panose="02020603050405020304" pitchFamily="18" charset="0"/>
                <a:cs typeface="Times New Roman" panose="02020603050405020304" pitchFamily="18" charset="0"/>
              </a:rPr>
              <a:t>Phiếu học tập số 2</a:t>
            </a:r>
            <a:endParaRPr lang="en-US" sz="2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51710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randombar(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089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61278" y="5805278"/>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34" name="Nhóm 2">
            <a:extLst>
              <a:ext uri="{FF2B5EF4-FFF2-40B4-BE49-F238E27FC236}">
                <a16:creationId xmlns:a16="http://schemas.microsoft.com/office/drawing/2014/main" id="{F9A1A9DA-59D0-2013-088D-D783A82FC18A}"/>
              </a:ext>
            </a:extLst>
          </p:cNvPr>
          <p:cNvGrpSpPr/>
          <p:nvPr/>
        </p:nvGrpSpPr>
        <p:grpSpPr>
          <a:xfrm>
            <a:off x="3369098" y="902106"/>
            <a:ext cx="9038640" cy="907091"/>
            <a:chOff x="4147049" y="614768"/>
            <a:chExt cx="11853546" cy="1209455"/>
          </a:xfrm>
        </p:grpSpPr>
        <p:sp>
          <p:nvSpPr>
            <p:cNvPr id="35" name="椭圆 37">
              <a:extLst>
                <a:ext uri="{FF2B5EF4-FFF2-40B4-BE49-F238E27FC236}">
                  <a16:creationId xmlns:a16="http://schemas.microsoft.com/office/drawing/2014/main" id="{4D9F6D38-7D6B-4748-A832-E27B60ABB17E}"/>
                </a:ext>
              </a:extLst>
            </p:cNvPr>
            <p:cNvSpPr/>
            <p:nvPr/>
          </p:nvSpPr>
          <p:spPr>
            <a:xfrm>
              <a:off x="5384732" y="685408"/>
              <a:ext cx="261861" cy="261861"/>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等线" panose="020F0502020204030204"/>
                <a:ea typeface="等线" panose="02010600030101010101" pitchFamily="2" charset="-122"/>
              </a:endParaRPr>
            </a:p>
          </p:txBody>
        </p:sp>
        <p:sp>
          <p:nvSpPr>
            <p:cNvPr id="36" name="椭圆 38">
              <a:extLst>
                <a:ext uri="{FF2B5EF4-FFF2-40B4-BE49-F238E27FC236}">
                  <a16:creationId xmlns:a16="http://schemas.microsoft.com/office/drawing/2014/main" id="{6D6C303B-D56D-4F26-9844-C63F85420275}"/>
                </a:ext>
              </a:extLst>
            </p:cNvPr>
            <p:cNvSpPr/>
            <p:nvPr/>
          </p:nvSpPr>
          <p:spPr>
            <a:xfrm flipH="1">
              <a:off x="7495018" y="1708207"/>
              <a:ext cx="116016" cy="116016"/>
            </a:xfrm>
            <a:prstGeom prst="ellipse">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等线" panose="020F0502020204030204"/>
                <a:ea typeface="等线" panose="02010600030101010101" pitchFamily="2" charset="-122"/>
              </a:endParaRPr>
            </a:p>
          </p:txBody>
        </p:sp>
        <p:sp>
          <p:nvSpPr>
            <p:cNvPr id="39" name="Hộp Văn bản 8">
              <a:extLst>
                <a:ext uri="{FF2B5EF4-FFF2-40B4-BE49-F238E27FC236}">
                  <a16:creationId xmlns:a16="http://schemas.microsoft.com/office/drawing/2014/main" id="{C5F776E3-99EE-BFF4-DA3D-41FFB0D2FB44}"/>
                </a:ext>
              </a:extLst>
            </p:cNvPr>
            <p:cNvSpPr txBox="1"/>
            <p:nvPr/>
          </p:nvSpPr>
          <p:spPr>
            <a:xfrm>
              <a:off x="6498148" y="742624"/>
              <a:ext cx="9502447" cy="771841"/>
            </a:xfrm>
            <a:prstGeom prst="roundRect">
              <a:avLst/>
            </a:prstGeom>
            <a:noFill/>
            <a:ln>
              <a:noFill/>
            </a:ln>
          </p:spPr>
          <p:txBody>
            <a:bodyPr wrap="square">
              <a:spAutoFit/>
            </a:bodyPr>
            <a:lstStyle/>
            <a:p>
              <a:pPr algn="just" defTabSz="685800">
                <a:buClrTx/>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a:t>
              </a:r>
              <a:r>
                <a:rPr lang="en-US" sz="2800" b="1" kern="12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Mục</a:t>
              </a:r>
              <a:r>
                <a:rPr lang="en-US" sz="2800" b="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đích</a:t>
              </a:r>
              <a:r>
                <a:rPr lang="en-US" sz="2800" b="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của</a:t>
              </a:r>
              <a:r>
                <a:rPr lang="en-US" sz="2800" b="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Trần Quốc Tuấn </a:t>
              </a:r>
              <a:r>
                <a:rPr lang="en-US" sz="2800" b="1" kern="1200"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trong</a:t>
              </a:r>
              <a:r>
                <a:rPr lang="en-US" sz="2800" b="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VB</a:t>
              </a:r>
            </a:p>
          </p:txBody>
        </p:sp>
        <p:grpSp>
          <p:nvGrpSpPr>
            <p:cNvPr id="40" name="Google Shape;2365;p47">
              <a:extLst>
                <a:ext uri="{FF2B5EF4-FFF2-40B4-BE49-F238E27FC236}">
                  <a16:creationId xmlns:a16="http://schemas.microsoft.com/office/drawing/2014/main" id="{DC3F4B6F-557B-383E-F5BE-D9794C51DDE7}"/>
                </a:ext>
              </a:extLst>
            </p:cNvPr>
            <p:cNvGrpSpPr/>
            <p:nvPr/>
          </p:nvGrpSpPr>
          <p:grpSpPr>
            <a:xfrm>
              <a:off x="4147049" y="614768"/>
              <a:ext cx="293317" cy="315388"/>
              <a:chOff x="1614250" y="2198025"/>
              <a:chExt cx="346875" cy="372975"/>
            </a:xfrm>
          </p:grpSpPr>
          <p:sp>
            <p:nvSpPr>
              <p:cNvPr id="46" name="Google Shape;2371;p47">
                <a:extLst>
                  <a:ext uri="{FF2B5EF4-FFF2-40B4-BE49-F238E27FC236}">
                    <a16:creationId xmlns:a16="http://schemas.microsoft.com/office/drawing/2014/main" id="{BA74C202-B2F9-0E05-A9D0-3BFC0BCDB0E4}"/>
                  </a:ext>
                </a:extLst>
              </p:cNvPr>
              <p:cNvSpPr/>
              <p:nvPr/>
            </p:nvSpPr>
            <p:spPr>
              <a:xfrm>
                <a:off x="1719800" y="2225350"/>
                <a:ext cx="114550" cy="17950"/>
              </a:xfrm>
              <a:custGeom>
                <a:avLst/>
                <a:gdLst/>
                <a:ahLst/>
                <a:cxnLst/>
                <a:rect l="l" t="t" r="r" b="b"/>
                <a:pathLst>
                  <a:path w="4582" h="718" extrusionOk="0">
                    <a:moveTo>
                      <a:pt x="490" y="0"/>
                    </a:moveTo>
                    <a:cubicBezTo>
                      <a:pt x="1" y="0"/>
                      <a:pt x="1" y="717"/>
                      <a:pt x="490" y="717"/>
                    </a:cubicBezTo>
                    <a:lnTo>
                      <a:pt x="4109" y="717"/>
                    </a:lnTo>
                    <a:cubicBezTo>
                      <a:pt x="4582" y="717"/>
                      <a:pt x="4582" y="0"/>
                      <a:pt x="4109"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47" name="Google Shape;2372;p47">
                <a:extLst>
                  <a:ext uri="{FF2B5EF4-FFF2-40B4-BE49-F238E27FC236}">
                    <a16:creationId xmlns:a16="http://schemas.microsoft.com/office/drawing/2014/main" id="{8051C47F-D944-C479-6A9D-06504C50363A}"/>
                  </a:ext>
                </a:extLst>
              </p:cNvPr>
              <p:cNvSpPr/>
              <p:nvPr/>
            </p:nvSpPr>
            <p:spPr>
              <a:xfrm>
                <a:off x="1719800" y="2352100"/>
                <a:ext cx="241325" cy="17950"/>
              </a:xfrm>
              <a:custGeom>
                <a:avLst/>
                <a:gdLst/>
                <a:ahLst/>
                <a:cxnLst/>
                <a:rect l="l" t="t" r="r" b="b"/>
                <a:pathLst>
                  <a:path w="9653" h="718" extrusionOk="0">
                    <a:moveTo>
                      <a:pt x="490" y="0"/>
                    </a:moveTo>
                    <a:cubicBezTo>
                      <a:pt x="1" y="0"/>
                      <a:pt x="1" y="718"/>
                      <a:pt x="490" y="718"/>
                    </a:cubicBezTo>
                    <a:lnTo>
                      <a:pt x="9163" y="718"/>
                    </a:lnTo>
                    <a:cubicBezTo>
                      <a:pt x="9652" y="718"/>
                      <a:pt x="9652" y="0"/>
                      <a:pt x="9163"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49" name="Google Shape;2374;p47">
                <a:extLst>
                  <a:ext uri="{FF2B5EF4-FFF2-40B4-BE49-F238E27FC236}">
                    <a16:creationId xmlns:a16="http://schemas.microsoft.com/office/drawing/2014/main" id="{CE128221-3941-EABD-E82C-F87A100E6FCC}"/>
                  </a:ext>
                </a:extLst>
              </p:cNvPr>
              <p:cNvSpPr/>
              <p:nvPr/>
            </p:nvSpPr>
            <p:spPr>
              <a:xfrm>
                <a:off x="1614250" y="2198025"/>
                <a:ext cx="27325" cy="372975"/>
              </a:xfrm>
              <a:custGeom>
                <a:avLst/>
                <a:gdLst/>
                <a:ahLst/>
                <a:cxnLst/>
                <a:rect l="l" t="t" r="r" b="b"/>
                <a:pathLst>
                  <a:path w="1093" h="14919" extrusionOk="0">
                    <a:moveTo>
                      <a:pt x="0" y="1"/>
                    </a:moveTo>
                    <a:lnTo>
                      <a:pt x="0" y="14918"/>
                    </a:lnTo>
                    <a:lnTo>
                      <a:pt x="1092" y="11951"/>
                    </a:lnTo>
                    <a:lnTo>
                      <a:pt x="1092" y="1"/>
                    </a:lnTo>
                    <a:close/>
                  </a:path>
                </a:pathLst>
              </a:custGeom>
              <a:solidFill>
                <a:srgbClr val="E0E0E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grpSp>
      </p:grpSp>
      <p:grpSp>
        <p:nvGrpSpPr>
          <p:cNvPr id="50" name="组合 6">
            <a:extLst>
              <a:ext uri="{FF2B5EF4-FFF2-40B4-BE49-F238E27FC236}">
                <a16:creationId xmlns:a16="http://schemas.microsoft.com/office/drawing/2014/main" id="{0060BDC2-AC1F-4DA3-B3A7-452823233A15}"/>
              </a:ext>
            </a:extLst>
          </p:cNvPr>
          <p:cNvGrpSpPr/>
          <p:nvPr/>
        </p:nvGrpSpPr>
        <p:grpSpPr>
          <a:xfrm>
            <a:off x="5632391" y="1888135"/>
            <a:ext cx="1053545" cy="1119809"/>
            <a:chOff x="5758072" y="954157"/>
            <a:chExt cx="1053545" cy="1119809"/>
          </a:xfrm>
          <a:solidFill>
            <a:srgbClr val="F8DFD2"/>
          </a:solidFill>
        </p:grpSpPr>
        <p:sp>
          <p:nvSpPr>
            <p:cNvPr id="51" name="菱形 7">
              <a:extLst>
                <a:ext uri="{FF2B5EF4-FFF2-40B4-BE49-F238E27FC236}">
                  <a16:creationId xmlns:a16="http://schemas.microsoft.com/office/drawing/2014/main" id="{409DDEA0-DC77-45C3-BC77-C92D124C306D}"/>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52" name="菱形 8">
              <a:extLst>
                <a:ext uri="{FF2B5EF4-FFF2-40B4-BE49-F238E27FC236}">
                  <a16:creationId xmlns:a16="http://schemas.microsoft.com/office/drawing/2014/main" id="{A5D50AC4-E30D-4C66-AF6E-8B8A4C323338}"/>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53" name="文本框 9">
            <a:extLst>
              <a:ext uri="{FF2B5EF4-FFF2-40B4-BE49-F238E27FC236}">
                <a16:creationId xmlns:a16="http://schemas.microsoft.com/office/drawing/2014/main" id="{FB9D58CC-907D-44CD-9FCD-F5B9D3F133E5}"/>
              </a:ext>
            </a:extLst>
          </p:cNvPr>
          <p:cNvSpPr txBox="1"/>
          <p:nvPr/>
        </p:nvSpPr>
        <p:spPr>
          <a:xfrm>
            <a:off x="5851049" y="2302281"/>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01</a:t>
            </a:r>
          </a:p>
        </p:txBody>
      </p:sp>
      <p:grpSp>
        <p:nvGrpSpPr>
          <p:cNvPr id="54" name="组合 10">
            <a:extLst>
              <a:ext uri="{FF2B5EF4-FFF2-40B4-BE49-F238E27FC236}">
                <a16:creationId xmlns:a16="http://schemas.microsoft.com/office/drawing/2014/main" id="{E9CA49F9-D2A1-449A-8877-77C2FD8210C6}"/>
              </a:ext>
            </a:extLst>
          </p:cNvPr>
          <p:cNvGrpSpPr/>
          <p:nvPr/>
        </p:nvGrpSpPr>
        <p:grpSpPr>
          <a:xfrm>
            <a:off x="5639015" y="3053116"/>
            <a:ext cx="1053545" cy="1119809"/>
            <a:chOff x="5758072" y="954157"/>
            <a:chExt cx="1053545" cy="1119809"/>
          </a:xfrm>
          <a:solidFill>
            <a:srgbClr val="C3E0D3"/>
          </a:solidFill>
        </p:grpSpPr>
        <p:sp>
          <p:nvSpPr>
            <p:cNvPr id="55" name="菱形 11">
              <a:extLst>
                <a:ext uri="{FF2B5EF4-FFF2-40B4-BE49-F238E27FC236}">
                  <a16:creationId xmlns:a16="http://schemas.microsoft.com/office/drawing/2014/main" id="{5A9D5B17-DEB3-43F5-87A7-C56C2B7B0E9A}"/>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56" name="菱形 12">
              <a:extLst>
                <a:ext uri="{FF2B5EF4-FFF2-40B4-BE49-F238E27FC236}">
                  <a16:creationId xmlns:a16="http://schemas.microsoft.com/office/drawing/2014/main" id="{A2079A02-A344-4544-B23D-7B5F9F825C90}"/>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57" name="文本框 13">
            <a:extLst>
              <a:ext uri="{FF2B5EF4-FFF2-40B4-BE49-F238E27FC236}">
                <a16:creationId xmlns:a16="http://schemas.microsoft.com/office/drawing/2014/main" id="{1BEEDCD0-6FDA-4691-A737-3820A9EE52EB}"/>
              </a:ext>
            </a:extLst>
          </p:cNvPr>
          <p:cNvSpPr txBox="1"/>
          <p:nvPr/>
        </p:nvSpPr>
        <p:spPr>
          <a:xfrm>
            <a:off x="5857673" y="3418631"/>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02</a:t>
            </a:r>
          </a:p>
        </p:txBody>
      </p:sp>
      <p:grpSp>
        <p:nvGrpSpPr>
          <p:cNvPr id="58" name="组合 14">
            <a:extLst>
              <a:ext uri="{FF2B5EF4-FFF2-40B4-BE49-F238E27FC236}">
                <a16:creationId xmlns:a16="http://schemas.microsoft.com/office/drawing/2014/main" id="{7DF1E65D-9E63-489F-825B-A1FA50E36E34}"/>
              </a:ext>
            </a:extLst>
          </p:cNvPr>
          <p:cNvGrpSpPr/>
          <p:nvPr/>
        </p:nvGrpSpPr>
        <p:grpSpPr>
          <a:xfrm>
            <a:off x="5645639" y="4387742"/>
            <a:ext cx="1053545" cy="1119809"/>
            <a:chOff x="5758072" y="954157"/>
            <a:chExt cx="1053545" cy="1119809"/>
          </a:xfrm>
          <a:solidFill>
            <a:srgbClr val="F8DFD2"/>
          </a:solidFill>
        </p:grpSpPr>
        <p:sp>
          <p:nvSpPr>
            <p:cNvPr id="59" name="菱形 15">
              <a:extLst>
                <a:ext uri="{FF2B5EF4-FFF2-40B4-BE49-F238E27FC236}">
                  <a16:creationId xmlns:a16="http://schemas.microsoft.com/office/drawing/2014/main" id="{14F15676-0E4B-4316-9B12-C09831E766DF}"/>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60" name="菱形 16">
              <a:extLst>
                <a:ext uri="{FF2B5EF4-FFF2-40B4-BE49-F238E27FC236}">
                  <a16:creationId xmlns:a16="http://schemas.microsoft.com/office/drawing/2014/main" id="{6D6CFABA-45C3-4200-A99B-E91CA3B5BC7F}"/>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61" name="文本框 17">
            <a:extLst>
              <a:ext uri="{FF2B5EF4-FFF2-40B4-BE49-F238E27FC236}">
                <a16:creationId xmlns:a16="http://schemas.microsoft.com/office/drawing/2014/main" id="{7D08ED82-C42E-47FA-B358-8FF5F837A9E3}"/>
              </a:ext>
            </a:extLst>
          </p:cNvPr>
          <p:cNvSpPr txBox="1"/>
          <p:nvPr/>
        </p:nvSpPr>
        <p:spPr>
          <a:xfrm>
            <a:off x="5864297" y="4753257"/>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03</a:t>
            </a:r>
          </a:p>
        </p:txBody>
      </p:sp>
      <p:sp>
        <p:nvSpPr>
          <p:cNvPr id="62" name="文本框 22">
            <a:extLst>
              <a:ext uri="{FF2B5EF4-FFF2-40B4-BE49-F238E27FC236}">
                <a16:creationId xmlns:a16="http://schemas.microsoft.com/office/drawing/2014/main" id="{8B5FA96D-12FD-4246-8486-A264F1F3C641}"/>
              </a:ext>
            </a:extLst>
          </p:cNvPr>
          <p:cNvSpPr txBox="1">
            <a:spLocks noChangeArrowheads="1"/>
          </p:cNvSpPr>
          <p:nvPr/>
        </p:nvSpPr>
        <p:spPr bwMode="auto">
          <a:xfrm>
            <a:off x="7060365" y="1996096"/>
            <a:ext cx="4858656" cy="830997"/>
          </a:xfrm>
          <a:prstGeom prst="rect">
            <a:avLst/>
          </a:prstGeom>
          <a:noFill/>
          <a:ln>
            <a:noFill/>
          </a:ln>
        </p:spPr>
        <p:txBody>
          <a:bodyPr wrap="square">
            <a:spAutoFit/>
          </a:bodyPr>
          <a:lstStyle>
            <a:lvl1pPr/>
            <a:lvl2pPr marL="742950" indent="-285750"/>
            <a:lvl3pPr/>
            <a:lvl4pPr/>
            <a:lvl5pPr/>
            <a:lvl6pPr/>
            <a:lvl7pPr/>
            <a:lvl8pPr/>
            <a:lvl9pPr/>
          </a:lstStyle>
          <a:p>
            <a:pPr algn="just"/>
            <a:r>
              <a:rPr lang="en-US" sz="2400" i="1" dirty="0" err="1">
                <a:latin typeface="Times New Roman" panose="02020603050405020304" pitchFamily="18" charset="0"/>
                <a:cs typeface="Times New Roman" panose="02020603050405020304" pitchFamily="18" charset="0"/>
              </a:rPr>
              <a:t>Nêu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nhở</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endParaRPr lang="en-US" sz="2400" dirty="0">
              <a:latin typeface="Times New Roman" panose="02020603050405020304" pitchFamily="18" charset="0"/>
              <a:cs typeface="Times New Roman" panose="02020603050405020304" pitchFamily="18" charset="0"/>
            </a:endParaRPr>
          </a:p>
        </p:txBody>
      </p:sp>
      <p:sp>
        <p:nvSpPr>
          <p:cNvPr id="63" name="文本框 20">
            <a:extLst>
              <a:ext uri="{FF2B5EF4-FFF2-40B4-BE49-F238E27FC236}">
                <a16:creationId xmlns:a16="http://schemas.microsoft.com/office/drawing/2014/main" id="{E64A67F5-0DE9-49AE-9B1A-A0D7BCEABF37}"/>
              </a:ext>
            </a:extLst>
          </p:cNvPr>
          <p:cNvSpPr txBox="1">
            <a:spLocks noChangeArrowheads="1"/>
          </p:cNvSpPr>
          <p:nvPr/>
        </p:nvSpPr>
        <p:spPr bwMode="auto">
          <a:xfrm>
            <a:off x="7060365" y="3205987"/>
            <a:ext cx="4858656" cy="830997"/>
          </a:xfrm>
          <a:prstGeom prst="rect">
            <a:avLst/>
          </a:prstGeom>
          <a:noFill/>
          <a:ln>
            <a:noFill/>
          </a:ln>
        </p:spPr>
        <p:txBody>
          <a:bodyPr wrap="square">
            <a:spAutoFit/>
          </a:bodyPr>
          <a:lstStyle>
            <a:lvl1pPr/>
            <a:lvl2pPr marL="742950" indent="-285750"/>
            <a:lvl3pPr/>
            <a:lvl4pPr/>
            <a:lvl5pPr/>
            <a:lvl6pPr/>
            <a:lvl7pPr/>
            <a:lvl8pPr/>
            <a:lvl9pPr/>
          </a:lstStyle>
          <a:p>
            <a:pPr algn="just"/>
            <a:r>
              <a:rPr lang="en-US" sz="2400" i="1" dirty="0" err="1">
                <a:latin typeface="Times New Roman" panose="02020603050405020304" pitchFamily="18" charset="0"/>
                <a:cs typeface="Times New Roman" panose="02020603050405020304" pitchFamily="18" charset="0"/>
              </a:rPr>
              <a:t>Khơi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giúp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tướng</a:t>
            </a:r>
            <a:endParaRPr lang="en-US" sz="2400" dirty="0">
              <a:latin typeface="Times New Roman" panose="02020603050405020304" pitchFamily="18" charset="0"/>
              <a:cs typeface="Times New Roman" panose="02020603050405020304" pitchFamily="18" charset="0"/>
            </a:endParaRPr>
          </a:p>
        </p:txBody>
      </p:sp>
      <p:sp>
        <p:nvSpPr>
          <p:cNvPr id="64" name="文本框 22">
            <a:extLst>
              <a:ext uri="{FF2B5EF4-FFF2-40B4-BE49-F238E27FC236}">
                <a16:creationId xmlns:a16="http://schemas.microsoft.com/office/drawing/2014/main" id="{1F9FCD35-A4EC-4684-9971-1417A24C8486}"/>
              </a:ext>
            </a:extLst>
          </p:cNvPr>
          <p:cNvSpPr txBox="1">
            <a:spLocks noChangeArrowheads="1"/>
          </p:cNvSpPr>
          <p:nvPr/>
        </p:nvSpPr>
        <p:spPr bwMode="auto">
          <a:xfrm>
            <a:off x="7060365" y="4347471"/>
            <a:ext cx="5058952" cy="1200329"/>
          </a:xfrm>
          <a:prstGeom prst="rect">
            <a:avLst/>
          </a:prstGeom>
          <a:noFill/>
          <a:ln>
            <a:noFill/>
          </a:ln>
        </p:spPr>
        <p:txBody>
          <a:bodyPr wrap="square">
            <a:spAutoFit/>
          </a:bodyPr>
          <a:lstStyle>
            <a:lvl1pPr/>
            <a:lvl2pPr marL="742950" indent="-285750"/>
            <a:lvl3pPr/>
            <a:lvl4pPr/>
            <a:lvl5pPr/>
            <a:lvl6pPr/>
            <a:lvl7pPr/>
            <a:lvl8pPr/>
            <a:lvl9pPr/>
          </a:lstStyle>
          <a:p>
            <a:pPr lvl="0" algn="just" defTabSz="914400">
              <a:defRPr/>
            </a:pPr>
            <a:r>
              <a:rPr lang="en-US" sz="2400" i="1" dirty="0" err="1">
                <a:latin typeface="Times New Roman" panose="02020603050405020304" pitchFamily="18" charset="0"/>
                <a:cs typeface="Times New Roman" panose="02020603050405020304" pitchFamily="18" charset="0"/>
              </a:rPr>
              <a:t>Nhắc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thành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giúp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endParaRPr kumimoji="0" lang="zh-CN"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pic>
        <p:nvPicPr>
          <p:cNvPr id="65" name="图片 28">
            <a:extLst>
              <a:ext uri="{FF2B5EF4-FFF2-40B4-BE49-F238E27FC236}">
                <a16:creationId xmlns:a16="http://schemas.microsoft.com/office/drawing/2014/main" id="{701170E8-391B-4DB2-83AC-391571A64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25277" y="2350996"/>
            <a:ext cx="824730" cy="728638"/>
          </a:xfrm>
          <a:prstGeom prst="rect">
            <a:avLst/>
          </a:prstGeom>
        </p:spPr>
      </p:pic>
      <p:pic>
        <p:nvPicPr>
          <p:cNvPr id="66" name="图片 29">
            <a:extLst>
              <a:ext uri="{FF2B5EF4-FFF2-40B4-BE49-F238E27FC236}">
                <a16:creationId xmlns:a16="http://schemas.microsoft.com/office/drawing/2014/main" id="{A63A7332-802D-413A-8F74-E1E56D1B8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2020" y="3538689"/>
            <a:ext cx="824730" cy="728638"/>
          </a:xfrm>
          <a:prstGeom prst="rect">
            <a:avLst/>
          </a:prstGeom>
        </p:spPr>
      </p:pic>
      <p:pic>
        <p:nvPicPr>
          <p:cNvPr id="67" name="图片 30">
            <a:extLst>
              <a:ext uri="{FF2B5EF4-FFF2-40B4-BE49-F238E27FC236}">
                <a16:creationId xmlns:a16="http://schemas.microsoft.com/office/drawing/2014/main" id="{88E19165-B296-45EC-B273-F17AB7DB83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38525" y="4849407"/>
            <a:ext cx="824730" cy="728638"/>
          </a:xfrm>
          <a:prstGeom prst="rect">
            <a:avLst/>
          </a:prstGeom>
        </p:spPr>
      </p:pic>
      <p:pic>
        <p:nvPicPr>
          <p:cNvPr id="68" name="图片 12">
            <a:extLst>
              <a:ext uri="{FF2B5EF4-FFF2-40B4-BE49-F238E27FC236}">
                <a16:creationId xmlns:a16="http://schemas.microsoft.com/office/drawing/2014/main" id="{1AF242F2-73BB-45F7-A557-D4D0BBCE88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50977" y="854537"/>
            <a:ext cx="4131653" cy="5826414"/>
          </a:xfrm>
          <a:prstGeom prst="rect">
            <a:avLst/>
          </a:prstGeom>
        </p:spPr>
      </p:pic>
      <p:pic>
        <p:nvPicPr>
          <p:cNvPr id="69" name="Picture 68">
            <a:extLst>
              <a:ext uri="{FF2B5EF4-FFF2-40B4-BE49-F238E27FC236}">
                <a16:creationId xmlns:a16="http://schemas.microsoft.com/office/drawing/2014/main" id="{1988AABD-D831-4520-8DAA-938C158E5D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1200" y="2274166"/>
            <a:ext cx="4450672" cy="3096490"/>
          </a:xfrm>
          <a:prstGeom prst="rect">
            <a:avLst/>
          </a:prstGeom>
        </p:spPr>
      </p:pic>
      <p:grpSp>
        <p:nvGrpSpPr>
          <p:cNvPr id="71" name="组合 10">
            <a:extLst>
              <a:ext uri="{FF2B5EF4-FFF2-40B4-BE49-F238E27FC236}">
                <a16:creationId xmlns:a16="http://schemas.microsoft.com/office/drawing/2014/main" id="{E9CA49F9-D2A1-449A-8877-77C2FD8210C6}"/>
              </a:ext>
            </a:extLst>
          </p:cNvPr>
          <p:cNvGrpSpPr/>
          <p:nvPr/>
        </p:nvGrpSpPr>
        <p:grpSpPr>
          <a:xfrm>
            <a:off x="5652263" y="5628390"/>
            <a:ext cx="1053545" cy="1119809"/>
            <a:chOff x="5758072" y="954157"/>
            <a:chExt cx="1053545" cy="1119809"/>
          </a:xfrm>
          <a:solidFill>
            <a:srgbClr val="C3E0D3"/>
          </a:solidFill>
        </p:grpSpPr>
        <p:sp>
          <p:nvSpPr>
            <p:cNvPr id="72" name="菱形 11">
              <a:extLst>
                <a:ext uri="{FF2B5EF4-FFF2-40B4-BE49-F238E27FC236}">
                  <a16:creationId xmlns:a16="http://schemas.microsoft.com/office/drawing/2014/main" id="{5A9D5B17-DEB3-43F5-87A7-C56C2B7B0E9A}"/>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73" name="菱形 12">
              <a:extLst>
                <a:ext uri="{FF2B5EF4-FFF2-40B4-BE49-F238E27FC236}">
                  <a16:creationId xmlns:a16="http://schemas.microsoft.com/office/drawing/2014/main" id="{A2079A02-A344-4544-B23D-7B5F9F825C90}"/>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74" name="文本框 13">
            <a:extLst>
              <a:ext uri="{FF2B5EF4-FFF2-40B4-BE49-F238E27FC236}">
                <a16:creationId xmlns:a16="http://schemas.microsoft.com/office/drawing/2014/main" id="{1BEEDCD0-6FDA-4691-A737-3820A9EE52EB}"/>
              </a:ext>
            </a:extLst>
          </p:cNvPr>
          <p:cNvSpPr txBox="1"/>
          <p:nvPr/>
        </p:nvSpPr>
        <p:spPr>
          <a:xfrm>
            <a:off x="5870921" y="5993905"/>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04</a:t>
            </a:r>
          </a:p>
        </p:txBody>
      </p:sp>
      <p:sp>
        <p:nvSpPr>
          <p:cNvPr id="75" name="文本框 20">
            <a:extLst>
              <a:ext uri="{FF2B5EF4-FFF2-40B4-BE49-F238E27FC236}">
                <a16:creationId xmlns:a16="http://schemas.microsoft.com/office/drawing/2014/main" id="{E64A67F5-0DE9-49AE-9B1A-A0D7BCEABF37}"/>
              </a:ext>
            </a:extLst>
          </p:cNvPr>
          <p:cNvSpPr txBox="1">
            <a:spLocks noChangeArrowheads="1"/>
          </p:cNvSpPr>
          <p:nvPr/>
        </p:nvSpPr>
        <p:spPr bwMode="auto">
          <a:xfrm>
            <a:off x="7138326" y="5674948"/>
            <a:ext cx="4764083" cy="830997"/>
          </a:xfrm>
          <a:prstGeom prst="rect">
            <a:avLst/>
          </a:prstGeom>
          <a:noFill/>
          <a:ln>
            <a:noFill/>
          </a:ln>
        </p:spPr>
        <p:txBody>
          <a:bodyPr wrap="square">
            <a:spAutoFit/>
          </a:bodyPr>
          <a:lstStyle>
            <a:lvl1pPr/>
            <a:lvl2pPr marL="742950" indent="-285750"/>
            <a:lvl3pPr/>
            <a:lvl4pPr/>
            <a:lvl5pPr/>
            <a:lvl6pPr/>
            <a:lvl7pPr/>
            <a:lvl8pPr/>
            <a:lvl9pPr/>
          </a:lstStyle>
          <a:p>
            <a:pPr algn="just"/>
            <a:r>
              <a:rPr lang="en-US" sz="2400" i="1" dirty="0" err="1">
                <a:latin typeface="Times New Roman" panose="02020603050405020304" pitchFamily="18" charset="0"/>
                <a:cs typeface="Times New Roman" panose="02020603050405020304" pitchFamily="18" charset="0"/>
              </a:rPr>
              <a:t>Kêu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cứu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p:txBody>
      </p:sp>
      <p:pic>
        <p:nvPicPr>
          <p:cNvPr id="76" name="图片 29">
            <a:extLst>
              <a:ext uri="{FF2B5EF4-FFF2-40B4-BE49-F238E27FC236}">
                <a16:creationId xmlns:a16="http://schemas.microsoft.com/office/drawing/2014/main" id="{A63A7332-802D-413A-8F74-E1E56D1B8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5268" y="6113963"/>
            <a:ext cx="824730" cy="728638"/>
          </a:xfrm>
          <a:prstGeom prst="rect">
            <a:avLst/>
          </a:prstGeom>
        </p:spPr>
      </p:pic>
      <p:sp>
        <p:nvSpPr>
          <p:cNvPr id="77" name="Rectangle 76"/>
          <p:cNvSpPr/>
          <p:nvPr/>
        </p:nvSpPr>
        <p:spPr>
          <a:xfrm>
            <a:off x="61278" y="5478739"/>
            <a:ext cx="5533419" cy="1200329"/>
          </a:xfrm>
          <a:prstGeom prst="rect">
            <a:avLst/>
          </a:prstGeom>
        </p:spPr>
        <p:txBody>
          <a:bodyPr wrap="square">
            <a:spAutoFit/>
          </a:bodyPr>
          <a:lstStyle/>
          <a:p>
            <a:pPr algn="just"/>
            <a:r>
              <a:rPr lang="en-US" sz="2400" b="1" dirty="0">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sym typeface="Wingdings" panose="05000000000000000000" pitchFamily="2" charset="2"/>
              </a:rPr>
              <a:t>K</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hơi</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dậy</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lòng</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căm</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thù</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giặc</a:t>
            </a:r>
            <a:r>
              <a:rPr lang="en-US" sz="2400" b="1" dirty="0">
                <a:solidFill>
                  <a:schemeClr val="accent5">
                    <a:lumMod val="50000"/>
                  </a:schemeClr>
                </a:solidFill>
                <a:latin typeface="Times New Roman" panose="02020603050405020304" pitchFamily="18" charset="0"/>
                <a:cs typeface="Times New Roman" panose="02020603050405020304" pitchFamily="18" charset="0"/>
              </a:rPr>
              <a:t>, ý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chí</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chiến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đấu</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cho</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đất</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nước</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và</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tinh</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thần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rèn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luyện</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binh</a:t>
            </a:r>
            <a:r>
              <a:rPr lang="en-US"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sz="2400" b="1" dirty="0" err="1">
                <a:solidFill>
                  <a:schemeClr val="accent5">
                    <a:lumMod val="50000"/>
                  </a:schemeClr>
                </a:solidFill>
                <a:latin typeface="Times New Roman" panose="02020603050405020304" pitchFamily="18" charset="0"/>
                <a:cs typeface="Times New Roman" panose="02020603050405020304" pitchFamily="18" charset="0"/>
              </a:rPr>
              <a:t>thư</a:t>
            </a:r>
            <a:r>
              <a:rPr lang="en-US" sz="2400" b="1" dirty="0">
                <a:solidFill>
                  <a:schemeClr val="accent5">
                    <a:lumMod val="50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75000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wipe(down)">
                                      <p:cBhvr>
                                        <p:cTn id="13" dur="580">
                                          <p:stCondLst>
                                            <p:cond delay="0"/>
                                          </p:stCondLst>
                                        </p:cTn>
                                        <p:tgtEl>
                                          <p:spTgt spid="68"/>
                                        </p:tgtEl>
                                      </p:cBhvr>
                                    </p:animEffect>
                                    <p:anim calcmode="lin" valueType="num">
                                      <p:cBhvr>
                                        <p:cTn id="14"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9" dur="26">
                                          <p:stCondLst>
                                            <p:cond delay="650"/>
                                          </p:stCondLst>
                                        </p:cTn>
                                        <p:tgtEl>
                                          <p:spTgt spid="68"/>
                                        </p:tgtEl>
                                      </p:cBhvr>
                                      <p:to x="100000" y="60000"/>
                                    </p:animScale>
                                    <p:animScale>
                                      <p:cBhvr>
                                        <p:cTn id="20" dur="166" decel="50000">
                                          <p:stCondLst>
                                            <p:cond delay="676"/>
                                          </p:stCondLst>
                                        </p:cTn>
                                        <p:tgtEl>
                                          <p:spTgt spid="68"/>
                                        </p:tgtEl>
                                      </p:cBhvr>
                                      <p:to x="100000" y="100000"/>
                                    </p:animScale>
                                    <p:animScale>
                                      <p:cBhvr>
                                        <p:cTn id="21" dur="26">
                                          <p:stCondLst>
                                            <p:cond delay="1312"/>
                                          </p:stCondLst>
                                        </p:cTn>
                                        <p:tgtEl>
                                          <p:spTgt spid="68"/>
                                        </p:tgtEl>
                                      </p:cBhvr>
                                      <p:to x="100000" y="80000"/>
                                    </p:animScale>
                                    <p:animScale>
                                      <p:cBhvr>
                                        <p:cTn id="22" dur="166" decel="50000">
                                          <p:stCondLst>
                                            <p:cond delay="1338"/>
                                          </p:stCondLst>
                                        </p:cTn>
                                        <p:tgtEl>
                                          <p:spTgt spid="68"/>
                                        </p:tgtEl>
                                      </p:cBhvr>
                                      <p:to x="100000" y="100000"/>
                                    </p:animScale>
                                    <p:animScale>
                                      <p:cBhvr>
                                        <p:cTn id="23" dur="26">
                                          <p:stCondLst>
                                            <p:cond delay="1642"/>
                                          </p:stCondLst>
                                        </p:cTn>
                                        <p:tgtEl>
                                          <p:spTgt spid="68"/>
                                        </p:tgtEl>
                                      </p:cBhvr>
                                      <p:to x="100000" y="90000"/>
                                    </p:animScale>
                                    <p:animScale>
                                      <p:cBhvr>
                                        <p:cTn id="24" dur="166" decel="50000">
                                          <p:stCondLst>
                                            <p:cond delay="1668"/>
                                          </p:stCondLst>
                                        </p:cTn>
                                        <p:tgtEl>
                                          <p:spTgt spid="68"/>
                                        </p:tgtEl>
                                      </p:cBhvr>
                                      <p:to x="100000" y="100000"/>
                                    </p:animScale>
                                    <p:animScale>
                                      <p:cBhvr>
                                        <p:cTn id="25" dur="26">
                                          <p:stCondLst>
                                            <p:cond delay="1808"/>
                                          </p:stCondLst>
                                        </p:cTn>
                                        <p:tgtEl>
                                          <p:spTgt spid="68"/>
                                        </p:tgtEl>
                                      </p:cBhvr>
                                      <p:to x="100000" y="95000"/>
                                    </p:animScale>
                                    <p:animScale>
                                      <p:cBhvr>
                                        <p:cTn id="26" dur="166" decel="50000">
                                          <p:stCondLst>
                                            <p:cond delay="1834"/>
                                          </p:stCondLst>
                                        </p:cTn>
                                        <p:tgtEl>
                                          <p:spTgt spid="68"/>
                                        </p:tgtEl>
                                      </p:cBhvr>
                                      <p:to x="100000" y="100000"/>
                                    </p:animScale>
                                  </p:childTnLst>
                                </p:cTn>
                              </p:par>
                              <p:par>
                                <p:cTn id="27" presetID="26" presetClass="entr" presetSubtype="0" fill="hold" nodeType="with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down)">
                                      <p:cBhvr>
                                        <p:cTn id="29" dur="580">
                                          <p:stCondLst>
                                            <p:cond delay="0"/>
                                          </p:stCondLst>
                                        </p:cTn>
                                        <p:tgtEl>
                                          <p:spTgt spid="69"/>
                                        </p:tgtEl>
                                      </p:cBhvr>
                                    </p:animEffect>
                                    <p:anim calcmode="lin" valueType="num">
                                      <p:cBhvr>
                                        <p:cTn id="30"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 dur="26">
                                          <p:stCondLst>
                                            <p:cond delay="650"/>
                                          </p:stCondLst>
                                        </p:cTn>
                                        <p:tgtEl>
                                          <p:spTgt spid="69"/>
                                        </p:tgtEl>
                                      </p:cBhvr>
                                      <p:to x="100000" y="60000"/>
                                    </p:animScale>
                                    <p:animScale>
                                      <p:cBhvr>
                                        <p:cTn id="36" dur="166" decel="50000">
                                          <p:stCondLst>
                                            <p:cond delay="676"/>
                                          </p:stCondLst>
                                        </p:cTn>
                                        <p:tgtEl>
                                          <p:spTgt spid="69"/>
                                        </p:tgtEl>
                                      </p:cBhvr>
                                      <p:to x="100000" y="100000"/>
                                    </p:animScale>
                                    <p:animScale>
                                      <p:cBhvr>
                                        <p:cTn id="37" dur="26">
                                          <p:stCondLst>
                                            <p:cond delay="1312"/>
                                          </p:stCondLst>
                                        </p:cTn>
                                        <p:tgtEl>
                                          <p:spTgt spid="69"/>
                                        </p:tgtEl>
                                      </p:cBhvr>
                                      <p:to x="100000" y="80000"/>
                                    </p:animScale>
                                    <p:animScale>
                                      <p:cBhvr>
                                        <p:cTn id="38" dur="166" decel="50000">
                                          <p:stCondLst>
                                            <p:cond delay="1338"/>
                                          </p:stCondLst>
                                        </p:cTn>
                                        <p:tgtEl>
                                          <p:spTgt spid="69"/>
                                        </p:tgtEl>
                                      </p:cBhvr>
                                      <p:to x="100000" y="100000"/>
                                    </p:animScale>
                                    <p:animScale>
                                      <p:cBhvr>
                                        <p:cTn id="39" dur="26">
                                          <p:stCondLst>
                                            <p:cond delay="1642"/>
                                          </p:stCondLst>
                                        </p:cTn>
                                        <p:tgtEl>
                                          <p:spTgt spid="69"/>
                                        </p:tgtEl>
                                      </p:cBhvr>
                                      <p:to x="100000" y="90000"/>
                                    </p:animScale>
                                    <p:animScale>
                                      <p:cBhvr>
                                        <p:cTn id="40" dur="166" decel="50000">
                                          <p:stCondLst>
                                            <p:cond delay="1668"/>
                                          </p:stCondLst>
                                        </p:cTn>
                                        <p:tgtEl>
                                          <p:spTgt spid="69"/>
                                        </p:tgtEl>
                                      </p:cBhvr>
                                      <p:to x="100000" y="100000"/>
                                    </p:animScale>
                                    <p:animScale>
                                      <p:cBhvr>
                                        <p:cTn id="41" dur="26">
                                          <p:stCondLst>
                                            <p:cond delay="1808"/>
                                          </p:stCondLst>
                                        </p:cTn>
                                        <p:tgtEl>
                                          <p:spTgt spid="69"/>
                                        </p:tgtEl>
                                      </p:cBhvr>
                                      <p:to x="100000" y="95000"/>
                                    </p:animScale>
                                    <p:animScale>
                                      <p:cBhvr>
                                        <p:cTn id="42" dur="166" decel="50000">
                                          <p:stCondLst>
                                            <p:cond delay="1834"/>
                                          </p:stCondLst>
                                        </p:cTn>
                                        <p:tgtEl>
                                          <p:spTgt spid="69"/>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62"/>
                                        </p:tgtEl>
                                        <p:attrNameLst>
                                          <p:attrName>style.visibility</p:attrName>
                                        </p:attrNameLst>
                                      </p:cBhvr>
                                      <p:to>
                                        <p:strVal val="visible"/>
                                      </p:to>
                                    </p:set>
                                    <p:animEffect transition="in" filter="randombar(horizontal)">
                                      <p:cBhvr>
                                        <p:cTn id="47" dur="500"/>
                                        <p:tgtEl>
                                          <p:spTgt spid="62"/>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randombar(horizontal)">
                                      <p:cBhvr>
                                        <p:cTn id="50" dur="500"/>
                                        <p:tgtEl>
                                          <p:spTgt spid="53"/>
                                        </p:tgtEl>
                                      </p:cBhvr>
                                    </p:animEffect>
                                  </p:childTnLst>
                                </p:cTn>
                              </p:par>
                              <p:par>
                                <p:cTn id="51" presetID="14" presetClass="entr" presetSubtype="10" fill="hold" nodeType="withEffect">
                                  <p:stCondLst>
                                    <p:cond delay="0"/>
                                  </p:stCondLst>
                                  <p:childTnLst>
                                    <p:set>
                                      <p:cBhvr>
                                        <p:cTn id="52" dur="1" fill="hold">
                                          <p:stCondLst>
                                            <p:cond delay="0"/>
                                          </p:stCondLst>
                                        </p:cTn>
                                        <p:tgtEl>
                                          <p:spTgt spid="50"/>
                                        </p:tgtEl>
                                        <p:attrNameLst>
                                          <p:attrName>style.visibility</p:attrName>
                                        </p:attrNameLst>
                                      </p:cBhvr>
                                      <p:to>
                                        <p:strVal val="visible"/>
                                      </p:to>
                                    </p:set>
                                    <p:animEffect transition="in" filter="randombar(horizontal)">
                                      <p:cBhvr>
                                        <p:cTn id="53" dur="500"/>
                                        <p:tgtEl>
                                          <p:spTgt spid="50"/>
                                        </p:tgtEl>
                                      </p:cBhvr>
                                    </p:animEffect>
                                  </p:childTnLst>
                                </p:cTn>
                              </p:par>
                              <p:par>
                                <p:cTn id="54" presetID="14" presetClass="entr" presetSubtype="1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randombar(horizontal)">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randombar(horizontal)">
                                      <p:cBhvr>
                                        <p:cTn id="61" dur="500"/>
                                        <p:tgtEl>
                                          <p:spTgt spid="57"/>
                                        </p:tgtEl>
                                      </p:cBhvr>
                                    </p:animEffect>
                                  </p:childTnLst>
                                </p:cTn>
                              </p:par>
                              <p:par>
                                <p:cTn id="62" presetID="14" presetClass="entr" presetSubtype="10" fill="hold" nodeType="withEffect">
                                  <p:stCondLst>
                                    <p:cond delay="0"/>
                                  </p:stCondLst>
                                  <p:childTnLst>
                                    <p:set>
                                      <p:cBhvr>
                                        <p:cTn id="63" dur="1" fill="hold">
                                          <p:stCondLst>
                                            <p:cond delay="0"/>
                                          </p:stCondLst>
                                        </p:cTn>
                                        <p:tgtEl>
                                          <p:spTgt spid="66"/>
                                        </p:tgtEl>
                                        <p:attrNameLst>
                                          <p:attrName>style.visibility</p:attrName>
                                        </p:attrNameLst>
                                      </p:cBhvr>
                                      <p:to>
                                        <p:strVal val="visible"/>
                                      </p:to>
                                    </p:set>
                                    <p:animEffect transition="in" filter="randombar(horizontal)">
                                      <p:cBhvr>
                                        <p:cTn id="64" dur="500"/>
                                        <p:tgtEl>
                                          <p:spTgt spid="66"/>
                                        </p:tgtEl>
                                      </p:cBhvr>
                                    </p:animEffect>
                                  </p:childTnLst>
                                </p:cTn>
                              </p:par>
                              <p:par>
                                <p:cTn id="65" presetID="14" presetClass="entr" presetSubtype="10" fill="hold"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randombar(horizontal)">
                                      <p:cBhvr>
                                        <p:cTn id="67" dur="500"/>
                                        <p:tgtEl>
                                          <p:spTgt spid="5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randombar(horizontal)">
                                      <p:cBhvr>
                                        <p:cTn id="70" dur="500"/>
                                        <p:tgtEl>
                                          <p:spTgt spid="6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61"/>
                                        </p:tgtEl>
                                        <p:attrNameLst>
                                          <p:attrName>style.visibility</p:attrName>
                                        </p:attrNameLst>
                                      </p:cBhvr>
                                      <p:to>
                                        <p:strVal val="visible"/>
                                      </p:to>
                                    </p:set>
                                    <p:animEffect transition="in" filter="randombar(horizontal)">
                                      <p:cBhvr>
                                        <p:cTn id="75" dur="500"/>
                                        <p:tgtEl>
                                          <p:spTgt spid="61"/>
                                        </p:tgtEl>
                                      </p:cBhvr>
                                    </p:animEffect>
                                  </p:childTnLst>
                                </p:cTn>
                              </p:par>
                              <p:par>
                                <p:cTn id="76" presetID="14" presetClass="entr" presetSubtype="10" fill="hold" nodeType="with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randombar(horizontal)">
                                      <p:cBhvr>
                                        <p:cTn id="78" dur="500"/>
                                        <p:tgtEl>
                                          <p:spTgt spid="67"/>
                                        </p:tgtEl>
                                      </p:cBhvr>
                                    </p:animEffect>
                                  </p:childTnLst>
                                </p:cTn>
                              </p:par>
                              <p:par>
                                <p:cTn id="79" presetID="14" presetClass="entr" presetSubtype="10" fill="hold" nodeType="with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randombar(horizontal)">
                                      <p:cBhvr>
                                        <p:cTn id="81" dur="500"/>
                                        <p:tgtEl>
                                          <p:spTgt spid="58"/>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randombar(horizontal)">
                                      <p:cBhvr>
                                        <p:cTn id="84" dur="500"/>
                                        <p:tgtEl>
                                          <p:spTgt spid="64"/>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randombar(horizontal)">
                                      <p:cBhvr>
                                        <p:cTn id="89" dur="500"/>
                                        <p:tgtEl>
                                          <p:spTgt spid="74"/>
                                        </p:tgtEl>
                                      </p:cBhvr>
                                    </p:animEffect>
                                  </p:childTnLst>
                                </p:cTn>
                              </p:par>
                              <p:par>
                                <p:cTn id="90" presetID="14" presetClass="entr" presetSubtype="10" fill="hold" nodeType="withEffect">
                                  <p:stCondLst>
                                    <p:cond delay="0"/>
                                  </p:stCondLst>
                                  <p:childTnLst>
                                    <p:set>
                                      <p:cBhvr>
                                        <p:cTn id="91" dur="1" fill="hold">
                                          <p:stCondLst>
                                            <p:cond delay="0"/>
                                          </p:stCondLst>
                                        </p:cTn>
                                        <p:tgtEl>
                                          <p:spTgt spid="76"/>
                                        </p:tgtEl>
                                        <p:attrNameLst>
                                          <p:attrName>style.visibility</p:attrName>
                                        </p:attrNameLst>
                                      </p:cBhvr>
                                      <p:to>
                                        <p:strVal val="visible"/>
                                      </p:to>
                                    </p:set>
                                    <p:animEffect transition="in" filter="randombar(horizontal)">
                                      <p:cBhvr>
                                        <p:cTn id="92" dur="500"/>
                                        <p:tgtEl>
                                          <p:spTgt spid="76"/>
                                        </p:tgtEl>
                                      </p:cBhvr>
                                    </p:animEffect>
                                  </p:childTnLst>
                                </p:cTn>
                              </p:par>
                              <p:par>
                                <p:cTn id="93" presetID="14" presetClass="entr" presetSubtype="10" fill="hold" nodeType="with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randombar(horizontal)">
                                      <p:cBhvr>
                                        <p:cTn id="95" dur="500"/>
                                        <p:tgtEl>
                                          <p:spTgt spid="71"/>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75"/>
                                        </p:tgtEl>
                                        <p:attrNameLst>
                                          <p:attrName>style.visibility</p:attrName>
                                        </p:attrNameLst>
                                      </p:cBhvr>
                                      <p:to>
                                        <p:strVal val="visible"/>
                                      </p:to>
                                    </p:set>
                                    <p:animEffect transition="in" filter="randombar(horizontal)">
                                      <p:cBhvr>
                                        <p:cTn id="98" dur="500"/>
                                        <p:tgtEl>
                                          <p:spTgt spid="75"/>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fade">
                                      <p:cBhvr>
                                        <p:cTn id="103" dur="1000"/>
                                        <p:tgtEl>
                                          <p:spTgt spid="77"/>
                                        </p:tgtEl>
                                      </p:cBhvr>
                                    </p:animEffect>
                                    <p:anim calcmode="lin" valueType="num">
                                      <p:cBhvr>
                                        <p:cTn id="104" dur="1000" fill="hold"/>
                                        <p:tgtEl>
                                          <p:spTgt spid="77"/>
                                        </p:tgtEl>
                                        <p:attrNameLst>
                                          <p:attrName>ppt_x</p:attrName>
                                        </p:attrNameLst>
                                      </p:cBhvr>
                                      <p:tavLst>
                                        <p:tav tm="0">
                                          <p:val>
                                            <p:strVal val="#ppt_x"/>
                                          </p:val>
                                        </p:tav>
                                        <p:tav tm="100000">
                                          <p:val>
                                            <p:strVal val="#ppt_x"/>
                                          </p:val>
                                        </p:tav>
                                      </p:tavLst>
                                    </p:anim>
                                    <p:anim calcmode="lin" valueType="num">
                                      <p:cBhvr>
                                        <p:cTn id="105"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P spid="61" grpId="0"/>
      <p:bldP spid="62" grpId="0"/>
      <p:bldP spid="63" grpId="0"/>
      <p:bldP spid="64" grpId="0"/>
      <p:bldP spid="74" grpId="0"/>
      <p:bldP spid="75" grpId="0"/>
      <p:bldP spid="7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0089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61278" y="5805278"/>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50" name="组合 6">
            <a:extLst>
              <a:ext uri="{FF2B5EF4-FFF2-40B4-BE49-F238E27FC236}">
                <a16:creationId xmlns:a16="http://schemas.microsoft.com/office/drawing/2014/main" id="{0060BDC2-AC1F-4DA3-B3A7-452823233A15}"/>
              </a:ext>
            </a:extLst>
          </p:cNvPr>
          <p:cNvGrpSpPr/>
          <p:nvPr/>
        </p:nvGrpSpPr>
        <p:grpSpPr>
          <a:xfrm>
            <a:off x="5632391" y="1888135"/>
            <a:ext cx="1053545" cy="1119809"/>
            <a:chOff x="5758072" y="954157"/>
            <a:chExt cx="1053545" cy="1119809"/>
          </a:xfrm>
          <a:solidFill>
            <a:srgbClr val="F8DFD2"/>
          </a:solidFill>
        </p:grpSpPr>
        <p:sp>
          <p:nvSpPr>
            <p:cNvPr id="51" name="菱形 7">
              <a:extLst>
                <a:ext uri="{FF2B5EF4-FFF2-40B4-BE49-F238E27FC236}">
                  <a16:creationId xmlns:a16="http://schemas.microsoft.com/office/drawing/2014/main" id="{409DDEA0-DC77-45C3-BC77-C92D124C306D}"/>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52" name="菱形 8">
              <a:extLst>
                <a:ext uri="{FF2B5EF4-FFF2-40B4-BE49-F238E27FC236}">
                  <a16:creationId xmlns:a16="http://schemas.microsoft.com/office/drawing/2014/main" id="{A5D50AC4-E30D-4C66-AF6E-8B8A4C323338}"/>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53" name="文本框 9">
            <a:extLst>
              <a:ext uri="{FF2B5EF4-FFF2-40B4-BE49-F238E27FC236}">
                <a16:creationId xmlns:a16="http://schemas.microsoft.com/office/drawing/2014/main" id="{FB9D58CC-907D-44CD-9FCD-F5B9D3F133E5}"/>
              </a:ext>
            </a:extLst>
          </p:cNvPr>
          <p:cNvSpPr txBox="1"/>
          <p:nvPr/>
        </p:nvSpPr>
        <p:spPr>
          <a:xfrm>
            <a:off x="5851049" y="2302281"/>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01</a:t>
            </a:r>
          </a:p>
        </p:txBody>
      </p:sp>
      <p:grpSp>
        <p:nvGrpSpPr>
          <p:cNvPr id="54" name="组合 10">
            <a:extLst>
              <a:ext uri="{FF2B5EF4-FFF2-40B4-BE49-F238E27FC236}">
                <a16:creationId xmlns:a16="http://schemas.microsoft.com/office/drawing/2014/main" id="{E9CA49F9-D2A1-449A-8877-77C2FD8210C6}"/>
              </a:ext>
            </a:extLst>
          </p:cNvPr>
          <p:cNvGrpSpPr/>
          <p:nvPr/>
        </p:nvGrpSpPr>
        <p:grpSpPr>
          <a:xfrm>
            <a:off x="5693996" y="3939985"/>
            <a:ext cx="1053545" cy="1119809"/>
            <a:chOff x="5758072" y="954157"/>
            <a:chExt cx="1053545" cy="1119809"/>
          </a:xfrm>
          <a:solidFill>
            <a:srgbClr val="C3E0D3"/>
          </a:solidFill>
        </p:grpSpPr>
        <p:sp>
          <p:nvSpPr>
            <p:cNvPr id="55" name="菱形 11">
              <a:extLst>
                <a:ext uri="{FF2B5EF4-FFF2-40B4-BE49-F238E27FC236}">
                  <a16:creationId xmlns:a16="http://schemas.microsoft.com/office/drawing/2014/main" id="{5A9D5B17-DEB3-43F5-87A7-C56C2B7B0E9A}"/>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56" name="菱形 12">
              <a:extLst>
                <a:ext uri="{FF2B5EF4-FFF2-40B4-BE49-F238E27FC236}">
                  <a16:creationId xmlns:a16="http://schemas.microsoft.com/office/drawing/2014/main" id="{A2079A02-A344-4544-B23D-7B5F9F825C90}"/>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57" name="文本框 13">
            <a:extLst>
              <a:ext uri="{FF2B5EF4-FFF2-40B4-BE49-F238E27FC236}">
                <a16:creationId xmlns:a16="http://schemas.microsoft.com/office/drawing/2014/main" id="{1BEEDCD0-6FDA-4691-A737-3820A9EE52EB}"/>
              </a:ext>
            </a:extLst>
          </p:cNvPr>
          <p:cNvSpPr txBox="1"/>
          <p:nvPr/>
        </p:nvSpPr>
        <p:spPr>
          <a:xfrm>
            <a:off x="5912654" y="4305500"/>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02</a:t>
            </a:r>
          </a:p>
        </p:txBody>
      </p:sp>
      <p:sp>
        <p:nvSpPr>
          <p:cNvPr id="62" name="文本框 22">
            <a:extLst>
              <a:ext uri="{FF2B5EF4-FFF2-40B4-BE49-F238E27FC236}">
                <a16:creationId xmlns:a16="http://schemas.microsoft.com/office/drawing/2014/main" id="{8B5FA96D-12FD-4246-8486-A264F1F3C641}"/>
              </a:ext>
            </a:extLst>
          </p:cNvPr>
          <p:cNvSpPr txBox="1">
            <a:spLocks noChangeArrowheads="1"/>
          </p:cNvSpPr>
          <p:nvPr/>
        </p:nvSpPr>
        <p:spPr bwMode="auto">
          <a:xfrm>
            <a:off x="7060365" y="1996096"/>
            <a:ext cx="4858656" cy="1200329"/>
          </a:xfrm>
          <a:prstGeom prst="rect">
            <a:avLst/>
          </a:prstGeom>
          <a:noFill/>
          <a:ln>
            <a:noFill/>
          </a:ln>
        </p:spPr>
        <p:txBody>
          <a:bodyPr wrap="square">
            <a:spAutoFit/>
          </a:bodyPr>
          <a:lstStyle>
            <a:lvl1pPr/>
            <a:lvl2pPr marL="742950" indent="-285750"/>
            <a:lvl3pPr/>
            <a:lvl4pPr/>
            <a:lvl5pPr/>
            <a:lvl6pPr/>
            <a:lvl7pPr/>
            <a:lvl8pPr/>
            <a:lvl9pPr/>
          </a:lstStyle>
          <a:p>
            <a:pPr lvl="0" algn="just"/>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tâm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ngoại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xâm</a:t>
            </a:r>
            <a:r>
              <a:rPr lang="en-US" sz="2400" i="1" dirty="0">
                <a:latin typeface="Times New Roman" panose="02020603050405020304" pitchFamily="18" charset="0"/>
                <a:cs typeface="Times New Roman" panose="02020603050405020304" pitchFamily="18" charset="0"/>
              </a:rPr>
              <a:t>. </a:t>
            </a:r>
          </a:p>
        </p:txBody>
      </p:sp>
      <p:sp>
        <p:nvSpPr>
          <p:cNvPr id="63" name="文本框 20">
            <a:extLst>
              <a:ext uri="{FF2B5EF4-FFF2-40B4-BE49-F238E27FC236}">
                <a16:creationId xmlns:a16="http://schemas.microsoft.com/office/drawing/2014/main" id="{E64A67F5-0DE9-49AE-9B1A-A0D7BCEABF37}"/>
              </a:ext>
            </a:extLst>
          </p:cNvPr>
          <p:cNvSpPr txBox="1">
            <a:spLocks noChangeArrowheads="1"/>
          </p:cNvSpPr>
          <p:nvPr/>
        </p:nvSpPr>
        <p:spPr bwMode="auto">
          <a:xfrm>
            <a:off x="7060365" y="3535281"/>
            <a:ext cx="4858656" cy="2677656"/>
          </a:xfrm>
          <a:prstGeom prst="rect">
            <a:avLst/>
          </a:prstGeom>
          <a:noFill/>
          <a:ln>
            <a:noFill/>
          </a:ln>
        </p:spPr>
        <p:txBody>
          <a:bodyPr wrap="square">
            <a:spAutoFit/>
          </a:bodyPr>
          <a:lstStyle>
            <a:lvl1pPr/>
            <a:lvl2pPr marL="742950" indent="-285750"/>
            <a:lvl3pPr/>
            <a:lvl4pPr/>
            <a:lvl5pPr/>
            <a:lvl6pPr/>
            <a:lvl7pPr/>
            <a:lvl8pPr/>
            <a:lvl9pPr/>
          </a:lstStyle>
          <a:p>
            <a:pPr lvl="0" algn="just"/>
            <a:r>
              <a:rPr lang="en-US" sz="2400" i="1" dirty="0" err="1">
                <a:latin typeface="Times New Roman" panose="02020603050405020304" pitchFamily="18" charset="0"/>
                <a:cs typeface="Times New Roman" panose="02020603050405020304" pitchFamily="18" charset="0"/>
              </a:rPr>
              <a:t>Đó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việc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theo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xuất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nam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hòa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giữa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riêng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tắc</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65" name="图片 28">
            <a:extLst>
              <a:ext uri="{FF2B5EF4-FFF2-40B4-BE49-F238E27FC236}">
                <a16:creationId xmlns:a16="http://schemas.microsoft.com/office/drawing/2014/main" id="{701170E8-391B-4DB2-83AC-391571A64F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5277" y="2350996"/>
            <a:ext cx="824730" cy="728638"/>
          </a:xfrm>
          <a:prstGeom prst="rect">
            <a:avLst/>
          </a:prstGeom>
        </p:spPr>
      </p:pic>
      <p:pic>
        <p:nvPicPr>
          <p:cNvPr id="66" name="图片 29">
            <a:extLst>
              <a:ext uri="{FF2B5EF4-FFF2-40B4-BE49-F238E27FC236}">
                <a16:creationId xmlns:a16="http://schemas.microsoft.com/office/drawing/2014/main" id="{A63A7332-802D-413A-8F74-E1E56D1B8A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7001" y="4425558"/>
            <a:ext cx="824730" cy="728638"/>
          </a:xfrm>
          <a:prstGeom prst="rect">
            <a:avLst/>
          </a:prstGeom>
        </p:spPr>
      </p:pic>
      <p:pic>
        <p:nvPicPr>
          <p:cNvPr id="78" name="图片 12">
            <a:extLst>
              <a:ext uri="{FF2B5EF4-FFF2-40B4-BE49-F238E27FC236}">
                <a16:creationId xmlns:a16="http://schemas.microsoft.com/office/drawing/2014/main" id="{0A816AA0-ABB1-4770-B431-705FB63EB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950013" y="1347936"/>
            <a:ext cx="4173216" cy="5826414"/>
          </a:xfrm>
          <a:prstGeom prst="rect">
            <a:avLst/>
          </a:prstGeom>
        </p:spPr>
      </p:pic>
      <p:pic>
        <p:nvPicPr>
          <p:cNvPr id="79" name="Picture 2" descr="Káº¿t quáº£ hÃ¬nh áº£nh cho tá»i Ã¡c cá»§a giáº·c">
            <a:extLst>
              <a:ext uri="{FF2B5EF4-FFF2-40B4-BE49-F238E27FC236}">
                <a16:creationId xmlns:a16="http://schemas.microsoft.com/office/drawing/2014/main" id="{254F0D2C-7187-45C5-9375-BE03A31BC83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0539"/>
          <a:stretch/>
        </p:blipFill>
        <p:spPr bwMode="auto">
          <a:xfrm>
            <a:off x="493541" y="2773640"/>
            <a:ext cx="4802138" cy="3106881"/>
          </a:xfrm>
          <a:prstGeom prst="rect">
            <a:avLst/>
          </a:prstGeom>
          <a:noFill/>
          <a:extLst>
            <a:ext uri="{909E8E84-426E-40DD-AFC4-6F175D3DCCD1}">
              <a14:hiddenFill xmlns:a14="http://schemas.microsoft.com/office/drawing/2010/main">
                <a:solidFill>
                  <a:srgbClr val="FFFFFF"/>
                </a:solidFill>
              </a14:hiddenFill>
            </a:ext>
          </a:extLst>
        </p:spPr>
      </p:pic>
      <p:sp>
        <p:nvSpPr>
          <p:cNvPr id="80" name="Rectangle: Rounded Corners 4">
            <a:extLst>
              <a:ext uri="{FF2B5EF4-FFF2-40B4-BE49-F238E27FC236}">
                <a16:creationId xmlns:a16="http://schemas.microsoft.com/office/drawing/2014/main" id="{4B20D350-7E05-47FD-94D1-7B44B828FCFA}"/>
              </a:ext>
            </a:extLst>
          </p:cNvPr>
          <p:cNvSpPr/>
          <p:nvPr/>
        </p:nvSpPr>
        <p:spPr>
          <a:xfrm>
            <a:off x="1129832" y="5601545"/>
            <a:ext cx="3787915" cy="6197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Quan</a:t>
            </a:r>
            <a:r>
              <a:rPr lang="en-US" sz="32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điểm</a:t>
            </a:r>
            <a:r>
              <a:rPr lang="en-US" sz="32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i="1" dirty="0" err="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của</a:t>
            </a:r>
            <a:r>
              <a:rPr lang="en-US" sz="3200" i="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TQT</a:t>
            </a:r>
            <a:endParaRPr lang="en-SG" sz="3200" i="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277162" y="1127795"/>
            <a:ext cx="6972806" cy="523220"/>
          </a:xfrm>
          <a:prstGeom prst="rect">
            <a:avLst/>
          </a:prstGeom>
        </p:spPr>
        <p:txBody>
          <a:bodyPr wrap="none">
            <a:spAutoFit/>
          </a:bodyPr>
          <a:lstStyle/>
          <a:p>
            <a:pPr algn="just" defTabSz="685800">
              <a:buClrTx/>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 Quan điểm của Trần Quốc Tuấn trong VB</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59518129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fade">
                                      <p:cBhvr>
                                        <p:cTn id="17" dur="1000"/>
                                        <p:tgtEl>
                                          <p:spTgt spid="80"/>
                                        </p:tgtEl>
                                      </p:cBhvr>
                                    </p:animEffect>
                                    <p:anim calcmode="lin" valueType="num">
                                      <p:cBhvr>
                                        <p:cTn id="18" dur="1000" fill="hold"/>
                                        <p:tgtEl>
                                          <p:spTgt spid="80"/>
                                        </p:tgtEl>
                                        <p:attrNameLst>
                                          <p:attrName>ppt_x</p:attrName>
                                        </p:attrNameLst>
                                      </p:cBhvr>
                                      <p:tavLst>
                                        <p:tav tm="0">
                                          <p:val>
                                            <p:strVal val="#ppt_x"/>
                                          </p:val>
                                        </p:tav>
                                        <p:tav tm="100000">
                                          <p:val>
                                            <p:strVal val="#ppt_x"/>
                                          </p:val>
                                        </p:tav>
                                      </p:tavLst>
                                    </p:anim>
                                    <p:anim calcmode="lin" valueType="num">
                                      <p:cBhvr>
                                        <p:cTn id="19"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randombar(horizontal)">
                                      <p:cBhvr>
                                        <p:cTn id="24" dur="500"/>
                                        <p:tgtEl>
                                          <p:spTgt spid="6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randombar(horizontal)">
                                      <p:cBhvr>
                                        <p:cTn id="27" dur="500"/>
                                        <p:tgtEl>
                                          <p:spTgt spid="53"/>
                                        </p:tgtEl>
                                      </p:cBhvr>
                                    </p:animEffect>
                                  </p:childTnLst>
                                </p:cTn>
                              </p:par>
                              <p:par>
                                <p:cTn id="28" presetID="14" presetClass="entr" presetSubtype="1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par>
                                <p:cTn id="31" presetID="14" presetClass="entr" presetSubtype="1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randombar(horizontal)">
                                      <p:cBhvr>
                                        <p:cTn id="33" dur="5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randombar(horizontal)">
                                      <p:cBhvr>
                                        <p:cTn id="38" dur="500"/>
                                        <p:tgtEl>
                                          <p:spTgt spid="57"/>
                                        </p:tgtEl>
                                      </p:cBhvr>
                                    </p:animEffect>
                                  </p:childTnLst>
                                </p:cTn>
                              </p:par>
                              <p:par>
                                <p:cTn id="39" presetID="14" presetClass="entr" presetSubtype="1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randombar(horizontal)">
                                      <p:cBhvr>
                                        <p:cTn id="41" dur="500"/>
                                        <p:tgtEl>
                                          <p:spTgt spid="66"/>
                                        </p:tgtEl>
                                      </p:cBhvr>
                                    </p:animEffect>
                                  </p:childTnLst>
                                </p:cTn>
                              </p:par>
                              <p:par>
                                <p:cTn id="42" presetID="14" presetClass="entr" presetSubtype="1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randombar(horizontal)">
                                      <p:cBhvr>
                                        <p:cTn id="4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7" grpId="0"/>
      <p:bldP spid="62" grpId="0"/>
      <p:bldP spid="63" grpId="0"/>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58" name="PA_任意多边形 5">
            <a:extLst>
              <a:ext uri="{FF2B5EF4-FFF2-40B4-BE49-F238E27FC236}">
                <a16:creationId xmlns:a16="http://schemas.microsoft.com/office/drawing/2014/main" id="{2D1BD3C5-F28E-4A41-AA5D-5AF66396AE3F}"/>
              </a:ext>
            </a:extLst>
          </p:cNvPr>
          <p:cNvSpPr>
            <a:spLocks noEditPoints="1" noChangeArrowheads="1"/>
          </p:cNvSpPr>
          <p:nvPr>
            <p:custDataLst>
              <p:tags r:id="rId1"/>
            </p:custDataLst>
          </p:nvPr>
        </p:nvSpPr>
        <p:spPr bwMode="auto">
          <a:xfrm>
            <a:off x="786927" y="4254560"/>
            <a:ext cx="2213262"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8DFD2"/>
          </a:solidFill>
          <a:ln>
            <a:noFill/>
          </a:ln>
        </p:spPr>
        <p:txBody>
          <a:bodyPr/>
          <a:lstStyle/>
          <a:p>
            <a:pPr defTabSz="1218565"/>
            <a:endParaRPr lang="zh-CN" altLang="en-US" sz="2400">
              <a:solidFill>
                <a:schemeClr val="tx1">
                  <a:lumMod val="50000"/>
                </a:schemeClr>
              </a:solidFill>
              <a:latin typeface="汉仪家书简" panose="02010609000101010101" pitchFamily="49" charset="-122"/>
              <a:ea typeface="汉仪家书简" panose="02010609000101010101" pitchFamily="49" charset="-122"/>
              <a:cs typeface="+mn-lt"/>
            </a:endParaRPr>
          </a:p>
        </p:txBody>
      </p:sp>
      <p:sp>
        <p:nvSpPr>
          <p:cNvPr id="59" name="PA_任意多边形 5">
            <a:extLst>
              <a:ext uri="{FF2B5EF4-FFF2-40B4-BE49-F238E27FC236}">
                <a16:creationId xmlns:a16="http://schemas.microsoft.com/office/drawing/2014/main" id="{5A1EE44B-5AA8-4402-9211-9AA5414E36F0}"/>
              </a:ext>
            </a:extLst>
          </p:cNvPr>
          <p:cNvSpPr>
            <a:spLocks noEditPoints="1" noChangeArrowheads="1"/>
          </p:cNvSpPr>
          <p:nvPr>
            <p:custDataLst>
              <p:tags r:id="rId2"/>
            </p:custDataLst>
          </p:nvPr>
        </p:nvSpPr>
        <p:spPr bwMode="auto">
          <a:xfrm>
            <a:off x="664470" y="2764335"/>
            <a:ext cx="2406089"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C3E0D3"/>
          </a:solidFill>
          <a:ln>
            <a:noFill/>
          </a:ln>
        </p:spPr>
        <p:txBody>
          <a:bodyPr/>
          <a:lstStyle/>
          <a:p>
            <a:pPr defTabSz="1218565"/>
            <a:endParaRPr lang="zh-CN" altLang="en-US" sz="2400">
              <a:solidFill>
                <a:schemeClr val="tx1">
                  <a:lumMod val="50000"/>
                </a:schemeClr>
              </a:solidFill>
              <a:latin typeface="汉仪家书简" panose="02010609000101010101" pitchFamily="49" charset="-122"/>
              <a:ea typeface="汉仪家书简" panose="02010609000101010101" pitchFamily="49" charset="-122"/>
              <a:cs typeface="+mn-lt"/>
            </a:endParaRPr>
          </a:p>
        </p:txBody>
      </p:sp>
      <p:sp>
        <p:nvSpPr>
          <p:cNvPr id="60" name="矩形 37">
            <a:extLst>
              <a:ext uri="{FF2B5EF4-FFF2-40B4-BE49-F238E27FC236}">
                <a16:creationId xmlns:a16="http://schemas.microsoft.com/office/drawing/2014/main" id="{96983E7C-FCDE-4B8E-8F81-BECB6711611A}"/>
              </a:ext>
            </a:extLst>
          </p:cNvPr>
          <p:cNvSpPr/>
          <p:nvPr/>
        </p:nvSpPr>
        <p:spPr>
          <a:xfrm>
            <a:off x="786927" y="2852500"/>
            <a:ext cx="2213262" cy="58477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3200" b="1" noProof="0" dirty="0" err="1">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Tướng</a:t>
            </a:r>
            <a:r>
              <a:rPr lang="en-US" altLang="zh-CN" sz="3200" b="1" noProof="0" dirty="0">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a:t>
            </a:r>
            <a:r>
              <a:rPr lang="en-US" altLang="zh-CN" sz="3200" b="1" noProof="0" dirty="0" err="1">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sĩ</a:t>
            </a:r>
            <a:endParaRPr lang="zh-CN" altLang="en-US" sz="3600" b="1" noProof="0" dirty="0">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61" name="矩形 41">
            <a:extLst>
              <a:ext uri="{FF2B5EF4-FFF2-40B4-BE49-F238E27FC236}">
                <a16:creationId xmlns:a16="http://schemas.microsoft.com/office/drawing/2014/main" id="{7CCDDDD8-6218-41ED-A11D-9CE340D0C8A8}"/>
              </a:ext>
            </a:extLst>
          </p:cNvPr>
          <p:cNvSpPr/>
          <p:nvPr/>
        </p:nvSpPr>
        <p:spPr>
          <a:xfrm>
            <a:off x="938607" y="4452113"/>
            <a:ext cx="2047963" cy="58477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3200" b="1" noProof="0" dirty="0" err="1">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Người</a:t>
            </a:r>
            <a:r>
              <a:rPr lang="en-US" altLang="zh-CN" sz="3200" b="1" noProof="0" dirty="0">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a:t>
            </a:r>
            <a:r>
              <a:rPr lang="en-US" altLang="zh-CN" sz="3200" b="1" noProof="0" dirty="0" err="1">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đọc</a:t>
            </a:r>
            <a:endParaRPr lang="zh-CN" altLang="en-US" sz="3600" b="1" noProof="0" dirty="0">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62" name="Rectangle 61">
            <a:extLst>
              <a:ext uri="{FF2B5EF4-FFF2-40B4-BE49-F238E27FC236}">
                <a16:creationId xmlns:a16="http://schemas.microsoft.com/office/drawing/2014/main" id="{B1579C7C-8B80-40FA-972D-F9A840C3DAE1}"/>
              </a:ext>
            </a:extLst>
          </p:cNvPr>
          <p:cNvSpPr/>
          <p:nvPr/>
        </p:nvSpPr>
        <p:spPr>
          <a:xfrm>
            <a:off x="3546070" y="2590013"/>
            <a:ext cx="8440889" cy="1200329"/>
          </a:xfrm>
          <a:prstGeom prst="rect">
            <a:avLst/>
          </a:prstGeom>
        </p:spPr>
        <p:txBody>
          <a:bodyPr wrap="square">
            <a:spAutoFit/>
          </a:bodyPr>
          <a:lstStyle/>
          <a:p>
            <a:pPr algn="just"/>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nghĩa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chủ</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tướng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lầm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thù</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thức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dậy</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chí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rèn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luyện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1949BBC1-3432-4C09-89E5-E105F44BB108}"/>
              </a:ext>
            </a:extLst>
          </p:cNvPr>
          <p:cNvSpPr/>
          <p:nvPr/>
        </p:nvSpPr>
        <p:spPr>
          <a:xfrm>
            <a:off x="3440439" y="4156327"/>
            <a:ext cx="8440889" cy="1200329"/>
          </a:xfrm>
          <a:prstGeom prst="rect">
            <a:avLst/>
          </a:prstGeom>
        </p:spPr>
        <p:txBody>
          <a:bodyPr wrap="square">
            <a:spAutoFit/>
          </a:bodyPr>
          <a:lstStyle/>
          <a:p>
            <a:pPr algn="just"/>
            <a:r>
              <a:rPr lang="en-US" sz="2400" i="1" dirty="0" err="1">
                <a:latin typeface="Times New Roman" panose="02020603050405020304" pitchFamily="18" charset="0"/>
                <a:cs typeface="Times New Roman" panose="02020603050405020304" pitchFamily="18" charset="0"/>
              </a:rPr>
              <a:t>trân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lòng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ơn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tướng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sĩ</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xưa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lịch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giữ</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oai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hùng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khơi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dậy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suy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ngẫm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nhiệm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endParaRPr lang="en-SG" sz="2400" b="1" i="1" dirty="0">
              <a:latin typeface="Times New Roman" panose="02020603050405020304" pitchFamily="18" charset="0"/>
              <a:cs typeface="Times New Roman" panose="02020603050405020304" pitchFamily="18" charset="0"/>
            </a:endParaRPr>
          </a:p>
        </p:txBody>
      </p:sp>
      <p:sp>
        <p:nvSpPr>
          <p:cNvPr id="64" name="Rectangle: Rounded Corners 16">
            <a:extLst>
              <a:ext uri="{FF2B5EF4-FFF2-40B4-BE49-F238E27FC236}">
                <a16:creationId xmlns:a16="http://schemas.microsoft.com/office/drawing/2014/main" id="{B40DF6BA-E2F1-486D-8330-06BBD0520ADF}"/>
              </a:ext>
            </a:extLst>
          </p:cNvPr>
          <p:cNvSpPr/>
          <p:nvPr/>
        </p:nvSpPr>
        <p:spPr>
          <a:xfrm>
            <a:off x="3546070" y="5624035"/>
            <a:ext cx="5851913" cy="7554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Khơi dậy </a:t>
            </a:r>
            <a:r>
              <a:rPr lang="en-US" altLang="en-US" sz="3200" b="1" i="1" dirty="0" err="1">
                <a:solidFill>
                  <a:srgbClr val="FF0000"/>
                </a:solidFill>
                <a:latin typeface="Times New Roman" panose="02020603050405020304" pitchFamily="18" charset="0"/>
                <a:cs typeface="Times New Roman" panose="02020603050405020304" pitchFamily="18" charset="0"/>
              </a:rPr>
              <a:t>Hào</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khí</a:t>
            </a:r>
            <a:r>
              <a:rPr lang="en-US" altLang="en-US" sz="3200" b="1" i="1" dirty="0">
                <a:solidFill>
                  <a:srgbClr val="FF0000"/>
                </a:solidFill>
                <a:latin typeface="Times New Roman" panose="02020603050405020304" pitchFamily="18" charset="0"/>
                <a:cs typeface="Times New Roman" panose="02020603050405020304" pitchFamily="18" charset="0"/>
              </a:rPr>
              <a:t> </a:t>
            </a:r>
            <a:r>
              <a:rPr lang="en-US" altLang="en-US" sz="3200" b="1" i="1" dirty="0" err="1">
                <a:solidFill>
                  <a:srgbClr val="FF0000"/>
                </a:solidFill>
                <a:latin typeface="Times New Roman" panose="02020603050405020304" pitchFamily="18" charset="0"/>
                <a:cs typeface="Times New Roman" panose="02020603050405020304" pitchFamily="18" charset="0"/>
              </a:rPr>
              <a:t>Đông</a:t>
            </a:r>
            <a:r>
              <a:rPr lang="en-US" altLang="en-US" sz="3200" b="1" i="1" dirty="0">
                <a:solidFill>
                  <a:srgbClr val="FF0000"/>
                </a:solidFill>
                <a:latin typeface="Times New Roman" panose="02020603050405020304" pitchFamily="18" charset="0"/>
                <a:cs typeface="Times New Roman" panose="02020603050405020304" pitchFamily="18" charset="0"/>
              </a:rPr>
              <a:t> A</a:t>
            </a:r>
            <a:endParaRPr lang="en-US" sz="3200" i="1" dirty="0">
              <a:solidFill>
                <a:srgbClr val="FF0000"/>
              </a:solidFill>
            </a:endParaRPr>
          </a:p>
        </p:txBody>
      </p:sp>
      <p:sp>
        <p:nvSpPr>
          <p:cNvPr id="50" name="Hộp Văn bản 8">
            <a:extLst>
              <a:ext uri="{FF2B5EF4-FFF2-40B4-BE49-F238E27FC236}">
                <a16:creationId xmlns:a16="http://schemas.microsoft.com/office/drawing/2014/main" id="{C5F776E3-99EE-BFF4-DA3D-41FFB0D2FB44}"/>
              </a:ext>
            </a:extLst>
          </p:cNvPr>
          <p:cNvSpPr txBox="1"/>
          <p:nvPr/>
        </p:nvSpPr>
        <p:spPr>
          <a:xfrm>
            <a:off x="4879655" y="1929222"/>
            <a:ext cx="7107304" cy="510778"/>
          </a:xfrm>
          <a:prstGeom prst="roundRect">
            <a:avLst/>
          </a:prstGeom>
          <a:noFill/>
          <a:ln>
            <a:noFill/>
          </a:ln>
        </p:spPr>
        <p:txBody>
          <a:bodyPr wrap="square">
            <a:spAutoFit/>
          </a:bodyPr>
          <a:lstStyle/>
          <a:p>
            <a:pPr algn="just" defTabSz="685800">
              <a:buClrTx/>
            </a:pPr>
            <a:r>
              <a:rPr lang="en-US" sz="24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Tác động đến người đọc, người nghe:</a:t>
            </a:r>
            <a:endParaRPr lang="en-US" sz="2400"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
        <p:nvSpPr>
          <p:cNvPr id="2" name="Rectangle 1"/>
          <p:cNvSpPr/>
          <p:nvPr/>
        </p:nvSpPr>
        <p:spPr>
          <a:xfrm>
            <a:off x="4688425" y="1141034"/>
            <a:ext cx="5321329" cy="523220"/>
          </a:xfrm>
          <a:prstGeom prst="rect">
            <a:avLst/>
          </a:prstGeom>
        </p:spPr>
        <p:txBody>
          <a:bodyPr wrap="none">
            <a:spAutoFit/>
          </a:bodyPr>
          <a:lstStyle/>
          <a:p>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d. Vai trò của các yếu tố biểu cảm</a:t>
            </a:r>
            <a:endParaRPr lang="en-US" sz="2400" b="1"/>
          </a:p>
        </p:txBody>
      </p:sp>
    </p:spTree>
    <p:extLst>
      <p:ext uri="{BB962C8B-B14F-4D97-AF65-F5344CB8AC3E}">
        <p14:creationId xmlns:p14="http://schemas.microsoft.com/office/powerpoint/2010/main" val="16236776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circle(in)">
                                      <p:cBhvr>
                                        <p:cTn id="15" dur="2000"/>
                                        <p:tgtEl>
                                          <p:spTgt spid="6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barn(inVertical)">
                                      <p:cBhvr>
                                        <p:cTn id="20" dur="500"/>
                                        <p:tgtEl>
                                          <p:spTgt spid="5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barn(inVertical)">
                                      <p:cBhvr>
                                        <p:cTn id="23" dur="500"/>
                                        <p:tgtEl>
                                          <p:spTgt spid="6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circle(in)">
                                      <p:cBhvr>
                                        <p:cTn id="28" dur="2000"/>
                                        <p:tgtEl>
                                          <p:spTgt spid="6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64"/>
                                        </p:tgtEl>
                                        <p:attrNameLst>
                                          <p:attrName>style.visibility</p:attrName>
                                        </p:attrNameLst>
                                      </p:cBhvr>
                                      <p:to>
                                        <p:strVal val="visible"/>
                                      </p:to>
                                    </p:set>
                                    <p:animEffect transition="in" filter="barn(inVertical)">
                                      <p:cBhvr>
                                        <p:cTn id="33"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61" grpId="0"/>
      <p:bldP spid="62" grpId="0"/>
      <p:bldP spid="63" grpId="0"/>
      <p:bldP spid="6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flipV="1">
            <a:off x="0" y="6716710"/>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reeform 3"/>
          <p:cNvSpPr>
            <a:spLocks/>
          </p:cNvSpPr>
          <p:nvPr/>
        </p:nvSpPr>
        <p:spPr bwMode="auto">
          <a:xfrm>
            <a:off x="5087898" y="71677"/>
            <a:ext cx="3184603" cy="389226"/>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3"/>
          <p:cNvSpPr>
            <a:spLocks/>
          </p:cNvSpPr>
          <p:nvPr/>
        </p:nvSpPr>
        <p:spPr bwMode="auto">
          <a:xfrm>
            <a:off x="1893557" y="71677"/>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15" name="Group 14"/>
          <p:cNvGrpSpPr/>
          <p:nvPr/>
        </p:nvGrpSpPr>
        <p:grpSpPr>
          <a:xfrm>
            <a:off x="1608530" y="53231"/>
            <a:ext cx="538945" cy="821412"/>
            <a:chOff x="908603" y="80216"/>
            <a:chExt cx="538945" cy="676514"/>
          </a:xfrm>
        </p:grpSpPr>
        <p:sp>
          <p:nvSpPr>
            <p:cNvPr id="20"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Freeform 6"/>
          <p:cNvSpPr>
            <a:spLocks/>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25"/>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LỚP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10</a:t>
            </a:r>
          </a:p>
        </p:txBody>
      </p:sp>
      <p:sp>
        <p:nvSpPr>
          <p:cNvPr id="18" name="Rounded Rectangle 17"/>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NGỮ VĂN</a:t>
            </a:r>
          </a:p>
        </p:txBody>
      </p:sp>
      <p:sp>
        <p:nvSpPr>
          <p:cNvPr id="29" name="Rounded Rectangle 28"/>
          <p:cNvSpPr/>
          <p:nvPr/>
        </p:nvSpPr>
        <p:spPr>
          <a:xfrm>
            <a:off x="372854" y="1207063"/>
            <a:ext cx="11446290" cy="5353334"/>
          </a:xfrm>
          <a:prstGeom prst="roundRect">
            <a:avLst>
              <a:gd name="adj" fmla="val 2335"/>
            </a:avLst>
          </a:prstGeom>
          <a:solidFill>
            <a:schemeClr val="accent6">
              <a:lumMod val="40000"/>
              <a:lumOff val="60000"/>
            </a:schemeClr>
          </a:solidFill>
          <a:ln w="57150">
            <a:solidFill>
              <a:schemeClr val="accent6">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Freeform 6"/>
          <p:cNvSpPr>
            <a:spLocks/>
          </p:cNvSpPr>
          <p:nvPr/>
        </p:nvSpPr>
        <p:spPr bwMode="auto">
          <a:xfrm>
            <a:off x="3756044" y="1088740"/>
            <a:ext cx="4679911" cy="435635"/>
          </a:xfrm>
          <a:custGeom>
            <a:avLst/>
            <a:gdLst>
              <a:gd name="T0" fmla="*/ 1364 w 2724"/>
              <a:gd name="T1" fmla="*/ 0 h 409"/>
              <a:gd name="T2" fmla="*/ 1360 w 2724"/>
              <a:gd name="T3" fmla="*/ 0 h 409"/>
              <a:gd name="T4" fmla="*/ 0 w 2724"/>
              <a:gd name="T5" fmla="*/ 0 h 409"/>
              <a:gd name="T6" fmla="*/ 294 w 2724"/>
              <a:gd name="T7" fmla="*/ 309 h 409"/>
              <a:gd name="T8" fmla="*/ 503 w 2724"/>
              <a:gd name="T9" fmla="*/ 409 h 409"/>
              <a:gd name="T10" fmla="*/ 1360 w 2724"/>
              <a:gd name="T11" fmla="*/ 409 h 409"/>
              <a:gd name="T12" fmla="*/ 1364 w 2724"/>
              <a:gd name="T13" fmla="*/ 409 h 409"/>
              <a:gd name="T14" fmla="*/ 2221 w 2724"/>
              <a:gd name="T15" fmla="*/ 409 h 409"/>
              <a:gd name="T16" fmla="*/ 2430 w 2724"/>
              <a:gd name="T17" fmla="*/ 309 h 409"/>
              <a:gd name="T18" fmla="*/ 2724 w 2724"/>
              <a:gd name="T19" fmla="*/ 0 h 409"/>
              <a:gd name="T20" fmla="*/ 1364 w 2724"/>
              <a:gd name="T21" fmla="*/ 0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4" h="409">
                <a:moveTo>
                  <a:pt x="1364" y="0"/>
                </a:moveTo>
                <a:cubicBezTo>
                  <a:pt x="1360" y="0"/>
                  <a:pt x="1360" y="0"/>
                  <a:pt x="1360" y="0"/>
                </a:cubicBezTo>
                <a:cubicBezTo>
                  <a:pt x="0" y="0"/>
                  <a:pt x="0" y="0"/>
                  <a:pt x="0" y="0"/>
                </a:cubicBezTo>
                <a:cubicBezTo>
                  <a:pt x="216" y="96"/>
                  <a:pt x="232" y="210"/>
                  <a:pt x="294" y="309"/>
                </a:cubicBezTo>
                <a:cubicBezTo>
                  <a:pt x="331" y="368"/>
                  <a:pt x="379" y="409"/>
                  <a:pt x="503" y="409"/>
                </a:cubicBezTo>
                <a:cubicBezTo>
                  <a:pt x="744" y="409"/>
                  <a:pt x="1307" y="409"/>
                  <a:pt x="1360" y="409"/>
                </a:cubicBezTo>
                <a:cubicBezTo>
                  <a:pt x="1360" y="409"/>
                  <a:pt x="1362" y="409"/>
                  <a:pt x="1364" y="409"/>
                </a:cubicBezTo>
                <a:cubicBezTo>
                  <a:pt x="1417" y="409"/>
                  <a:pt x="1981" y="409"/>
                  <a:pt x="2221" y="409"/>
                </a:cubicBezTo>
                <a:cubicBezTo>
                  <a:pt x="2345" y="409"/>
                  <a:pt x="2393" y="368"/>
                  <a:pt x="2430" y="309"/>
                </a:cubicBezTo>
                <a:cubicBezTo>
                  <a:pt x="2492" y="210"/>
                  <a:pt x="2509" y="96"/>
                  <a:pt x="2724" y="0"/>
                </a:cubicBezTo>
                <a:lnTo>
                  <a:pt x="1364" y="0"/>
                </a:lnTo>
                <a:close/>
              </a:path>
            </a:pathLst>
          </a:custGeom>
          <a:solidFill>
            <a:schemeClr val="accent6">
              <a:lumMod val="75000"/>
            </a:schemeClr>
          </a:solidFill>
          <a:ln w="14288" cap="flat">
            <a:noFill/>
            <a:prstDash val="solid"/>
            <a:miter lim="800000"/>
            <a:headEnd/>
            <a:tailEnd/>
          </a:ln>
          <a:effectLst>
            <a:outerShdw blurRad="50800" dist="38100" dir="5400000" algn="t" rotWithShape="0">
              <a:prstClr val="black">
                <a:alpha val="40000"/>
              </a:prstClr>
            </a:outerShdw>
          </a:effectLst>
        </p:spPr>
        <p:txBody>
          <a:bodyPr vert="horz" wrap="square" lIns="45711" tIns="22855" rIns="45711" bIns="22855"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Tahoma" pitchFamily="34" charset="0"/>
                <a:cs typeface="Arial" panose="020B0604020202020204" pitchFamily="34" charset="0"/>
              </a:rPr>
              <a:t>YÊU CẦU CẦN ĐẠT</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Tahoma" pitchFamily="34" charset="0"/>
              <a:cs typeface="Arial" panose="020B0604020202020204" pitchFamily="34" charset="0"/>
            </a:endParaRPr>
          </a:p>
        </p:txBody>
      </p:sp>
      <p:sp>
        <p:nvSpPr>
          <p:cNvPr id="17" name="Rectangle 16">
            <a:extLst>
              <a:ext uri="{FF2B5EF4-FFF2-40B4-BE49-F238E27FC236}">
                <a16:creationId xmlns:a16="http://schemas.microsoft.com/office/drawing/2014/main" id="{6A386170-0FB8-4A5F-73F2-44C99B6C3C4F}"/>
              </a:ext>
            </a:extLst>
          </p:cNvPr>
          <p:cNvSpPr/>
          <p:nvPr/>
        </p:nvSpPr>
        <p:spPr>
          <a:xfrm>
            <a:off x="2147475" y="131928"/>
            <a:ext cx="10044525" cy="564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uLnTx/>
                <a:uFillTx/>
                <a:latin typeface="Times New Roman" panose="02020603050405020304" pitchFamily="18" charset="0"/>
                <a:ea typeface="+mn-ea"/>
                <a:cs typeface="Times New Roman" panose="02020603050405020304" pitchFamily="18" charset="0"/>
              </a:rPr>
              <a:t>BÀI 9: KHÁT</a:t>
            </a:r>
            <a:r>
              <a:rPr kumimoji="0" lang="en-US" sz="2800" b="1" i="0" u="none" strike="noStrike" kern="1200" cap="none" spc="0" normalizeH="0" noProof="0" dirty="0">
                <a:ln>
                  <a:noFill/>
                </a:ln>
                <a:solidFill>
                  <a:srgbClr val="C00000"/>
                </a:solidFill>
                <a:uLnTx/>
                <a:uFillTx/>
                <a:latin typeface="Times New Roman" panose="02020603050405020304" pitchFamily="18" charset="0"/>
                <a:ea typeface="+mn-ea"/>
                <a:cs typeface="Times New Roman" panose="02020603050405020304" pitchFamily="18" charset="0"/>
              </a:rPr>
              <a:t> VỌNG ĐỘC LẬP VÀ TỰ DO </a:t>
            </a:r>
            <a:r>
              <a:rPr kumimoji="0" lang="en-US" sz="2800" b="1" i="0" u="none" strike="noStrike" kern="1200" cap="none" spc="0" normalizeH="0" baseline="0" noProof="0" dirty="0">
                <a:ln>
                  <a:noFill/>
                </a:ln>
                <a:solidFill>
                  <a:srgbClr val="C00000"/>
                </a:solidFill>
                <a:uLnTx/>
                <a:uFillTx/>
                <a:latin typeface="Times New Roman" panose="02020603050405020304" pitchFamily="18" charset="0"/>
                <a:ea typeface="+mn-ea"/>
                <a:cs typeface="Times New Roman" panose="02020603050405020304" pitchFamily="18" charset="0"/>
              </a:rPr>
              <a:t>(VB NGHỊ</a:t>
            </a:r>
            <a:r>
              <a:rPr kumimoji="0" lang="en-US" sz="2800" b="1" i="0" u="none" strike="noStrike" kern="1200" cap="none" spc="0" normalizeH="0" noProof="0" dirty="0">
                <a:ln>
                  <a:noFill/>
                </a:ln>
                <a:solidFill>
                  <a:srgbClr val="C00000"/>
                </a:solidFill>
                <a:uLnTx/>
                <a:uFillTx/>
                <a:latin typeface="Times New Roman" panose="02020603050405020304" pitchFamily="18" charset="0"/>
                <a:ea typeface="+mn-ea"/>
                <a:cs typeface="Times New Roman" panose="02020603050405020304" pitchFamily="18" charset="0"/>
              </a:rPr>
              <a:t> LUẬN</a:t>
            </a:r>
            <a:r>
              <a:rPr kumimoji="0" lang="en-US" sz="2800" b="1" i="0" u="none" strike="noStrike" kern="1200" cap="none" spc="0" normalizeH="0" baseline="0" noProof="0" dirty="0">
                <a:ln>
                  <a:noFill/>
                </a:ln>
                <a:solidFill>
                  <a:srgbClr val="C00000"/>
                </a:solidFill>
                <a:uLnTx/>
                <a:uFillTx/>
                <a:latin typeface="Times New Roman" panose="02020603050405020304" pitchFamily="18" charset="0"/>
                <a:ea typeface="+mn-ea"/>
                <a:cs typeface="Times New Roman" panose="02020603050405020304" pitchFamily="18" charset="0"/>
              </a:rPr>
              <a:t>)</a:t>
            </a:r>
          </a:p>
        </p:txBody>
      </p:sp>
      <p:sp>
        <p:nvSpPr>
          <p:cNvPr id="3" name="Rectangle 2"/>
          <p:cNvSpPr/>
          <p:nvPr/>
        </p:nvSpPr>
        <p:spPr>
          <a:xfrm>
            <a:off x="841818" y="1642698"/>
            <a:ext cx="10595677" cy="456323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marL="342900" indent="-342900" algn="just">
              <a:buFontTx/>
              <a:buChar char="-"/>
            </a:pPr>
            <a:r>
              <a:rPr lang="en-US" sz="2400">
                <a:solidFill>
                  <a:schemeClr val="tx1"/>
                </a:solidFill>
                <a:latin typeface="Arial" panose="020B0604020202020204" pitchFamily="34" charset="0"/>
                <a:cs typeface="Arial" panose="020B0604020202020204" pitchFamily="34" charset="0"/>
              </a:rPr>
              <a:t>Biết được một số yếu tố thuộc VB nghị luận: luận đề, luận điểm, lí lẽ và bằng chứng trong văn nghị luận; </a:t>
            </a:r>
          </a:p>
          <a:p>
            <a:pPr marL="342900" indent="-342900" algn="just">
              <a:buFontTx/>
              <a:buChar char="-"/>
            </a:pPr>
            <a:r>
              <a:rPr lang="en-US" sz="2400">
                <a:solidFill>
                  <a:schemeClr val="tx1"/>
                </a:solidFill>
                <a:latin typeface="Arial" panose="020B0604020202020204" pitchFamily="34" charset="0"/>
                <a:cs typeface="Arial" panose="020B0604020202020204" pitchFamily="34" charset="0"/>
              </a:rPr>
              <a:t>Nắm bắt được mục đích, quan điểm của người viết văn nghị luận; bối cảnh lịch sử văn hóa xã hội và yếu tố biểu cảm trong văn nghị luận; nêu được ý nghĩa hay tác động của VB đối với quan niệm sống của bản thân.</a:t>
            </a:r>
          </a:p>
          <a:p>
            <a:pPr marL="342900" indent="-342900" algn="just">
              <a:buFontTx/>
              <a:buChar char="-"/>
            </a:pPr>
            <a:r>
              <a:rPr lang="en-US" sz="2400">
                <a:solidFill>
                  <a:schemeClr val="tx1"/>
                </a:solidFill>
                <a:latin typeface="Arial" panose="020B0604020202020204" pitchFamily="34" charset="0"/>
                <a:cs typeface="Arial" panose="020B0604020202020204" pitchFamily="34" charset="0"/>
              </a:rPr>
              <a:t> Nhận biết và chỉnh sửa được các lỗi về mạch lạc, liên kết trong VB.</a:t>
            </a:r>
          </a:p>
          <a:p>
            <a:pPr marL="342900" indent="-342900" algn="just">
              <a:buFontTx/>
              <a:buChar char="-"/>
            </a:pPr>
            <a:r>
              <a:rPr lang="en-US" sz="2400">
                <a:solidFill>
                  <a:schemeClr val="tx1"/>
                </a:solidFill>
                <a:latin typeface="Arial" panose="020B0604020202020204" pitchFamily="34" charset="0"/>
                <a:cs typeface="Arial" panose="020B0604020202020204" pitchFamily="34" charset="0"/>
              </a:rPr>
              <a:t> Viết được một bài luận về bản thân.	</a:t>
            </a:r>
          </a:p>
          <a:p>
            <a:pPr marL="342900" indent="-342900" algn="just">
              <a:buFontTx/>
              <a:buChar char="-"/>
            </a:pPr>
            <a:r>
              <a:rPr lang="en-US" sz="2400">
                <a:solidFill>
                  <a:schemeClr val="tx1"/>
                </a:solidFill>
                <a:latin typeface="Arial" panose="020B0604020202020204" pitchFamily="34" charset="0"/>
                <a:cs typeface="Arial" panose="020B0604020202020204" pitchFamily="34" charset="0"/>
              </a:rPr>
              <a:t>Biết thuyết trình về một vấn đề xã hội có sử dụng kết hợp phương tiện ngôn ngữ với các phương tiện giao tiếp phi ngôn ngữ.</a:t>
            </a:r>
          </a:p>
          <a:p>
            <a:pPr marL="342900" indent="-342900" algn="just">
              <a:buFontTx/>
              <a:buChar char="-"/>
            </a:pPr>
            <a:r>
              <a:rPr lang="en-US" sz="2400">
                <a:solidFill>
                  <a:schemeClr val="tx1"/>
                </a:solidFill>
                <a:latin typeface="Arial" panose="020B0604020202020204" pitchFamily="34" charset="0"/>
                <a:cs typeface="Arial" panose="020B0604020202020204" pitchFamily="34" charset="0"/>
              </a:rPr>
              <a:t>Biết trân trọng lịch sử dựng nước và giữ nước của dân tộc</a:t>
            </a:r>
          </a:p>
        </p:txBody>
      </p:sp>
      <p:pic>
        <p:nvPicPr>
          <p:cNvPr id="23" name="Picture 22"/>
          <p:cNvPicPr>
            <a:picLocks noChangeAspect="1"/>
          </p:cNvPicPr>
          <p:nvPr/>
        </p:nvPicPr>
        <p:blipFill rotWithShape="1">
          <a:blip r:embed="rId2">
            <a:extLst>
              <a:ext uri="{BEBA8EAE-BF5A-486C-A8C5-ECC9F3942E4B}">
                <a14:imgProps xmlns:a14="http://schemas.microsoft.com/office/drawing/2010/main">
                  <a14:imgLayer r:embed="rId3">
                    <a14:imgEffect>
                      <a14:backgroundRemoval t="1778" b="96000" l="3125" r="96875">
                        <a14:foregroundMark x1="20536" y1="72000" x2="79018" y2="75556"/>
                        <a14:foregroundMark x1="17857" y1="68889" x2="17857" y2="76000"/>
                        <a14:foregroundMark x1="17411" y1="67556" x2="83482" y2="68000"/>
                        <a14:foregroundMark x1="86607" y1="67556" x2="82589" y2="72444"/>
                        <a14:foregroundMark x1="82143" y1="77333" x2="85268" y2="79111"/>
                        <a14:foregroundMark x1="37946" y1="36889" x2="38393" y2="60444"/>
                        <a14:foregroundMark x1="58929" y1="39556" x2="57143" y2="62667"/>
                        <a14:foregroundMark x1="68750" y1="47111" x2="70089" y2="59556"/>
                        <a14:foregroundMark x1="36607" y1="40889" x2="19643" y2="55556"/>
                        <a14:foregroundMark x1="42411" y1="46667" x2="45536" y2="59556"/>
                        <a14:foregroundMark x1="50000" y1="52889" x2="53125" y2="64889"/>
                        <a14:foregroundMark x1="74107" y1="52889" x2="75893" y2="59111"/>
                        <a14:foregroundMark x1="29464" y1="50667" x2="29018" y2="61778"/>
                        <a14:backgroundMark x1="87500" y1="67556" x2="87500" y2="67556"/>
                      </a14:backgroundRemoval>
                    </a14:imgEffect>
                  </a14:imgLayer>
                </a14:imgProps>
              </a:ext>
              <a:ext uri="{28A0092B-C50C-407E-A947-70E740481C1C}">
                <a14:useLocalDpi xmlns:a14="http://schemas.microsoft.com/office/drawing/2010/main" val="0"/>
              </a:ext>
            </a:extLst>
          </a:blip>
          <a:srcRect l="9591" t="17646" r="10437" b="17595"/>
          <a:stretch/>
        </p:blipFill>
        <p:spPr>
          <a:xfrm>
            <a:off x="11095631" y="5820741"/>
            <a:ext cx="1113830" cy="905981"/>
          </a:xfrm>
          <a:prstGeom prst="rect">
            <a:avLst/>
          </a:prstGeom>
        </p:spPr>
      </p:pic>
    </p:spTree>
    <p:extLst>
      <p:ext uri="{BB962C8B-B14F-4D97-AF65-F5344CB8AC3E}">
        <p14:creationId xmlns:p14="http://schemas.microsoft.com/office/powerpoint/2010/main" val="182782564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1000"/>
                                        <p:tgtEl>
                                          <p:spTgt spid="3">
                                            <p:txEl>
                                              <p:pRg st="4" end="4"/>
                                            </p:txEl>
                                          </p:spTgt>
                                        </p:tgtEl>
                                      </p:cBhvr>
                                    </p:animEffect>
                                    <p:anim calcmode="lin" valueType="num">
                                      <p:cBhvr>
                                        <p:cTn id="4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5" end="5"/>
                                            </p:txEl>
                                          </p:spTgt>
                                        </p:tgtEl>
                                        <p:attrNameLst>
                                          <p:attrName>style.visibility</p:attrName>
                                        </p:attrNameLst>
                                      </p:cBhvr>
                                      <p:to>
                                        <p:strVal val="visible"/>
                                      </p:to>
                                    </p:set>
                                    <p:animEffect transition="in" filter="fade">
                                      <p:cBhvr>
                                        <p:cTn id="48" dur="1000"/>
                                        <p:tgtEl>
                                          <p:spTgt spid="3">
                                            <p:txEl>
                                              <p:pRg st="5" end="5"/>
                                            </p:txEl>
                                          </p:spTgt>
                                        </p:tgtEl>
                                      </p:cBhvr>
                                    </p:animEffect>
                                    <p:anim calcmode="lin" valueType="num">
                                      <p:cBhvr>
                                        <p:cTn id="4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C324033F-6638-4932-AFEF-41A210F2FEED}"/>
              </a:ext>
            </a:extLst>
          </p:cNvPr>
          <p:cNvSpPr txBox="1"/>
          <p:nvPr/>
        </p:nvSpPr>
        <p:spPr>
          <a:xfrm>
            <a:off x="1754619" y="1604741"/>
            <a:ext cx="718396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D2C883"/>
                </a:solidFill>
                <a:effectLst/>
                <a:uLnTx/>
                <a:uFillTx/>
                <a:latin typeface="Times New Roman" panose="02020603050405020304" pitchFamily="18" charset="0"/>
                <a:cs typeface="Times New Roman" panose="02020603050405020304" pitchFamily="18" charset="0"/>
                <a:sym typeface="+mn-lt"/>
              </a:rPr>
              <a:t>Luyện</a:t>
            </a:r>
            <a:r>
              <a:rPr kumimoji="0" lang="en-US" altLang="zh-CN" sz="5400" b="1" i="0" u="none" strike="noStrike" kern="1200" cap="none" spc="0" normalizeH="0" noProof="0">
                <a:ln>
                  <a:noFill/>
                </a:ln>
                <a:solidFill>
                  <a:srgbClr val="D2C883"/>
                </a:solidFill>
                <a:effectLst/>
                <a:uLnTx/>
                <a:uFillTx/>
                <a:latin typeface="Times New Roman" panose="02020603050405020304" pitchFamily="18" charset="0"/>
                <a:cs typeface="Times New Roman" panose="02020603050405020304" pitchFamily="18" charset="0"/>
                <a:sym typeface="+mn-lt"/>
              </a:rPr>
              <a:t> tập</a:t>
            </a:r>
            <a:endParaRPr kumimoji="0" lang="zh-CN" altLang="en-US" sz="5400" b="1" i="0" u="none" strike="noStrike" kern="1200" cap="none" spc="0" normalizeH="0" baseline="0" noProof="0" dirty="0">
              <a:ln>
                <a:noFill/>
              </a:ln>
              <a:solidFill>
                <a:srgbClr val="D2C883"/>
              </a:solidFill>
              <a:effectLst/>
              <a:uLnTx/>
              <a:uFillTx/>
              <a:latin typeface="Times New Roman" panose="02020603050405020304" pitchFamily="18" charset="0"/>
              <a:cs typeface="Times New Roman" panose="02020603050405020304" pitchFamily="18" charset="0"/>
              <a:sym typeface="+mn-lt"/>
            </a:endParaRPr>
          </a:p>
        </p:txBody>
      </p:sp>
      <p:grpSp>
        <p:nvGrpSpPr>
          <p:cNvPr id="32" name="组合 31">
            <a:extLst>
              <a:ext uri="{FF2B5EF4-FFF2-40B4-BE49-F238E27FC236}">
                <a16:creationId xmlns:a16="http://schemas.microsoft.com/office/drawing/2014/main" id="{62C6CD41-89DC-4969-84FC-3D9A302EC451}"/>
              </a:ext>
            </a:extLst>
          </p:cNvPr>
          <p:cNvGrpSpPr/>
          <p:nvPr/>
        </p:nvGrpSpPr>
        <p:grpSpPr>
          <a:xfrm>
            <a:off x="2837410" y="1667497"/>
            <a:ext cx="749879" cy="1734987"/>
            <a:chOff x="2147582" y="2013358"/>
            <a:chExt cx="914400" cy="1734987"/>
          </a:xfrm>
        </p:grpSpPr>
        <p:cxnSp>
          <p:nvCxnSpPr>
            <p:cNvPr id="27"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400F325C-1DCE-4B79-880B-53A8A03A9155}"/>
              </a:ext>
            </a:extLst>
          </p:cNvPr>
          <p:cNvGrpSpPr/>
          <p:nvPr/>
        </p:nvGrpSpPr>
        <p:grpSpPr>
          <a:xfrm flipH="1">
            <a:off x="7146070" y="1710916"/>
            <a:ext cx="914400" cy="1734986"/>
            <a:chOff x="2147582" y="2013358"/>
            <a:chExt cx="914400" cy="1734986"/>
          </a:xfrm>
        </p:grpSpPr>
        <p:cxnSp>
          <p:nvCxnSpPr>
            <p:cNvPr id="34"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4293637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aphicFrame>
        <p:nvGraphicFramePr>
          <p:cNvPr id="4" name="Table 3"/>
          <p:cNvGraphicFramePr>
            <a:graphicFrameLocks noGrp="1"/>
          </p:cNvGraphicFramePr>
          <p:nvPr>
            <p:extLst>
              <p:ext uri="{D42A27DB-BD31-4B8C-83A1-F6EECF244321}">
                <p14:modId xmlns:p14="http://schemas.microsoft.com/office/powerpoint/2010/main" val="1030443865"/>
              </p:ext>
            </p:extLst>
          </p:nvPr>
        </p:nvGraphicFramePr>
        <p:xfrm>
          <a:off x="1285313" y="1934574"/>
          <a:ext cx="9869714" cy="4594056"/>
        </p:xfrm>
        <a:graphic>
          <a:graphicData uri="http://schemas.openxmlformats.org/drawingml/2006/table">
            <a:tbl>
              <a:tblPr firstRow="1" firstCol="1" bandRow="1"/>
              <a:tblGrid>
                <a:gridCol w="963146">
                  <a:extLst>
                    <a:ext uri="{9D8B030D-6E8A-4147-A177-3AD203B41FA5}">
                      <a16:colId xmlns:a16="http://schemas.microsoft.com/office/drawing/2014/main" val="2724462295"/>
                    </a:ext>
                  </a:extLst>
                </a:gridCol>
                <a:gridCol w="4189782">
                  <a:extLst>
                    <a:ext uri="{9D8B030D-6E8A-4147-A177-3AD203B41FA5}">
                      <a16:colId xmlns:a16="http://schemas.microsoft.com/office/drawing/2014/main" val="952037273"/>
                    </a:ext>
                  </a:extLst>
                </a:gridCol>
                <a:gridCol w="1711249">
                  <a:extLst>
                    <a:ext uri="{9D8B030D-6E8A-4147-A177-3AD203B41FA5}">
                      <a16:colId xmlns:a16="http://schemas.microsoft.com/office/drawing/2014/main" val="2268835022"/>
                    </a:ext>
                  </a:extLst>
                </a:gridCol>
                <a:gridCol w="1430583">
                  <a:extLst>
                    <a:ext uri="{9D8B030D-6E8A-4147-A177-3AD203B41FA5}">
                      <a16:colId xmlns:a16="http://schemas.microsoft.com/office/drawing/2014/main" val="1194769173"/>
                    </a:ext>
                  </a:extLst>
                </a:gridCol>
                <a:gridCol w="1574954">
                  <a:extLst>
                    <a:ext uri="{9D8B030D-6E8A-4147-A177-3AD203B41FA5}">
                      <a16:colId xmlns:a16="http://schemas.microsoft.com/office/drawing/2014/main" val="836379821"/>
                    </a:ext>
                  </a:extLst>
                </a:gridCol>
              </a:tblGrid>
              <a:tr h="1591897">
                <a:tc>
                  <a:txBody>
                    <a:bodyPr/>
                    <a:lstStyle/>
                    <a:p>
                      <a:pP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STT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                             Mức độ</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p>
                      <a:pP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Tiêu chí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a:txBody>
                    <a:bodyPr/>
                    <a:lstStyle/>
                    <a:p>
                      <a:pPr algn="ct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Mức độ 1</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p>
                      <a:pPr algn="ct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(Trung bình)</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Mức độ 2</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p>
                      <a:pPr algn="ct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(Khá)</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Mức độ 3</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p>
                      <a:pPr algn="ctr">
                        <a:lnSpc>
                          <a:spcPct val="125000"/>
                        </a:lnSpc>
                        <a:spcAft>
                          <a:spcPts val="0"/>
                        </a:spcAft>
                      </a:pPr>
                      <a:r>
                        <a:rPr lang="en-US" sz="2400" b="1">
                          <a:effectLst/>
                          <a:latin typeface="Times New Roman" panose="02020603050405020304" pitchFamily="18" charset="0"/>
                          <a:ea typeface="SimSun" panose="02010600030101010101" pitchFamily="2" charset="-122"/>
                          <a:cs typeface="Times New Roman" panose="02020603050405020304" pitchFamily="18" charset="0"/>
                        </a:rPr>
                        <a:t>(Tốt)</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697022"/>
                  </a:ext>
                </a:extLst>
              </a:tr>
              <a:tr h="776846">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Chủ đề rõ ràng (lòng yêu nước)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8499870"/>
                  </a:ext>
                </a:extLst>
              </a:tr>
              <a:tr h="445063">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Thông điệp thời sự</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1955831"/>
                  </a:ext>
                </a:extLst>
              </a:tr>
              <a:tr h="890125">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Tính chất nghệ thuật/ thẩm  mỹ hấp dẫn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91325"/>
                  </a:ext>
                </a:extLst>
              </a:tr>
              <a:tr h="890125">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Tác động tới người đọc/ người xem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25000"/>
                        </a:lnSpc>
                        <a:spcAft>
                          <a:spcPts val="0"/>
                        </a:spcAft>
                      </a:pPr>
                      <a:r>
                        <a:rPr lang="en-US" sz="2400">
                          <a:effectLst/>
                          <a:latin typeface="Times New Roman" panose="02020603050405020304" pitchFamily="18" charset="0"/>
                          <a:ea typeface="SimSun" panose="02010600030101010101" pitchFamily="2" charset="-122"/>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5399787"/>
                  </a:ext>
                </a:extLst>
              </a:tr>
            </a:tbl>
          </a:graphicData>
        </a:graphic>
      </p:graphicFrame>
    </p:spTree>
    <p:extLst>
      <p:ext uri="{BB962C8B-B14F-4D97-AF65-F5344CB8AC3E}">
        <p14:creationId xmlns:p14="http://schemas.microsoft.com/office/powerpoint/2010/main" val="102393602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C324033F-6638-4932-AFEF-41A210F2FEED}"/>
              </a:ext>
            </a:extLst>
          </p:cNvPr>
          <p:cNvSpPr txBox="1"/>
          <p:nvPr/>
        </p:nvSpPr>
        <p:spPr>
          <a:xfrm>
            <a:off x="1754619" y="1604741"/>
            <a:ext cx="718396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a:ln>
                  <a:noFill/>
                </a:ln>
                <a:solidFill>
                  <a:srgbClr val="D2C883"/>
                </a:solidFill>
                <a:effectLst/>
                <a:uLnTx/>
                <a:uFillTx/>
                <a:latin typeface="Times New Roman" panose="02020603050405020304" pitchFamily="18" charset="0"/>
                <a:cs typeface="Times New Roman" panose="02020603050405020304" pitchFamily="18" charset="0"/>
                <a:sym typeface="+mn-lt"/>
              </a:rPr>
              <a:t>Củng cố</a:t>
            </a:r>
            <a:endParaRPr kumimoji="0" lang="zh-CN" altLang="en-US" sz="5400" b="1" i="0" u="none" strike="noStrike" kern="1200" cap="none" spc="0" normalizeH="0" baseline="0" noProof="0" dirty="0">
              <a:ln>
                <a:noFill/>
              </a:ln>
              <a:solidFill>
                <a:srgbClr val="D2C883"/>
              </a:solidFill>
              <a:effectLst/>
              <a:uLnTx/>
              <a:uFillTx/>
              <a:latin typeface="Times New Roman" panose="02020603050405020304" pitchFamily="18" charset="0"/>
              <a:cs typeface="Times New Roman" panose="02020603050405020304" pitchFamily="18" charset="0"/>
              <a:sym typeface="+mn-lt"/>
            </a:endParaRPr>
          </a:p>
        </p:txBody>
      </p:sp>
      <p:grpSp>
        <p:nvGrpSpPr>
          <p:cNvPr id="32" name="组合 31">
            <a:extLst>
              <a:ext uri="{FF2B5EF4-FFF2-40B4-BE49-F238E27FC236}">
                <a16:creationId xmlns:a16="http://schemas.microsoft.com/office/drawing/2014/main" id="{62C6CD41-89DC-4969-84FC-3D9A302EC451}"/>
              </a:ext>
            </a:extLst>
          </p:cNvPr>
          <p:cNvGrpSpPr/>
          <p:nvPr/>
        </p:nvGrpSpPr>
        <p:grpSpPr>
          <a:xfrm>
            <a:off x="2837410" y="1667497"/>
            <a:ext cx="749879" cy="1734987"/>
            <a:chOff x="2147582" y="2013358"/>
            <a:chExt cx="914400" cy="1734987"/>
          </a:xfrm>
        </p:grpSpPr>
        <p:cxnSp>
          <p:nvCxnSpPr>
            <p:cNvPr id="27"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400F325C-1DCE-4B79-880B-53A8A03A9155}"/>
              </a:ext>
            </a:extLst>
          </p:cNvPr>
          <p:cNvGrpSpPr/>
          <p:nvPr/>
        </p:nvGrpSpPr>
        <p:grpSpPr>
          <a:xfrm flipH="1">
            <a:off x="7146070" y="1710916"/>
            <a:ext cx="914400" cy="1734986"/>
            <a:chOff x="2147582" y="2013358"/>
            <a:chExt cx="914400" cy="1734986"/>
          </a:xfrm>
        </p:grpSpPr>
        <p:cxnSp>
          <p:nvCxnSpPr>
            <p:cNvPr id="34"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a:t>
              </a: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335049884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6798D0F3-6551-4591-9704-88A2AF6B12DB}"/>
              </a:ext>
            </a:extLst>
          </p:cNvPr>
          <p:cNvSpPr/>
          <p:nvPr/>
        </p:nvSpPr>
        <p:spPr>
          <a:xfrm>
            <a:off x="1081535" y="751926"/>
            <a:ext cx="10028929" cy="1262045"/>
          </a:xfrm>
          <a:prstGeom prst="snip2DiagRect">
            <a:avLst>
              <a:gd name="adj1" fmla="val 50000"/>
              <a:gd name="adj2" fmla="val 16667"/>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2700" algn="ctr" eaLnBrk="0" fontAlgn="base" hangingPunct="0">
              <a:spcBef>
                <a:spcPct val="0"/>
              </a:spcBef>
              <a:spcAft>
                <a:spcPct val="0"/>
              </a:spcAft>
              <a:tabLst>
                <a:tab pos="457200" algn="l"/>
              </a:tabLst>
            </a:pP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thác</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16A8D56-9F54-499E-B6AA-3F297C4BE17B}"/>
              </a:ext>
            </a:extLst>
          </p:cNvPr>
          <p:cNvSpPr/>
          <p:nvPr/>
        </p:nvSpPr>
        <p:spPr>
          <a:xfrm>
            <a:off x="1081535" y="2578374"/>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Lòng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yêu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78767F2-6946-4929-9272-B5E908F76EFA}"/>
              </a:ext>
            </a:extLst>
          </p:cNvPr>
          <p:cNvSpPr/>
          <p:nvPr/>
        </p:nvSpPr>
        <p:spPr>
          <a:xfrm>
            <a:off x="6174981" y="2578374"/>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B</a:t>
            </a:r>
            <a:r>
              <a:rPr lang="vi-VN"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chống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giặc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ngoại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xâm</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8D8B1EA-AAEF-4F10-BD24-055484D56F8E}"/>
              </a:ext>
            </a:extLst>
          </p:cNvPr>
          <p:cNvSpPr/>
          <p:nvPr/>
        </p:nvSpPr>
        <p:spPr>
          <a:xfrm>
            <a:off x="1081535" y="4254662"/>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C</a:t>
            </a:r>
            <a:r>
              <a:rPr lang="en-US" sz="3200">
                <a:solidFill>
                  <a:schemeClr val="tx1"/>
                </a:solidFill>
                <a:latin typeface="Times New Roman" panose="02020603050405020304" pitchFamily="18" charset="0"/>
                <a:cs typeface="Times New Roman" panose="02020603050405020304" pitchFamily="18" charset="0"/>
              </a:rPr>
              <a:t>. Lòng căm thù giặc</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A6D03BA-B41F-4C7B-A215-081C5ACC0F44}"/>
              </a:ext>
            </a:extLst>
          </p:cNvPr>
          <p:cNvSpPr/>
          <p:nvPr/>
        </p:nvSpPr>
        <p:spPr>
          <a:xfrm>
            <a:off x="6174980" y="4172857"/>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D</a:t>
            </a:r>
            <a:r>
              <a:rPr lang="vi-VN"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a:t>
            </a:r>
            <a:r>
              <a:rPr lang="en-US" sz="3200" dirty="0">
                <a:solidFill>
                  <a:schemeClr val="tx1"/>
                </a:solidFill>
                <a:latin typeface="Times New Roman" panose="02020603050405020304" pitchFamily="18" charset="0"/>
                <a:cs typeface="Times New Roman" panose="02020603050405020304" pitchFamily="18" charset="0"/>
              </a:rPr>
              <a:t> A &amp; B </a:t>
            </a:r>
            <a:r>
              <a:rPr lang="en-US" sz="3200" dirty="0" err="1">
                <a:solidFill>
                  <a:schemeClr val="tx1"/>
                </a:solidFill>
                <a:latin typeface="Times New Roman" panose="02020603050405020304" pitchFamily="18" charset="0"/>
                <a:cs typeface="Times New Roman" panose="02020603050405020304" pitchFamily="18" charset="0"/>
              </a:rPr>
              <a:t>đều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đúng</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E5FBC3C-12CE-4F65-BE3B-C3EEEDAC3F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491" y="2765898"/>
            <a:ext cx="857259" cy="753348"/>
          </a:xfrm>
          <a:prstGeom prst="rect">
            <a:avLst/>
          </a:prstGeom>
        </p:spPr>
      </p:pic>
      <p:pic>
        <p:nvPicPr>
          <p:cNvPr id="8" name="Picture 7">
            <a:extLst>
              <a:ext uri="{FF2B5EF4-FFF2-40B4-BE49-F238E27FC236}">
                <a16:creationId xmlns:a16="http://schemas.microsoft.com/office/drawing/2014/main" id="{6D3B4A6A-8D7F-4A31-9ED5-B2F9F5013A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1833" y="2672932"/>
            <a:ext cx="857259" cy="753348"/>
          </a:xfrm>
          <a:prstGeom prst="rect">
            <a:avLst/>
          </a:prstGeom>
        </p:spPr>
      </p:pic>
      <p:pic>
        <p:nvPicPr>
          <p:cNvPr id="9" name="Picture 8">
            <a:extLst>
              <a:ext uri="{FF2B5EF4-FFF2-40B4-BE49-F238E27FC236}">
                <a16:creationId xmlns:a16="http://schemas.microsoft.com/office/drawing/2014/main" id="{59271EFD-78F6-4C0E-B603-DE5D50999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09891" y="4598245"/>
            <a:ext cx="857259" cy="753348"/>
          </a:xfrm>
          <a:prstGeom prst="rect">
            <a:avLst/>
          </a:prstGeom>
        </p:spPr>
      </p:pic>
      <p:pic>
        <p:nvPicPr>
          <p:cNvPr id="10" name="Picture 9">
            <a:extLst>
              <a:ext uri="{FF2B5EF4-FFF2-40B4-BE49-F238E27FC236}">
                <a16:creationId xmlns:a16="http://schemas.microsoft.com/office/drawing/2014/main" id="{3637E04C-9FBB-4F2B-8F4E-1E9DEA2E8C0E}"/>
              </a:ext>
            </a:extLst>
          </p:cNvPr>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555948" y="4408195"/>
            <a:ext cx="885137" cy="708059"/>
          </a:xfrm>
          <a:prstGeom prst="rect">
            <a:avLst/>
          </a:prstGeom>
        </p:spPr>
      </p:pic>
      <p:sp>
        <p:nvSpPr>
          <p:cNvPr id="12" name="Rectangle 11">
            <a:extLst>
              <a:ext uri="{FF2B5EF4-FFF2-40B4-BE49-F238E27FC236}">
                <a16:creationId xmlns:a16="http://schemas.microsoft.com/office/drawing/2014/main" id="{41FE522E-0B8F-4EE5-BD42-CF2C4885B7C3}"/>
              </a:ext>
            </a:extLst>
          </p:cNvPr>
          <p:cNvSpPr/>
          <p:nvPr/>
        </p:nvSpPr>
        <p:spPr>
          <a:xfrm>
            <a:off x="239265" y="551543"/>
            <a:ext cx="842270" cy="117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latin typeface="Times New Roman" panose="02020603050405020304" pitchFamily="18" charset="0"/>
                <a:cs typeface="Times New Roman" panose="02020603050405020304" pitchFamily="18" charset="0"/>
              </a:rPr>
              <a:t>1</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10302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23" presetClass="entr" presetSubtype="32" fill="hold" nodeType="withEffect">
                                  <p:stCondLst>
                                    <p:cond delay="1000"/>
                                  </p:stCondLst>
                                  <p:childTnLst>
                                    <p:set>
                                      <p:cBhvr>
                                        <p:cTn id="33" dur="1" fill="hold">
                                          <p:stCondLst>
                                            <p:cond delay="0"/>
                                          </p:stCondLst>
                                        </p:cTn>
                                        <p:tgtEl>
                                          <p:spTgt spid="7"/>
                                        </p:tgtEl>
                                        <p:attrNameLst>
                                          <p:attrName>style.visibility</p:attrName>
                                        </p:attrNameLst>
                                      </p:cBhvr>
                                      <p:to>
                                        <p:strVal val="visible"/>
                                      </p:to>
                                    </p:set>
                                    <p:anim calcmode="lin" valueType="num">
                                      <p:cBhvr>
                                        <p:cTn id="34" dur="250" fill="hold"/>
                                        <p:tgtEl>
                                          <p:spTgt spid="7"/>
                                        </p:tgtEl>
                                        <p:attrNameLst>
                                          <p:attrName>ppt_w</p:attrName>
                                        </p:attrNameLst>
                                      </p:cBhvr>
                                      <p:tavLst>
                                        <p:tav tm="0">
                                          <p:val>
                                            <p:strVal val="4*#ppt_w"/>
                                          </p:val>
                                        </p:tav>
                                        <p:tav tm="100000">
                                          <p:val>
                                            <p:strVal val="#ppt_w"/>
                                          </p:val>
                                        </p:tav>
                                      </p:tavLst>
                                    </p:anim>
                                    <p:anim calcmode="lin" valueType="num">
                                      <p:cBhvr>
                                        <p:cTn id="35"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2" name="Wrong Buzzer.wav"/>
                                        </p:tgtEl>
                                      </p:cMediaNode>
                                    </p:audio>
                                  </p:subTnLst>
                                </p:cTn>
                              </p:par>
                              <p:par>
                                <p:cTn id="36" presetID="23" presetClass="entr" presetSubtype="32" fill="hold" nodeType="withEffect">
                                  <p:stCondLst>
                                    <p:cond delay="1000"/>
                                  </p:stCondLst>
                                  <p:childTnLst>
                                    <p:set>
                                      <p:cBhvr>
                                        <p:cTn id="37" dur="1" fill="hold">
                                          <p:stCondLst>
                                            <p:cond delay="0"/>
                                          </p:stCondLst>
                                        </p:cTn>
                                        <p:tgtEl>
                                          <p:spTgt spid="8"/>
                                        </p:tgtEl>
                                        <p:attrNameLst>
                                          <p:attrName>style.visibility</p:attrName>
                                        </p:attrNameLst>
                                      </p:cBhvr>
                                      <p:to>
                                        <p:strVal val="visible"/>
                                      </p:to>
                                    </p:set>
                                    <p:anim calcmode="lin" valueType="num">
                                      <p:cBhvr>
                                        <p:cTn id="38" dur="250" fill="hold"/>
                                        <p:tgtEl>
                                          <p:spTgt spid="8"/>
                                        </p:tgtEl>
                                        <p:attrNameLst>
                                          <p:attrName>ppt_w</p:attrName>
                                        </p:attrNameLst>
                                      </p:cBhvr>
                                      <p:tavLst>
                                        <p:tav tm="0">
                                          <p:val>
                                            <p:strVal val="4*#ppt_w"/>
                                          </p:val>
                                        </p:tav>
                                        <p:tav tm="100000">
                                          <p:val>
                                            <p:strVal val="#ppt_w"/>
                                          </p:val>
                                        </p:tav>
                                      </p:tavLst>
                                    </p:anim>
                                    <p:anim calcmode="lin" valueType="num">
                                      <p:cBhvr>
                                        <p:cTn id="3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2" name="Wrong Buzzer.wav"/>
                                        </p:tgtEl>
                                      </p:cMediaNode>
                                    </p:audio>
                                  </p:subTnLst>
                                </p:cTn>
                              </p:par>
                              <p:par>
                                <p:cTn id="40" presetID="23" presetClass="entr" presetSubtype="32" fill="hold" nodeType="withEffect">
                                  <p:stCondLst>
                                    <p:cond delay="1000"/>
                                  </p:stCondLst>
                                  <p:childTnLst>
                                    <p:set>
                                      <p:cBhvr>
                                        <p:cTn id="41" dur="1" fill="hold">
                                          <p:stCondLst>
                                            <p:cond delay="0"/>
                                          </p:stCondLst>
                                        </p:cTn>
                                        <p:tgtEl>
                                          <p:spTgt spid="9"/>
                                        </p:tgtEl>
                                        <p:attrNameLst>
                                          <p:attrName>style.visibility</p:attrName>
                                        </p:attrNameLst>
                                      </p:cBhvr>
                                      <p:to>
                                        <p:strVal val="visible"/>
                                      </p:to>
                                    </p:set>
                                    <p:anim calcmode="lin" valueType="num">
                                      <p:cBhvr>
                                        <p:cTn id="42" dur="250" fill="hold"/>
                                        <p:tgtEl>
                                          <p:spTgt spid="9"/>
                                        </p:tgtEl>
                                        <p:attrNameLst>
                                          <p:attrName>ppt_w</p:attrName>
                                        </p:attrNameLst>
                                      </p:cBhvr>
                                      <p:tavLst>
                                        <p:tav tm="0">
                                          <p:val>
                                            <p:strVal val="4*#ppt_w"/>
                                          </p:val>
                                        </p:tav>
                                        <p:tav tm="100000">
                                          <p:val>
                                            <p:strVal val="#ppt_w"/>
                                          </p:val>
                                        </p:tav>
                                      </p:tavLst>
                                    </p:anim>
                                    <p:anim calcmode="lin" valueType="num">
                                      <p:cBhvr>
                                        <p:cTn id="43"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0"/>
                                            </p:cond>
                                          </p:stCondLst>
                                          <p:endCondLst>
                                            <p:cond evt="onStopAudio" delay="0">
                                              <p:tgtEl>
                                                <p:sldTgt/>
                                              </p:tgtEl>
                                            </p:cond>
                                          </p:endCondLst>
                                        </p:cTn>
                                        <p:tgtEl>
                                          <p:sndTgt r:embed="rId2" name="Wrong Buzzer.wav"/>
                                        </p:tgtEl>
                                      </p:cMediaNode>
                                    </p:audio>
                                  </p:subTnLst>
                                </p:cTn>
                              </p:par>
                              <p:par>
                                <p:cTn id="44" presetID="23" presetClass="entr" presetSubtype="32" fill="hold" nodeType="withEffect">
                                  <p:stCondLst>
                                    <p:cond delay="1000"/>
                                  </p:stCondLst>
                                  <p:childTnLst>
                                    <p:set>
                                      <p:cBhvr>
                                        <p:cTn id="45" dur="1" fill="hold">
                                          <p:stCondLst>
                                            <p:cond delay="0"/>
                                          </p:stCondLst>
                                        </p:cTn>
                                        <p:tgtEl>
                                          <p:spTgt spid="10"/>
                                        </p:tgtEl>
                                        <p:attrNameLst>
                                          <p:attrName>style.visibility</p:attrName>
                                        </p:attrNameLst>
                                      </p:cBhvr>
                                      <p:to>
                                        <p:strVal val="visible"/>
                                      </p:to>
                                    </p:set>
                                    <p:anim calcmode="lin" valueType="num">
                                      <p:cBhvr>
                                        <p:cTn id="46" dur="250" fill="hold"/>
                                        <p:tgtEl>
                                          <p:spTgt spid="10"/>
                                        </p:tgtEl>
                                        <p:attrNameLst>
                                          <p:attrName>ppt_w</p:attrName>
                                        </p:attrNameLst>
                                      </p:cBhvr>
                                      <p:tavLst>
                                        <p:tav tm="0">
                                          <p:val>
                                            <p:strVal val="4*#ppt_w"/>
                                          </p:val>
                                        </p:tav>
                                        <p:tav tm="100000">
                                          <p:val>
                                            <p:strVal val="#ppt_w"/>
                                          </p:val>
                                        </p:tav>
                                      </p:tavLst>
                                    </p:anim>
                                    <p:anim calcmode="lin" valueType="num">
                                      <p:cBhvr>
                                        <p:cTn id="47"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4"/>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6798D0F3-6551-4591-9704-88A2AF6B12DB}"/>
              </a:ext>
            </a:extLst>
          </p:cNvPr>
          <p:cNvSpPr/>
          <p:nvPr/>
        </p:nvSpPr>
        <p:spPr>
          <a:xfrm>
            <a:off x="1081535" y="751926"/>
            <a:ext cx="10028929" cy="1262045"/>
          </a:xfrm>
          <a:prstGeom prst="snip2DiagRect">
            <a:avLst>
              <a:gd name="adj1" fmla="val 50000"/>
              <a:gd name="adj2" fmla="val 16667"/>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2700" algn="ctr" eaLnBrk="0" fontAlgn="base" hangingPunct="0">
              <a:spcBef>
                <a:spcPct val="0"/>
              </a:spcBef>
              <a:spcAft>
                <a:spcPct val="0"/>
              </a:spcAft>
              <a:tabLst>
                <a:tab pos="457200" algn="l"/>
              </a:tabLst>
            </a:pPr>
            <a:r>
              <a:rPr lang="en-US" altLang="en-US" sz="2800" b="1" dirty="0" err="1">
                <a:solidFill>
                  <a:srgbClr val="FF0000"/>
                </a:solidFill>
                <a:latin typeface="Times New Roman" panose="02020603050405020304" pitchFamily="18" charset="0"/>
                <a:cs typeface="Times New Roman" panose="02020603050405020304" pitchFamily="18" charset="0"/>
              </a:rPr>
              <a:t>Mục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đích</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Trần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Quốc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Tuấn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trong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bản</a:t>
            </a:r>
            <a:r>
              <a:rPr lang="en-US" altLang="en-US" sz="2800" b="1" dirty="0">
                <a:solidFill>
                  <a:srgbClr val="FF0000"/>
                </a:solidFill>
                <a:latin typeface="Times New Roman" panose="02020603050405020304" pitchFamily="18" charset="0"/>
                <a:cs typeface="Times New Roman" panose="02020603050405020304" pitchFamily="18" charset="0"/>
              </a:rPr>
              <a:t>?</a:t>
            </a:r>
            <a:endParaRPr lang="vi-V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16A8D56-9F54-499E-B6AA-3F297C4BE17B}"/>
              </a:ext>
            </a:extLst>
          </p:cNvPr>
          <p:cNvSpPr/>
          <p:nvPr/>
        </p:nvSpPr>
        <p:spPr>
          <a:xfrm>
            <a:off x="1081535" y="2578374"/>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Khơi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dậy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lòng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căm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giặc</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78767F2-6946-4929-9272-B5E908F76EFA}"/>
              </a:ext>
            </a:extLst>
          </p:cNvPr>
          <p:cNvSpPr/>
          <p:nvPr/>
        </p:nvSpPr>
        <p:spPr>
          <a:xfrm>
            <a:off x="6174981" y="2578374"/>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B</a:t>
            </a:r>
            <a:r>
              <a:rPr lang="vi-VN"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thần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chiến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đấu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đất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nước</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8D8B1EA-AAEF-4F10-BD24-055484D56F8E}"/>
              </a:ext>
            </a:extLst>
          </p:cNvPr>
          <p:cNvSpPr/>
          <p:nvPr/>
        </p:nvSpPr>
        <p:spPr>
          <a:xfrm>
            <a:off x="1081535" y="4254662"/>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Cổ</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vũ</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rèn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luyện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binh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thư</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A6D03BA-B41F-4C7B-A215-081C5ACC0F44}"/>
              </a:ext>
            </a:extLst>
          </p:cNvPr>
          <p:cNvSpPr/>
          <p:nvPr/>
        </p:nvSpPr>
        <p:spPr>
          <a:xfrm>
            <a:off x="6174980" y="4172857"/>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D. </a:t>
            </a:r>
            <a:r>
              <a:rPr lang="en-US" sz="3200" dirty="0" err="1">
                <a:solidFill>
                  <a:schemeClr val="tx1"/>
                </a:solidFill>
                <a:latin typeface="Times New Roman" panose="02020603050405020304" pitchFamily="18" charset="0"/>
                <a:cs typeface="Times New Roman" panose="02020603050405020304" pitchFamily="18" charset="0"/>
              </a:rPr>
              <a:t>Cả</a:t>
            </a:r>
            <a:r>
              <a:rPr lang="en-US" sz="3200" dirty="0">
                <a:solidFill>
                  <a:schemeClr val="tx1"/>
                </a:solidFill>
                <a:latin typeface="Times New Roman" panose="02020603050405020304" pitchFamily="18" charset="0"/>
                <a:cs typeface="Times New Roman" panose="02020603050405020304" pitchFamily="18" charset="0"/>
              </a:rPr>
              <a:t> A, B &amp; C </a:t>
            </a:r>
            <a:r>
              <a:rPr lang="en-US" sz="3200" dirty="0" err="1">
                <a:solidFill>
                  <a:schemeClr val="tx1"/>
                </a:solidFill>
                <a:latin typeface="Times New Roman" panose="02020603050405020304" pitchFamily="18" charset="0"/>
                <a:cs typeface="Times New Roman" panose="02020603050405020304" pitchFamily="18" charset="0"/>
              </a:rPr>
              <a:t>đều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đúng</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E5FBC3C-12CE-4F65-BE3B-C3EEEDAC3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3507" y="3129646"/>
            <a:ext cx="857259" cy="753348"/>
          </a:xfrm>
          <a:prstGeom prst="rect">
            <a:avLst/>
          </a:prstGeom>
        </p:spPr>
      </p:pic>
      <p:pic>
        <p:nvPicPr>
          <p:cNvPr id="8" name="Picture 7">
            <a:extLst>
              <a:ext uri="{FF2B5EF4-FFF2-40B4-BE49-F238E27FC236}">
                <a16:creationId xmlns:a16="http://schemas.microsoft.com/office/drawing/2014/main" id="{6D3B4A6A-8D7F-4A31-9ED5-B2F9F5013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1833" y="2770574"/>
            <a:ext cx="857259" cy="753348"/>
          </a:xfrm>
          <a:prstGeom prst="rect">
            <a:avLst/>
          </a:prstGeom>
        </p:spPr>
      </p:pic>
      <p:pic>
        <p:nvPicPr>
          <p:cNvPr id="9" name="Picture 8">
            <a:extLst>
              <a:ext uri="{FF2B5EF4-FFF2-40B4-BE49-F238E27FC236}">
                <a16:creationId xmlns:a16="http://schemas.microsoft.com/office/drawing/2014/main" id="{59271EFD-78F6-4C0E-B603-DE5D50999A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4471" y="4762225"/>
            <a:ext cx="857259" cy="753348"/>
          </a:xfrm>
          <a:prstGeom prst="rect">
            <a:avLst/>
          </a:prstGeom>
        </p:spPr>
      </p:pic>
      <p:pic>
        <p:nvPicPr>
          <p:cNvPr id="10" name="Picture 9">
            <a:extLst>
              <a:ext uri="{FF2B5EF4-FFF2-40B4-BE49-F238E27FC236}">
                <a16:creationId xmlns:a16="http://schemas.microsoft.com/office/drawing/2014/main" id="{3637E04C-9FBB-4F2B-8F4E-1E9DEA2E8C0E}"/>
              </a:ext>
            </a:extLst>
          </p:cNvPr>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524666" y="4844030"/>
            <a:ext cx="885137" cy="708059"/>
          </a:xfrm>
          <a:prstGeom prst="rect">
            <a:avLst/>
          </a:prstGeom>
        </p:spPr>
      </p:pic>
      <p:sp>
        <p:nvSpPr>
          <p:cNvPr id="12" name="Rectangle 11">
            <a:extLst>
              <a:ext uri="{FF2B5EF4-FFF2-40B4-BE49-F238E27FC236}">
                <a16:creationId xmlns:a16="http://schemas.microsoft.com/office/drawing/2014/main" id="{41FE522E-0B8F-4EE5-BD42-CF2C4885B7C3}"/>
              </a:ext>
            </a:extLst>
          </p:cNvPr>
          <p:cNvSpPr/>
          <p:nvPr/>
        </p:nvSpPr>
        <p:spPr>
          <a:xfrm>
            <a:off x="239265" y="551543"/>
            <a:ext cx="842270" cy="117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atin typeface="Times New Roman" panose="02020603050405020304" pitchFamily="18" charset="0"/>
                <a:cs typeface="Times New Roman" panose="02020603050405020304" pitchFamily="18" charset="0"/>
              </a:rPr>
              <a:t>2</a:t>
            </a:r>
          </a:p>
        </p:txBody>
      </p:sp>
    </p:spTree>
    <p:extLst>
      <p:ext uri="{BB962C8B-B14F-4D97-AF65-F5344CB8AC3E}">
        <p14:creationId xmlns:p14="http://schemas.microsoft.com/office/powerpoint/2010/main" val="9151664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23" presetClass="entr" presetSubtype="32" fill="hold" nodeType="withEffect">
                                  <p:stCondLst>
                                    <p:cond delay="10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50" fill="hold"/>
                                        <p:tgtEl>
                                          <p:spTgt spid="7"/>
                                        </p:tgtEl>
                                        <p:attrNameLst>
                                          <p:attrName>ppt_w</p:attrName>
                                        </p:attrNameLst>
                                      </p:cBhvr>
                                      <p:tavLst>
                                        <p:tav tm="0">
                                          <p:val>
                                            <p:strVal val="4*#ppt_w"/>
                                          </p:val>
                                        </p:tav>
                                        <p:tav tm="100000">
                                          <p:val>
                                            <p:strVal val="#ppt_w"/>
                                          </p:val>
                                        </p:tav>
                                      </p:tavLst>
                                    </p:anim>
                                    <p:anim calcmode="lin" valueType="num">
                                      <p:cBhvr>
                                        <p:cTn id="33"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Wrong Buzzer.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strVal val="4*#ppt_w"/>
                                          </p:val>
                                        </p:tav>
                                        <p:tav tm="100000">
                                          <p:val>
                                            <p:strVal val="#ppt_w"/>
                                          </p:val>
                                        </p:tav>
                                      </p:tavLst>
                                    </p:anim>
                                    <p:anim calcmode="lin" valueType="num">
                                      <p:cBhvr>
                                        <p:cTn id="3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2" name="Wrong Buzzer.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 calcmode="lin" valueType="num">
                                      <p:cBhvr>
                                        <p:cTn id="40" dur="250" fill="hold"/>
                                        <p:tgtEl>
                                          <p:spTgt spid="9"/>
                                        </p:tgtEl>
                                        <p:attrNameLst>
                                          <p:attrName>ppt_w</p:attrName>
                                        </p:attrNameLst>
                                      </p:cBhvr>
                                      <p:tavLst>
                                        <p:tav tm="0">
                                          <p:val>
                                            <p:strVal val="4*#ppt_w"/>
                                          </p:val>
                                        </p:tav>
                                        <p:tav tm="100000">
                                          <p:val>
                                            <p:strVal val="#ppt_w"/>
                                          </p:val>
                                        </p:tav>
                                      </p:tavLst>
                                    </p:anim>
                                    <p:anim calcmode="lin" valueType="num">
                                      <p:cBhvr>
                                        <p:cTn id="4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250" fill="hold"/>
                                        <p:tgtEl>
                                          <p:spTgt spid="10"/>
                                        </p:tgtEl>
                                        <p:attrNameLst>
                                          <p:attrName>ppt_w</p:attrName>
                                        </p:attrNameLst>
                                      </p:cBhvr>
                                      <p:tavLst>
                                        <p:tav tm="0">
                                          <p:val>
                                            <p:strVal val="4*#ppt_w"/>
                                          </p:val>
                                        </p:tav>
                                        <p:tav tm="100000">
                                          <p:val>
                                            <p:strVal val="#ppt_w"/>
                                          </p:val>
                                        </p:tav>
                                      </p:tavLst>
                                    </p:anim>
                                    <p:anim calcmode="lin" valueType="num">
                                      <p:cBhvr>
                                        <p:cTn id="4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3"/>
                                        </p:tgtEl>
                                        <p:attrNameLst>
                                          <p:attrName>fillcolor</p:attrName>
                                        </p:attrNameLst>
                                      </p:cBhvr>
                                      <p:to>
                                        <a:srgbClr val="FFF2CC"/>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par>
                                <p:cTn id="53" presetID="1" presetClass="emph" presetSubtype="2" fill="hold" nodeType="withEffect">
                                  <p:stCondLst>
                                    <p:cond delay="1000"/>
                                  </p:stCondLst>
                                  <p:childTnLst>
                                    <p:animClr clrSpc="rgb" dir="cw">
                                      <p:cBhvr>
                                        <p:cTn id="54" dur="250" fill="hold"/>
                                        <p:tgtEl>
                                          <p:spTgt spid="3"/>
                                        </p:tgtEl>
                                        <p:attrNameLst>
                                          <p:attrName>fillcolor</p:attrName>
                                        </p:attrNameLst>
                                      </p:cBhvr>
                                      <p:to>
                                        <a:srgbClr val="00B050"/>
                                      </p:to>
                                    </p:animClr>
                                    <p:set>
                                      <p:cBhvr>
                                        <p:cTn id="55" dur="250" fill="hold"/>
                                        <p:tgtEl>
                                          <p:spTgt spid="3"/>
                                        </p:tgtEl>
                                        <p:attrNameLst>
                                          <p:attrName>fill.type</p:attrName>
                                        </p:attrNameLst>
                                      </p:cBhvr>
                                      <p:to>
                                        <p:strVal val="solid"/>
                                      </p:to>
                                    </p:set>
                                    <p:set>
                                      <p:cBhvr>
                                        <p:cTn id="5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4"/>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4"/>
                                        </p:tgtEl>
                                        <p:attrNameLst>
                                          <p:attrName>fillcolor</p:attrName>
                                        </p:attrNameLst>
                                      </p:cBhvr>
                                      <p:to>
                                        <a:srgbClr val="FFF2CC"/>
                                      </p:to>
                                    </p:animClr>
                                    <p:set>
                                      <p:cBhvr>
                                        <p:cTn id="62" dur="250" fill="hold"/>
                                        <p:tgtEl>
                                          <p:spTgt spid="4"/>
                                        </p:tgtEl>
                                        <p:attrNameLst>
                                          <p:attrName>fill.type</p:attrName>
                                        </p:attrNameLst>
                                      </p:cBhvr>
                                      <p:to>
                                        <p:strVal val="solid"/>
                                      </p:to>
                                    </p:set>
                                    <p:set>
                                      <p:cBhvr>
                                        <p:cTn id="63" dur="250" fill="hold"/>
                                        <p:tgtEl>
                                          <p:spTgt spid="4"/>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1" presetClass="emph" presetSubtype="2" fill="hold" nodeType="withEffect">
                                  <p:stCondLst>
                                    <p:cond delay="1000"/>
                                  </p:stCondLst>
                                  <p:childTnLst>
                                    <p:animClr clrSpc="rgb" dir="cw">
                                      <p:cBhvr>
                                        <p:cTn id="65" dur="250" fill="hold"/>
                                        <p:tgtEl>
                                          <p:spTgt spid="4"/>
                                        </p:tgtEl>
                                        <p:attrNameLst>
                                          <p:attrName>fillcolor</p:attrName>
                                        </p:attrNameLst>
                                      </p:cBhvr>
                                      <p:to>
                                        <a:srgbClr val="00B050"/>
                                      </p:to>
                                    </p:animClr>
                                    <p:set>
                                      <p:cBhvr>
                                        <p:cTn id="66" dur="250" fill="hold"/>
                                        <p:tgtEl>
                                          <p:spTgt spid="4"/>
                                        </p:tgtEl>
                                        <p:attrNameLst>
                                          <p:attrName>fill.type</p:attrName>
                                        </p:attrNameLst>
                                      </p:cBhvr>
                                      <p:to>
                                        <p:strVal val="solid"/>
                                      </p:to>
                                    </p:set>
                                    <p:set>
                                      <p:cBhvr>
                                        <p:cTn id="6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68" restart="whenNotActive" fill="hold" evtFilter="cancelBubble" nodeType="interactiveSeq">
                <p:stCondLst>
                  <p:cond evt="onClick" delay="0">
                    <p:tgtEl>
                      <p:spTgt spid="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5"/>
                                        </p:tgtEl>
                                        <p:attrNameLst>
                                          <p:attrName>fillcolor</p:attrName>
                                        </p:attrNameLst>
                                      </p:cBhvr>
                                      <p:to>
                                        <a:srgbClr val="FFF2CC"/>
                                      </p:to>
                                    </p:animClr>
                                    <p:set>
                                      <p:cBhvr>
                                        <p:cTn id="73" dur="250" fill="hold"/>
                                        <p:tgtEl>
                                          <p:spTgt spid="5"/>
                                        </p:tgtEl>
                                        <p:attrNameLst>
                                          <p:attrName>fill.type</p:attrName>
                                        </p:attrNameLst>
                                      </p:cBhvr>
                                      <p:to>
                                        <p:strVal val="solid"/>
                                      </p:to>
                                    </p:set>
                                    <p:set>
                                      <p:cBhvr>
                                        <p:cTn id="74" dur="25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5" presetID="1" presetClass="emph" presetSubtype="2" fill="hold" nodeType="withEffect">
                                  <p:stCondLst>
                                    <p:cond delay="1000"/>
                                  </p:stCondLst>
                                  <p:childTnLst>
                                    <p:animClr clrSpc="rgb" dir="cw">
                                      <p:cBhvr>
                                        <p:cTn id="76" dur="250" fill="hold"/>
                                        <p:tgtEl>
                                          <p:spTgt spid="5"/>
                                        </p:tgtEl>
                                        <p:attrNameLst>
                                          <p:attrName>fillcolor</p:attrName>
                                        </p:attrNameLst>
                                      </p:cBhvr>
                                      <p:to>
                                        <a:srgbClr val="00B050"/>
                                      </p:to>
                                    </p:animClr>
                                    <p:set>
                                      <p:cBhvr>
                                        <p:cTn id="77" dur="250" fill="hold"/>
                                        <p:tgtEl>
                                          <p:spTgt spid="5"/>
                                        </p:tgtEl>
                                        <p:attrNameLst>
                                          <p:attrName>fill.type</p:attrName>
                                        </p:attrNameLst>
                                      </p:cBhvr>
                                      <p:to>
                                        <p:strVal val="solid"/>
                                      </p:to>
                                    </p:set>
                                    <p:set>
                                      <p:cBhvr>
                                        <p:cTn id="78"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6"/>
                                        </p:tgtEl>
                                        <p:attrNameLst>
                                          <p:attrName>fillcolor</p:attrName>
                                        </p:attrNameLst>
                                      </p:cBhvr>
                                      <p:to>
                                        <a:srgbClr val="FFF2CC"/>
                                      </p:to>
                                    </p:animClr>
                                    <p:set>
                                      <p:cBhvr>
                                        <p:cTn id="84" dur="250" fill="hold"/>
                                        <p:tgtEl>
                                          <p:spTgt spid="6"/>
                                        </p:tgtEl>
                                        <p:attrNameLst>
                                          <p:attrName>fill.type</p:attrName>
                                        </p:attrNameLst>
                                      </p:cBhvr>
                                      <p:to>
                                        <p:strVal val="solid"/>
                                      </p:to>
                                    </p:set>
                                    <p:set>
                                      <p:cBhvr>
                                        <p:cTn id="85" dur="250" fill="hold"/>
                                        <p:tgtEl>
                                          <p:spTgt spid="6"/>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click.wav"/>
                                        </p:tgtEl>
                                      </p:cMediaNode>
                                    </p:audio>
                                  </p:subTnLst>
                                </p:cTn>
                              </p:par>
                              <p:par>
                                <p:cTn id="86" presetID="1" presetClass="emph" presetSubtype="2" fill="hold" nodeType="withEffect">
                                  <p:stCondLst>
                                    <p:cond delay="1000"/>
                                  </p:stCondLst>
                                  <p:childTnLst>
                                    <p:animClr clrSpc="rgb" dir="cw">
                                      <p:cBhvr>
                                        <p:cTn id="87" dur="250" fill="hold"/>
                                        <p:tgtEl>
                                          <p:spTgt spid="6"/>
                                        </p:tgtEl>
                                        <p:attrNameLst>
                                          <p:attrName>fillcolor</p:attrName>
                                        </p:attrNameLst>
                                      </p:cBhvr>
                                      <p:to>
                                        <a:srgbClr val="00B050"/>
                                      </p:to>
                                    </p:animClr>
                                    <p:set>
                                      <p:cBhvr>
                                        <p:cTn id="88" dur="250" fill="hold"/>
                                        <p:tgtEl>
                                          <p:spTgt spid="6"/>
                                        </p:tgtEl>
                                        <p:attrNameLst>
                                          <p:attrName>fill.type</p:attrName>
                                        </p:attrNameLst>
                                      </p:cBhvr>
                                      <p:to>
                                        <p:strVal val="solid"/>
                                      </p:to>
                                    </p:set>
                                    <p:set>
                                      <p:cBhvr>
                                        <p:cTn id="8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6798D0F3-6551-4591-9704-88A2AF6B12DB}"/>
              </a:ext>
            </a:extLst>
          </p:cNvPr>
          <p:cNvSpPr/>
          <p:nvPr/>
        </p:nvSpPr>
        <p:spPr>
          <a:xfrm>
            <a:off x="1081535" y="751926"/>
            <a:ext cx="10028929" cy="1262045"/>
          </a:xfrm>
          <a:prstGeom prst="snip2DiagRect">
            <a:avLst>
              <a:gd name="adj1" fmla="val 50000"/>
              <a:gd name="adj2" fmla="val 16667"/>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2700" algn="ctr" eaLnBrk="0" fontAlgn="base" hangingPunct="0">
              <a:spcBef>
                <a:spcPct val="0"/>
              </a:spcBef>
              <a:spcAft>
                <a:spcPct val="0"/>
              </a:spcAft>
              <a:tabLst>
                <a:tab pos="457200" algn="l"/>
              </a:tabLst>
            </a:pP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Giọng</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altLang="en-US"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vi-VN" alt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16A8D56-9F54-499E-B6AA-3F297C4BE17B}"/>
              </a:ext>
            </a:extLst>
          </p:cNvPr>
          <p:cNvSpPr/>
          <p:nvPr/>
        </p:nvSpPr>
        <p:spPr>
          <a:xfrm>
            <a:off x="1081535" y="2578374"/>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Nhẹ</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nhàng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sâu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lắng</a:t>
            </a:r>
            <a:r>
              <a:rPr lang="en-US" sz="3200" dirty="0">
                <a:solidFill>
                  <a:schemeClr val="tx1"/>
                </a:solidFill>
                <a:latin typeface="Times New Roman" panose="02020603050405020304" pitchFamily="18" charset="0"/>
                <a:cs typeface="Times New Roman" panose="02020603050405020304" pitchFamily="18" charset="0"/>
              </a:rPr>
              <a:t> </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78767F2-6946-4929-9272-B5E908F76EFA}"/>
              </a:ext>
            </a:extLst>
          </p:cNvPr>
          <p:cNvSpPr/>
          <p:nvPr/>
        </p:nvSpPr>
        <p:spPr>
          <a:xfrm>
            <a:off x="6174981" y="2578374"/>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B. </a:t>
            </a:r>
            <a:r>
              <a:rPr lang="en-US" sz="3200" dirty="0" err="1">
                <a:solidFill>
                  <a:schemeClr val="tx1"/>
                </a:solidFill>
                <a:latin typeface="Times New Roman" panose="02020603050405020304" pitchFamily="18" charset="0"/>
                <a:cs typeface="Times New Roman" panose="02020603050405020304" pitchFamily="18" charset="0"/>
              </a:rPr>
              <a:t>Hào</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hùng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có</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sức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triệu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mẽ</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8D8B1EA-AAEF-4F10-BD24-055484D56F8E}"/>
              </a:ext>
            </a:extLst>
          </p:cNvPr>
          <p:cNvSpPr/>
          <p:nvPr/>
        </p:nvSpPr>
        <p:spPr>
          <a:xfrm>
            <a:off x="1081535" y="4254662"/>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C. </a:t>
            </a:r>
            <a:r>
              <a:rPr lang="en-US" sz="3200" dirty="0" err="1">
                <a:solidFill>
                  <a:schemeClr val="tx1"/>
                </a:solidFill>
                <a:latin typeface="Times New Roman" panose="02020603050405020304" pitchFamily="18" charset="0"/>
                <a:cs typeface="Times New Roman" panose="02020603050405020304" pitchFamily="18" charset="0"/>
              </a:rPr>
              <a:t>Mạnh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mẽ</a:t>
            </a:r>
            <a:r>
              <a:rPr lang="en-US" sz="3200" dirty="0">
                <a:solidFill>
                  <a:schemeClr val="tx1"/>
                </a:solidFill>
                <a:latin typeface="Times New Roman" panose="02020603050405020304" pitchFamily="18" charset="0"/>
                <a:cs typeface="Times New Roman" panose="02020603050405020304" pitchFamily="18" charset="0"/>
              </a:rPr>
              <a:t>, ra </a:t>
            </a:r>
            <a:r>
              <a:rPr lang="en-US" sz="3200" dirty="0" err="1">
                <a:solidFill>
                  <a:schemeClr val="tx1"/>
                </a:solidFill>
                <a:latin typeface="Times New Roman" panose="02020603050405020304" pitchFamily="18" charset="0"/>
                <a:cs typeface="Times New Roman" panose="02020603050405020304" pitchFamily="18" charset="0"/>
              </a:rPr>
              <a:t>lệnh</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A6D03BA-B41F-4C7B-A215-081C5ACC0F44}"/>
              </a:ext>
            </a:extLst>
          </p:cNvPr>
          <p:cNvSpPr/>
          <p:nvPr/>
        </p:nvSpPr>
        <p:spPr>
          <a:xfrm>
            <a:off x="6174980" y="4172857"/>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Yêu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cầu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nghiệm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khắc</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E5FBC3C-12CE-4F65-BE3B-C3EEEDAC3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740" y="3347345"/>
            <a:ext cx="857259" cy="753348"/>
          </a:xfrm>
          <a:prstGeom prst="rect">
            <a:avLst/>
          </a:prstGeom>
        </p:spPr>
      </p:pic>
      <p:pic>
        <p:nvPicPr>
          <p:cNvPr id="8" name="Picture 7">
            <a:extLst>
              <a:ext uri="{FF2B5EF4-FFF2-40B4-BE49-F238E27FC236}">
                <a16:creationId xmlns:a16="http://schemas.microsoft.com/office/drawing/2014/main" id="{6D3B4A6A-8D7F-4A31-9ED5-B2F9F5013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5536" y="4981306"/>
            <a:ext cx="857259" cy="753348"/>
          </a:xfrm>
          <a:prstGeom prst="rect">
            <a:avLst/>
          </a:prstGeom>
        </p:spPr>
      </p:pic>
      <p:pic>
        <p:nvPicPr>
          <p:cNvPr id="9" name="Picture 8">
            <a:extLst>
              <a:ext uri="{FF2B5EF4-FFF2-40B4-BE49-F238E27FC236}">
                <a16:creationId xmlns:a16="http://schemas.microsoft.com/office/drawing/2014/main" id="{59271EFD-78F6-4C0E-B603-DE5D50999A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2462" y="4431716"/>
            <a:ext cx="857259" cy="753348"/>
          </a:xfrm>
          <a:prstGeom prst="rect">
            <a:avLst/>
          </a:prstGeom>
        </p:spPr>
      </p:pic>
      <p:pic>
        <p:nvPicPr>
          <p:cNvPr id="10" name="Picture 9">
            <a:extLst>
              <a:ext uri="{FF2B5EF4-FFF2-40B4-BE49-F238E27FC236}">
                <a16:creationId xmlns:a16="http://schemas.microsoft.com/office/drawing/2014/main" id="{3637E04C-9FBB-4F2B-8F4E-1E9DEA2E8C0E}"/>
              </a:ext>
            </a:extLst>
          </p:cNvPr>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0383290" y="2822420"/>
            <a:ext cx="885137" cy="708059"/>
          </a:xfrm>
          <a:prstGeom prst="rect">
            <a:avLst/>
          </a:prstGeom>
        </p:spPr>
      </p:pic>
      <p:sp>
        <p:nvSpPr>
          <p:cNvPr id="11" name="Rectangle 10">
            <a:extLst>
              <a:ext uri="{FF2B5EF4-FFF2-40B4-BE49-F238E27FC236}">
                <a16:creationId xmlns:a16="http://schemas.microsoft.com/office/drawing/2014/main" id="{18F7449E-776F-4F65-ACAE-DCF89796CFB3}"/>
              </a:ext>
            </a:extLst>
          </p:cNvPr>
          <p:cNvSpPr/>
          <p:nvPr/>
        </p:nvSpPr>
        <p:spPr>
          <a:xfrm>
            <a:off x="362857" y="522514"/>
            <a:ext cx="718678" cy="117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1042357592"/>
      </p:ext>
    </p:extLst>
  </p:cSld>
  <p:clrMapOvr>
    <a:masterClrMapping/>
  </p:clrMapOvr>
  <mc:AlternateContent xmlns:mc="http://schemas.openxmlformats.org/markup-compatibility/2006" xmlns:p14="http://schemas.microsoft.com/office/powerpoint/2010/main">
    <mc:Choice Requires="p14">
      <p:transition spd="slow" p14:dur="2000" advClick="0" advTm="0">
        <p14:ferris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23" presetClass="entr" presetSubtype="32" fill="hold" nodeType="withEffect">
                                  <p:stCondLst>
                                    <p:cond delay="10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50" fill="hold"/>
                                        <p:tgtEl>
                                          <p:spTgt spid="7"/>
                                        </p:tgtEl>
                                        <p:attrNameLst>
                                          <p:attrName>ppt_w</p:attrName>
                                        </p:attrNameLst>
                                      </p:cBhvr>
                                      <p:tavLst>
                                        <p:tav tm="0">
                                          <p:val>
                                            <p:strVal val="4*#ppt_w"/>
                                          </p:val>
                                        </p:tav>
                                        <p:tav tm="100000">
                                          <p:val>
                                            <p:strVal val="#ppt_w"/>
                                          </p:val>
                                        </p:tav>
                                      </p:tavLst>
                                    </p:anim>
                                    <p:anim calcmode="lin" valueType="num">
                                      <p:cBhvr>
                                        <p:cTn id="33"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Wrong Buzzer.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strVal val="4*#ppt_w"/>
                                          </p:val>
                                        </p:tav>
                                        <p:tav tm="100000">
                                          <p:val>
                                            <p:strVal val="#ppt_w"/>
                                          </p:val>
                                        </p:tav>
                                      </p:tavLst>
                                    </p:anim>
                                    <p:anim calcmode="lin" valueType="num">
                                      <p:cBhvr>
                                        <p:cTn id="3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2" name="Wrong Buzzer.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 calcmode="lin" valueType="num">
                                      <p:cBhvr>
                                        <p:cTn id="40" dur="250" fill="hold"/>
                                        <p:tgtEl>
                                          <p:spTgt spid="9"/>
                                        </p:tgtEl>
                                        <p:attrNameLst>
                                          <p:attrName>ppt_w</p:attrName>
                                        </p:attrNameLst>
                                      </p:cBhvr>
                                      <p:tavLst>
                                        <p:tav tm="0">
                                          <p:val>
                                            <p:strVal val="4*#ppt_w"/>
                                          </p:val>
                                        </p:tav>
                                        <p:tav tm="100000">
                                          <p:val>
                                            <p:strVal val="#ppt_w"/>
                                          </p:val>
                                        </p:tav>
                                      </p:tavLst>
                                    </p:anim>
                                    <p:anim calcmode="lin" valueType="num">
                                      <p:cBhvr>
                                        <p:cTn id="4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250" fill="hold"/>
                                        <p:tgtEl>
                                          <p:spTgt spid="10"/>
                                        </p:tgtEl>
                                        <p:attrNameLst>
                                          <p:attrName>ppt_w</p:attrName>
                                        </p:attrNameLst>
                                      </p:cBhvr>
                                      <p:tavLst>
                                        <p:tav tm="0">
                                          <p:val>
                                            <p:strVal val="4*#ppt_w"/>
                                          </p:val>
                                        </p:tav>
                                        <p:tav tm="100000">
                                          <p:val>
                                            <p:strVal val="#ppt_w"/>
                                          </p:val>
                                        </p:tav>
                                      </p:tavLst>
                                    </p:anim>
                                    <p:anim calcmode="lin" valueType="num">
                                      <p:cBhvr>
                                        <p:cTn id="4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3"/>
                                        </p:tgtEl>
                                        <p:attrNameLst>
                                          <p:attrName>fillcolor</p:attrName>
                                        </p:attrNameLst>
                                      </p:cBhvr>
                                      <p:to>
                                        <a:srgbClr val="FFF2CC"/>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par>
                                <p:cTn id="53" presetID="1" presetClass="emph" presetSubtype="2" fill="hold" nodeType="withEffect">
                                  <p:stCondLst>
                                    <p:cond delay="1000"/>
                                  </p:stCondLst>
                                  <p:childTnLst>
                                    <p:animClr clrSpc="rgb" dir="cw">
                                      <p:cBhvr>
                                        <p:cTn id="54" dur="250" fill="hold"/>
                                        <p:tgtEl>
                                          <p:spTgt spid="3"/>
                                        </p:tgtEl>
                                        <p:attrNameLst>
                                          <p:attrName>fillcolor</p:attrName>
                                        </p:attrNameLst>
                                      </p:cBhvr>
                                      <p:to>
                                        <a:srgbClr val="00B050"/>
                                      </p:to>
                                    </p:animClr>
                                    <p:set>
                                      <p:cBhvr>
                                        <p:cTn id="55" dur="250" fill="hold"/>
                                        <p:tgtEl>
                                          <p:spTgt spid="3"/>
                                        </p:tgtEl>
                                        <p:attrNameLst>
                                          <p:attrName>fill.type</p:attrName>
                                        </p:attrNameLst>
                                      </p:cBhvr>
                                      <p:to>
                                        <p:strVal val="solid"/>
                                      </p:to>
                                    </p:set>
                                    <p:set>
                                      <p:cBhvr>
                                        <p:cTn id="5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4"/>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4"/>
                                        </p:tgtEl>
                                        <p:attrNameLst>
                                          <p:attrName>fillcolor</p:attrName>
                                        </p:attrNameLst>
                                      </p:cBhvr>
                                      <p:to>
                                        <a:srgbClr val="FFF2CC"/>
                                      </p:to>
                                    </p:animClr>
                                    <p:set>
                                      <p:cBhvr>
                                        <p:cTn id="62" dur="250" fill="hold"/>
                                        <p:tgtEl>
                                          <p:spTgt spid="4"/>
                                        </p:tgtEl>
                                        <p:attrNameLst>
                                          <p:attrName>fill.type</p:attrName>
                                        </p:attrNameLst>
                                      </p:cBhvr>
                                      <p:to>
                                        <p:strVal val="solid"/>
                                      </p:to>
                                    </p:set>
                                    <p:set>
                                      <p:cBhvr>
                                        <p:cTn id="63" dur="250" fill="hold"/>
                                        <p:tgtEl>
                                          <p:spTgt spid="4"/>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1" presetClass="emph" presetSubtype="2" fill="hold" nodeType="withEffect">
                                  <p:stCondLst>
                                    <p:cond delay="1000"/>
                                  </p:stCondLst>
                                  <p:childTnLst>
                                    <p:animClr clrSpc="rgb" dir="cw">
                                      <p:cBhvr>
                                        <p:cTn id="65" dur="250" fill="hold"/>
                                        <p:tgtEl>
                                          <p:spTgt spid="4"/>
                                        </p:tgtEl>
                                        <p:attrNameLst>
                                          <p:attrName>fillcolor</p:attrName>
                                        </p:attrNameLst>
                                      </p:cBhvr>
                                      <p:to>
                                        <a:srgbClr val="00B050"/>
                                      </p:to>
                                    </p:animClr>
                                    <p:set>
                                      <p:cBhvr>
                                        <p:cTn id="66" dur="250" fill="hold"/>
                                        <p:tgtEl>
                                          <p:spTgt spid="4"/>
                                        </p:tgtEl>
                                        <p:attrNameLst>
                                          <p:attrName>fill.type</p:attrName>
                                        </p:attrNameLst>
                                      </p:cBhvr>
                                      <p:to>
                                        <p:strVal val="solid"/>
                                      </p:to>
                                    </p:set>
                                    <p:set>
                                      <p:cBhvr>
                                        <p:cTn id="6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68" restart="whenNotActive" fill="hold" evtFilter="cancelBubble" nodeType="interactiveSeq">
                <p:stCondLst>
                  <p:cond evt="onClick" delay="0">
                    <p:tgtEl>
                      <p:spTgt spid="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5"/>
                                        </p:tgtEl>
                                        <p:attrNameLst>
                                          <p:attrName>fillcolor</p:attrName>
                                        </p:attrNameLst>
                                      </p:cBhvr>
                                      <p:to>
                                        <a:srgbClr val="FFF2CC"/>
                                      </p:to>
                                    </p:animClr>
                                    <p:set>
                                      <p:cBhvr>
                                        <p:cTn id="73" dur="250" fill="hold"/>
                                        <p:tgtEl>
                                          <p:spTgt spid="5"/>
                                        </p:tgtEl>
                                        <p:attrNameLst>
                                          <p:attrName>fill.type</p:attrName>
                                        </p:attrNameLst>
                                      </p:cBhvr>
                                      <p:to>
                                        <p:strVal val="solid"/>
                                      </p:to>
                                    </p:set>
                                    <p:set>
                                      <p:cBhvr>
                                        <p:cTn id="74" dur="25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5" presetID="1" presetClass="emph" presetSubtype="2" fill="hold" nodeType="withEffect">
                                  <p:stCondLst>
                                    <p:cond delay="1000"/>
                                  </p:stCondLst>
                                  <p:childTnLst>
                                    <p:animClr clrSpc="rgb" dir="cw">
                                      <p:cBhvr>
                                        <p:cTn id="76" dur="250" fill="hold"/>
                                        <p:tgtEl>
                                          <p:spTgt spid="5"/>
                                        </p:tgtEl>
                                        <p:attrNameLst>
                                          <p:attrName>fillcolor</p:attrName>
                                        </p:attrNameLst>
                                      </p:cBhvr>
                                      <p:to>
                                        <a:srgbClr val="00B050"/>
                                      </p:to>
                                    </p:animClr>
                                    <p:set>
                                      <p:cBhvr>
                                        <p:cTn id="77" dur="250" fill="hold"/>
                                        <p:tgtEl>
                                          <p:spTgt spid="5"/>
                                        </p:tgtEl>
                                        <p:attrNameLst>
                                          <p:attrName>fill.type</p:attrName>
                                        </p:attrNameLst>
                                      </p:cBhvr>
                                      <p:to>
                                        <p:strVal val="solid"/>
                                      </p:to>
                                    </p:set>
                                    <p:set>
                                      <p:cBhvr>
                                        <p:cTn id="78"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6"/>
                                        </p:tgtEl>
                                        <p:attrNameLst>
                                          <p:attrName>fillcolor</p:attrName>
                                        </p:attrNameLst>
                                      </p:cBhvr>
                                      <p:to>
                                        <a:srgbClr val="FFF2CC"/>
                                      </p:to>
                                    </p:animClr>
                                    <p:set>
                                      <p:cBhvr>
                                        <p:cTn id="84" dur="250" fill="hold"/>
                                        <p:tgtEl>
                                          <p:spTgt spid="6"/>
                                        </p:tgtEl>
                                        <p:attrNameLst>
                                          <p:attrName>fill.type</p:attrName>
                                        </p:attrNameLst>
                                      </p:cBhvr>
                                      <p:to>
                                        <p:strVal val="solid"/>
                                      </p:to>
                                    </p:set>
                                    <p:set>
                                      <p:cBhvr>
                                        <p:cTn id="85" dur="250" fill="hold"/>
                                        <p:tgtEl>
                                          <p:spTgt spid="6"/>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click.wav"/>
                                        </p:tgtEl>
                                      </p:cMediaNode>
                                    </p:audio>
                                  </p:subTnLst>
                                </p:cTn>
                              </p:par>
                              <p:par>
                                <p:cTn id="86" presetID="1" presetClass="emph" presetSubtype="2" fill="hold" nodeType="withEffect">
                                  <p:stCondLst>
                                    <p:cond delay="1000"/>
                                  </p:stCondLst>
                                  <p:childTnLst>
                                    <p:animClr clrSpc="rgb" dir="cw">
                                      <p:cBhvr>
                                        <p:cTn id="87" dur="250" fill="hold"/>
                                        <p:tgtEl>
                                          <p:spTgt spid="6"/>
                                        </p:tgtEl>
                                        <p:attrNameLst>
                                          <p:attrName>fillcolor</p:attrName>
                                        </p:attrNameLst>
                                      </p:cBhvr>
                                      <p:to>
                                        <a:srgbClr val="00B050"/>
                                      </p:to>
                                    </p:animClr>
                                    <p:set>
                                      <p:cBhvr>
                                        <p:cTn id="88" dur="250" fill="hold"/>
                                        <p:tgtEl>
                                          <p:spTgt spid="6"/>
                                        </p:tgtEl>
                                        <p:attrNameLst>
                                          <p:attrName>fill.type</p:attrName>
                                        </p:attrNameLst>
                                      </p:cBhvr>
                                      <p:to>
                                        <p:strVal val="solid"/>
                                      </p:to>
                                    </p:set>
                                    <p:set>
                                      <p:cBhvr>
                                        <p:cTn id="8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nip Diagonal Corner Rectangle 3">
            <a:extLst>
              <a:ext uri="{FF2B5EF4-FFF2-40B4-BE49-F238E27FC236}">
                <a16:creationId xmlns:a16="http://schemas.microsoft.com/office/drawing/2014/main" id="{6798D0F3-6551-4591-9704-88A2AF6B12DB}"/>
              </a:ext>
            </a:extLst>
          </p:cNvPr>
          <p:cNvSpPr/>
          <p:nvPr/>
        </p:nvSpPr>
        <p:spPr>
          <a:xfrm>
            <a:off x="973047" y="844916"/>
            <a:ext cx="10028929" cy="1262045"/>
          </a:xfrm>
          <a:prstGeom prst="snip2DiagRect">
            <a:avLst>
              <a:gd name="adj1" fmla="val 50000"/>
              <a:gd name="adj2" fmla="val 16667"/>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12700" algn="ctr" eaLnBrk="0" fontAlgn="base" hangingPunct="0">
              <a:spcBef>
                <a:spcPct val="0"/>
              </a:spcBef>
              <a:spcAft>
                <a:spcPct val="0"/>
              </a:spcAft>
              <a:tabLst>
                <a:tab pos="457200" algn="l"/>
              </a:tabLst>
            </a:pP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Hịch</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tướng</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28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alt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nghe:</a:t>
            </a:r>
            <a:endParaRPr lang="vi-VN" alt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416A8D56-9F54-499E-B6AA-3F297C4BE17B}"/>
              </a:ext>
            </a:extLst>
          </p:cNvPr>
          <p:cNvSpPr/>
          <p:nvPr/>
        </p:nvSpPr>
        <p:spPr>
          <a:xfrm>
            <a:off x="973047" y="2671364"/>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800" dirty="0">
                <a:solidFill>
                  <a:schemeClr val="tx1"/>
                </a:solidFill>
                <a:latin typeface="Times New Roman" panose="02020603050405020304" pitchFamily="18" charset="0"/>
                <a:cs typeface="Times New Roman" panose="02020603050405020304" pitchFamily="18" charset="0"/>
              </a:rPr>
              <a:t>A.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cổ</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khích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niềm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về</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nước</a:t>
            </a:r>
            <a:r>
              <a:rPr lang="en-US" sz="2800" dirty="0">
                <a:solidFill>
                  <a:schemeClr val="tx1"/>
                </a:solidFill>
                <a:latin typeface="Times New Roman" panose="02020603050405020304" pitchFamily="18" charset="0"/>
                <a:cs typeface="Times New Roman" panose="02020603050405020304" pitchFamily="18" charset="0"/>
              </a:rPr>
              <a:t> </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978767F2-6946-4929-9272-B5E908F76EFA}"/>
              </a:ext>
            </a:extLst>
          </p:cNvPr>
          <p:cNvSpPr/>
          <p:nvPr/>
        </p:nvSpPr>
        <p:spPr>
          <a:xfrm>
            <a:off x="6205977" y="2401460"/>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B.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thêm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yêu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hương</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38D8B1EA-AAEF-4F10-BD24-055484D56F8E}"/>
              </a:ext>
            </a:extLst>
          </p:cNvPr>
          <p:cNvSpPr/>
          <p:nvPr/>
        </p:nvSpPr>
        <p:spPr>
          <a:xfrm>
            <a:off x="973047" y="4347652"/>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Times New Roman" panose="02020603050405020304" pitchFamily="18" charset="0"/>
                <a:cs typeface="Times New Roman" panose="02020603050405020304" pitchFamily="18" charset="0"/>
              </a:rPr>
              <a:t>C. </a:t>
            </a:r>
            <a:r>
              <a:rPr lang="en-US" sz="2800" dirty="0" err="1">
                <a:solidFill>
                  <a:schemeClr val="tx1"/>
                </a:solidFill>
                <a:latin typeface="Times New Roman" panose="02020603050405020304" pitchFamily="18" charset="0"/>
                <a:cs typeface="Times New Roman" panose="02020603050405020304" pitchFamily="18" charset="0"/>
              </a:rPr>
              <a:t>Giúp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nghe</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ghét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quân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Nguyên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endParaRPr lang="vi-VN" sz="2800" dirty="0">
              <a:solidFill>
                <a:schemeClr val="tx1"/>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1A6D03BA-B41F-4C7B-A215-081C5ACC0F44}"/>
              </a:ext>
            </a:extLst>
          </p:cNvPr>
          <p:cNvSpPr/>
          <p:nvPr/>
        </p:nvSpPr>
        <p:spPr>
          <a:xfrm>
            <a:off x="6066491" y="4198022"/>
            <a:ext cx="4935483" cy="117873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dirty="0">
                <a:solidFill>
                  <a:schemeClr val="tx1"/>
                </a:solidFill>
                <a:latin typeface="Times New Roman" panose="02020603050405020304" pitchFamily="18" charset="0"/>
                <a:cs typeface="Times New Roman" panose="02020603050405020304" pitchFamily="18" charset="0"/>
              </a:rPr>
              <a:t>A. </a:t>
            </a:r>
            <a:r>
              <a:rPr lang="en-US" sz="3200" dirty="0" err="1">
                <a:solidFill>
                  <a:schemeClr val="tx1"/>
                </a:solidFill>
                <a:latin typeface="Times New Roman" panose="02020603050405020304" pitchFamily="18" charset="0"/>
                <a:cs typeface="Times New Roman" panose="02020603050405020304" pitchFamily="18" charset="0"/>
              </a:rPr>
              <a:t>Cả</a:t>
            </a:r>
            <a:r>
              <a:rPr lang="en-US" sz="3200" dirty="0">
                <a:solidFill>
                  <a:schemeClr val="tx1"/>
                </a:solidFill>
                <a:latin typeface="Times New Roman" panose="02020603050405020304" pitchFamily="18" charset="0"/>
                <a:cs typeface="Times New Roman" panose="02020603050405020304" pitchFamily="18" charset="0"/>
              </a:rPr>
              <a:t> A, B &amp; C </a:t>
            </a:r>
            <a:r>
              <a:rPr lang="en-US" sz="3200" dirty="0" err="1">
                <a:solidFill>
                  <a:schemeClr val="tx1"/>
                </a:solidFill>
                <a:latin typeface="Times New Roman" panose="02020603050405020304" pitchFamily="18" charset="0"/>
                <a:cs typeface="Times New Roman" panose="02020603050405020304" pitchFamily="18" charset="0"/>
              </a:rPr>
              <a:t>đều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đúng</a:t>
            </a:r>
            <a:endParaRPr lang="vi-VN" sz="3200" dirty="0">
              <a:solidFill>
                <a:schemeClr val="tx1"/>
              </a:solidFill>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EE5FBC3C-12CE-4F65-BE3B-C3EEEDAC3F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11174" y="5149714"/>
            <a:ext cx="857259" cy="753348"/>
          </a:xfrm>
          <a:prstGeom prst="rect">
            <a:avLst/>
          </a:prstGeom>
        </p:spPr>
      </p:pic>
      <p:pic>
        <p:nvPicPr>
          <p:cNvPr id="8" name="Picture 7">
            <a:extLst>
              <a:ext uri="{FF2B5EF4-FFF2-40B4-BE49-F238E27FC236}">
                <a16:creationId xmlns:a16="http://schemas.microsoft.com/office/drawing/2014/main" id="{6D3B4A6A-8D7F-4A31-9ED5-B2F9F5013A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73345" y="2765922"/>
            <a:ext cx="857259" cy="753348"/>
          </a:xfrm>
          <a:prstGeom prst="rect">
            <a:avLst/>
          </a:prstGeom>
        </p:spPr>
      </p:pic>
      <p:pic>
        <p:nvPicPr>
          <p:cNvPr id="9" name="Picture 8">
            <a:extLst>
              <a:ext uri="{FF2B5EF4-FFF2-40B4-BE49-F238E27FC236}">
                <a16:creationId xmlns:a16="http://schemas.microsoft.com/office/drawing/2014/main" id="{59271EFD-78F6-4C0E-B603-DE5D50999A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1403" y="4691235"/>
            <a:ext cx="857259" cy="753348"/>
          </a:xfrm>
          <a:prstGeom prst="rect">
            <a:avLst/>
          </a:prstGeom>
        </p:spPr>
      </p:pic>
      <p:pic>
        <p:nvPicPr>
          <p:cNvPr id="10" name="Picture 9">
            <a:extLst>
              <a:ext uri="{FF2B5EF4-FFF2-40B4-BE49-F238E27FC236}">
                <a16:creationId xmlns:a16="http://schemas.microsoft.com/office/drawing/2014/main" id="{3637E04C-9FBB-4F2B-8F4E-1E9DEA2E8C0E}"/>
              </a:ext>
            </a:extLst>
          </p:cNvPr>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023393" y="3439655"/>
            <a:ext cx="885137" cy="708059"/>
          </a:xfrm>
          <a:prstGeom prst="rect">
            <a:avLst/>
          </a:prstGeom>
        </p:spPr>
      </p:pic>
      <p:sp>
        <p:nvSpPr>
          <p:cNvPr id="11" name="Rectangle 10">
            <a:extLst>
              <a:ext uri="{FF2B5EF4-FFF2-40B4-BE49-F238E27FC236}">
                <a16:creationId xmlns:a16="http://schemas.microsoft.com/office/drawing/2014/main" id="{0418113D-9166-46A2-802F-63C934BBF095}"/>
              </a:ext>
            </a:extLst>
          </p:cNvPr>
          <p:cNvSpPr/>
          <p:nvPr/>
        </p:nvSpPr>
        <p:spPr>
          <a:xfrm>
            <a:off x="123741" y="615504"/>
            <a:ext cx="849306" cy="117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Times New Roman" panose="02020603050405020304" pitchFamily="18" charset="0"/>
                <a:cs typeface="Times New Roman" panose="02020603050405020304" pitchFamily="18" charset="0"/>
              </a:rPr>
              <a:t>4</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271224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50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par>
                                <p:cTn id="30" presetID="23" presetClass="entr" presetSubtype="32" fill="hold" nodeType="withEffect">
                                  <p:stCondLst>
                                    <p:cond delay="1000"/>
                                  </p:stCondLst>
                                  <p:childTnLst>
                                    <p:set>
                                      <p:cBhvr>
                                        <p:cTn id="31" dur="1" fill="hold">
                                          <p:stCondLst>
                                            <p:cond delay="0"/>
                                          </p:stCondLst>
                                        </p:cTn>
                                        <p:tgtEl>
                                          <p:spTgt spid="7"/>
                                        </p:tgtEl>
                                        <p:attrNameLst>
                                          <p:attrName>style.visibility</p:attrName>
                                        </p:attrNameLst>
                                      </p:cBhvr>
                                      <p:to>
                                        <p:strVal val="visible"/>
                                      </p:to>
                                    </p:set>
                                    <p:anim calcmode="lin" valueType="num">
                                      <p:cBhvr>
                                        <p:cTn id="32" dur="250" fill="hold"/>
                                        <p:tgtEl>
                                          <p:spTgt spid="7"/>
                                        </p:tgtEl>
                                        <p:attrNameLst>
                                          <p:attrName>ppt_w</p:attrName>
                                        </p:attrNameLst>
                                      </p:cBhvr>
                                      <p:tavLst>
                                        <p:tav tm="0">
                                          <p:val>
                                            <p:strVal val="4*#ppt_w"/>
                                          </p:val>
                                        </p:tav>
                                        <p:tav tm="100000">
                                          <p:val>
                                            <p:strVal val="#ppt_w"/>
                                          </p:val>
                                        </p:tav>
                                      </p:tavLst>
                                    </p:anim>
                                    <p:anim calcmode="lin" valueType="num">
                                      <p:cBhvr>
                                        <p:cTn id="33"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0"/>
                                            </p:cond>
                                          </p:stCondLst>
                                          <p:endCondLst>
                                            <p:cond evt="onStopAudio" delay="0">
                                              <p:tgtEl>
                                                <p:sldTgt/>
                                              </p:tgtEl>
                                            </p:cond>
                                          </p:endCondLst>
                                        </p:cTn>
                                        <p:tgtEl>
                                          <p:sndTgt r:embed="rId2" name="Wrong Buzzer.wav"/>
                                        </p:tgtEl>
                                      </p:cMediaNode>
                                    </p:audio>
                                  </p:subTnLst>
                                </p:cTn>
                              </p:par>
                              <p:par>
                                <p:cTn id="34" presetID="23" presetClass="entr" presetSubtype="32" fill="hold" nodeType="withEffect">
                                  <p:stCondLst>
                                    <p:cond delay="1000"/>
                                  </p:stCondLst>
                                  <p:childTnLst>
                                    <p:set>
                                      <p:cBhvr>
                                        <p:cTn id="35" dur="1" fill="hold">
                                          <p:stCondLst>
                                            <p:cond delay="0"/>
                                          </p:stCondLst>
                                        </p:cTn>
                                        <p:tgtEl>
                                          <p:spTgt spid="8"/>
                                        </p:tgtEl>
                                        <p:attrNameLst>
                                          <p:attrName>style.visibility</p:attrName>
                                        </p:attrNameLst>
                                      </p:cBhvr>
                                      <p:to>
                                        <p:strVal val="visible"/>
                                      </p:to>
                                    </p:set>
                                    <p:anim calcmode="lin" valueType="num">
                                      <p:cBhvr>
                                        <p:cTn id="36" dur="250" fill="hold"/>
                                        <p:tgtEl>
                                          <p:spTgt spid="8"/>
                                        </p:tgtEl>
                                        <p:attrNameLst>
                                          <p:attrName>ppt_w</p:attrName>
                                        </p:attrNameLst>
                                      </p:cBhvr>
                                      <p:tavLst>
                                        <p:tav tm="0">
                                          <p:val>
                                            <p:strVal val="4*#ppt_w"/>
                                          </p:val>
                                        </p:tav>
                                        <p:tav tm="100000">
                                          <p:val>
                                            <p:strVal val="#ppt_w"/>
                                          </p:val>
                                        </p:tav>
                                      </p:tavLst>
                                    </p:anim>
                                    <p:anim calcmode="lin" valueType="num">
                                      <p:cBhvr>
                                        <p:cTn id="37"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2" name="Wrong Buzzer.wav"/>
                                        </p:tgtEl>
                                      </p:cMediaNode>
                                    </p:audio>
                                  </p:subTnLst>
                                </p:cTn>
                              </p:par>
                              <p:par>
                                <p:cTn id="38" presetID="23" presetClass="entr" presetSubtype="32" fill="hold" nodeType="withEffect">
                                  <p:stCondLst>
                                    <p:cond delay="1000"/>
                                  </p:stCondLst>
                                  <p:childTnLst>
                                    <p:set>
                                      <p:cBhvr>
                                        <p:cTn id="39" dur="1" fill="hold">
                                          <p:stCondLst>
                                            <p:cond delay="0"/>
                                          </p:stCondLst>
                                        </p:cTn>
                                        <p:tgtEl>
                                          <p:spTgt spid="9"/>
                                        </p:tgtEl>
                                        <p:attrNameLst>
                                          <p:attrName>style.visibility</p:attrName>
                                        </p:attrNameLst>
                                      </p:cBhvr>
                                      <p:to>
                                        <p:strVal val="visible"/>
                                      </p:to>
                                    </p:set>
                                    <p:anim calcmode="lin" valueType="num">
                                      <p:cBhvr>
                                        <p:cTn id="40" dur="250" fill="hold"/>
                                        <p:tgtEl>
                                          <p:spTgt spid="9"/>
                                        </p:tgtEl>
                                        <p:attrNameLst>
                                          <p:attrName>ppt_w</p:attrName>
                                        </p:attrNameLst>
                                      </p:cBhvr>
                                      <p:tavLst>
                                        <p:tav tm="0">
                                          <p:val>
                                            <p:strVal val="4*#ppt_w"/>
                                          </p:val>
                                        </p:tav>
                                        <p:tav tm="100000">
                                          <p:val>
                                            <p:strVal val="#ppt_w"/>
                                          </p:val>
                                        </p:tav>
                                      </p:tavLst>
                                    </p:anim>
                                    <p:anim calcmode="lin" valueType="num">
                                      <p:cBhvr>
                                        <p:cTn id="41"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8"/>
                                            </p:cond>
                                          </p:stCondLst>
                                          <p:endCondLst>
                                            <p:cond evt="onStopAudio" delay="0">
                                              <p:tgtEl>
                                                <p:sldTgt/>
                                              </p:tgtEl>
                                            </p:cond>
                                          </p:endCondLst>
                                        </p:cTn>
                                        <p:tgtEl>
                                          <p:sndTgt r:embed="rId2" name="Wrong Buzzer.wav"/>
                                        </p:tgtEl>
                                      </p:cMediaNode>
                                    </p:audio>
                                  </p:subTnLst>
                                </p:cTn>
                              </p:par>
                              <p:par>
                                <p:cTn id="42" presetID="23" presetClass="entr" presetSubtype="32" fill="hold" nodeType="withEffect">
                                  <p:stCondLst>
                                    <p:cond delay="1000"/>
                                  </p:stCondLst>
                                  <p:childTnLst>
                                    <p:set>
                                      <p:cBhvr>
                                        <p:cTn id="43" dur="1" fill="hold">
                                          <p:stCondLst>
                                            <p:cond delay="0"/>
                                          </p:stCondLst>
                                        </p:cTn>
                                        <p:tgtEl>
                                          <p:spTgt spid="10"/>
                                        </p:tgtEl>
                                        <p:attrNameLst>
                                          <p:attrName>style.visibility</p:attrName>
                                        </p:attrNameLst>
                                      </p:cBhvr>
                                      <p:to>
                                        <p:strVal val="visible"/>
                                      </p:to>
                                    </p:set>
                                    <p:anim calcmode="lin" valueType="num">
                                      <p:cBhvr>
                                        <p:cTn id="44" dur="250" fill="hold"/>
                                        <p:tgtEl>
                                          <p:spTgt spid="10"/>
                                        </p:tgtEl>
                                        <p:attrNameLst>
                                          <p:attrName>ppt_w</p:attrName>
                                        </p:attrNameLst>
                                      </p:cBhvr>
                                      <p:tavLst>
                                        <p:tav tm="0">
                                          <p:val>
                                            <p:strVal val="4*#ppt_w"/>
                                          </p:val>
                                        </p:tav>
                                        <p:tav tm="100000">
                                          <p:val>
                                            <p:strVal val="#ppt_w"/>
                                          </p:val>
                                        </p:tav>
                                      </p:tavLst>
                                    </p:anim>
                                    <p:anim calcmode="lin" valueType="num">
                                      <p:cBhvr>
                                        <p:cTn id="45" dur="250" fill="hold"/>
                                        <p:tgtEl>
                                          <p:spTgt spid="1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2"/>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3"/>
                    </p:tgtEl>
                  </p:cond>
                </p:stCondLst>
                <p:endSync evt="end" delay="0">
                  <p:rtn val="all"/>
                </p:endSync>
                <p:childTnLst>
                  <p:par>
                    <p:cTn id="47" fill="hold">
                      <p:stCondLst>
                        <p:cond delay="0"/>
                      </p:stCondLst>
                      <p:childTnLst>
                        <p:par>
                          <p:cTn id="48" fill="hold">
                            <p:stCondLst>
                              <p:cond delay="0"/>
                            </p:stCondLst>
                            <p:childTnLst>
                              <p:par>
                                <p:cTn id="49" presetID="1" presetClass="emph" presetSubtype="2" fill="hold" nodeType="clickEffect">
                                  <p:stCondLst>
                                    <p:cond delay="0"/>
                                  </p:stCondLst>
                                  <p:childTnLst>
                                    <p:animClr clrSpc="rgb" dir="cw">
                                      <p:cBhvr>
                                        <p:cTn id="50" dur="250" fill="hold"/>
                                        <p:tgtEl>
                                          <p:spTgt spid="3"/>
                                        </p:tgtEl>
                                        <p:attrNameLst>
                                          <p:attrName>fillcolor</p:attrName>
                                        </p:attrNameLst>
                                      </p:cBhvr>
                                      <p:to>
                                        <a:srgbClr val="FFF2CC"/>
                                      </p:to>
                                    </p:animClr>
                                    <p:set>
                                      <p:cBhvr>
                                        <p:cTn id="51" dur="250" fill="hold"/>
                                        <p:tgtEl>
                                          <p:spTgt spid="3"/>
                                        </p:tgtEl>
                                        <p:attrNameLst>
                                          <p:attrName>fill.type</p:attrName>
                                        </p:attrNameLst>
                                      </p:cBhvr>
                                      <p:to>
                                        <p:strVal val="solid"/>
                                      </p:to>
                                    </p:set>
                                    <p:set>
                                      <p:cBhvr>
                                        <p:cTn id="52" dur="250" fill="hold"/>
                                        <p:tgtEl>
                                          <p:spTgt spid="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4" name="click.wav"/>
                                        </p:tgtEl>
                                      </p:cMediaNode>
                                    </p:audio>
                                  </p:subTnLst>
                                </p:cTn>
                              </p:par>
                              <p:par>
                                <p:cTn id="53" presetID="1" presetClass="emph" presetSubtype="2" fill="hold" nodeType="withEffect">
                                  <p:stCondLst>
                                    <p:cond delay="1000"/>
                                  </p:stCondLst>
                                  <p:childTnLst>
                                    <p:animClr clrSpc="rgb" dir="cw">
                                      <p:cBhvr>
                                        <p:cTn id="54" dur="250" fill="hold"/>
                                        <p:tgtEl>
                                          <p:spTgt spid="3"/>
                                        </p:tgtEl>
                                        <p:attrNameLst>
                                          <p:attrName>fillcolor</p:attrName>
                                        </p:attrNameLst>
                                      </p:cBhvr>
                                      <p:to>
                                        <a:srgbClr val="00B050"/>
                                      </p:to>
                                    </p:animClr>
                                    <p:set>
                                      <p:cBhvr>
                                        <p:cTn id="55" dur="250" fill="hold"/>
                                        <p:tgtEl>
                                          <p:spTgt spid="3"/>
                                        </p:tgtEl>
                                        <p:attrNameLst>
                                          <p:attrName>fill.type</p:attrName>
                                        </p:attrNameLst>
                                      </p:cBhvr>
                                      <p:to>
                                        <p:strVal val="solid"/>
                                      </p:to>
                                    </p:set>
                                    <p:set>
                                      <p:cBhvr>
                                        <p:cTn id="56" dur="25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57" restart="whenNotActive" fill="hold" evtFilter="cancelBubble" nodeType="interactiveSeq">
                <p:stCondLst>
                  <p:cond evt="onClick" delay="0">
                    <p:tgtEl>
                      <p:spTgt spid="4"/>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250" fill="hold"/>
                                        <p:tgtEl>
                                          <p:spTgt spid="4"/>
                                        </p:tgtEl>
                                        <p:attrNameLst>
                                          <p:attrName>fillcolor</p:attrName>
                                        </p:attrNameLst>
                                      </p:cBhvr>
                                      <p:to>
                                        <a:srgbClr val="FFF2CC"/>
                                      </p:to>
                                    </p:animClr>
                                    <p:set>
                                      <p:cBhvr>
                                        <p:cTn id="62" dur="250" fill="hold"/>
                                        <p:tgtEl>
                                          <p:spTgt spid="4"/>
                                        </p:tgtEl>
                                        <p:attrNameLst>
                                          <p:attrName>fill.type</p:attrName>
                                        </p:attrNameLst>
                                      </p:cBhvr>
                                      <p:to>
                                        <p:strVal val="solid"/>
                                      </p:to>
                                    </p:set>
                                    <p:set>
                                      <p:cBhvr>
                                        <p:cTn id="63" dur="250" fill="hold"/>
                                        <p:tgtEl>
                                          <p:spTgt spid="4"/>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click.wav"/>
                                        </p:tgtEl>
                                      </p:cMediaNode>
                                    </p:audio>
                                  </p:subTnLst>
                                </p:cTn>
                              </p:par>
                              <p:par>
                                <p:cTn id="64" presetID="1" presetClass="emph" presetSubtype="2" fill="hold" nodeType="withEffect">
                                  <p:stCondLst>
                                    <p:cond delay="1000"/>
                                  </p:stCondLst>
                                  <p:childTnLst>
                                    <p:animClr clrSpc="rgb" dir="cw">
                                      <p:cBhvr>
                                        <p:cTn id="65" dur="250" fill="hold"/>
                                        <p:tgtEl>
                                          <p:spTgt spid="4"/>
                                        </p:tgtEl>
                                        <p:attrNameLst>
                                          <p:attrName>fillcolor</p:attrName>
                                        </p:attrNameLst>
                                      </p:cBhvr>
                                      <p:to>
                                        <a:srgbClr val="00B050"/>
                                      </p:to>
                                    </p:animClr>
                                    <p:set>
                                      <p:cBhvr>
                                        <p:cTn id="66" dur="250" fill="hold"/>
                                        <p:tgtEl>
                                          <p:spTgt spid="4"/>
                                        </p:tgtEl>
                                        <p:attrNameLst>
                                          <p:attrName>fill.type</p:attrName>
                                        </p:attrNameLst>
                                      </p:cBhvr>
                                      <p:to>
                                        <p:strVal val="solid"/>
                                      </p:to>
                                    </p:set>
                                    <p:set>
                                      <p:cBhvr>
                                        <p:cTn id="67" dur="25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68" restart="whenNotActive" fill="hold" evtFilter="cancelBubble" nodeType="interactiveSeq">
                <p:stCondLst>
                  <p:cond evt="onClick" delay="0">
                    <p:tgtEl>
                      <p:spTgt spid="5"/>
                    </p:tgtEl>
                  </p:cond>
                </p:stCondLst>
                <p:endSync evt="end" delay="0">
                  <p:rtn val="all"/>
                </p:endSync>
                <p:childTnLst>
                  <p:par>
                    <p:cTn id="69" fill="hold">
                      <p:stCondLst>
                        <p:cond delay="0"/>
                      </p:stCondLst>
                      <p:childTnLst>
                        <p:par>
                          <p:cTn id="70" fill="hold">
                            <p:stCondLst>
                              <p:cond delay="0"/>
                            </p:stCondLst>
                            <p:childTnLst>
                              <p:par>
                                <p:cTn id="71" presetID="1" presetClass="emph" presetSubtype="2" fill="hold" nodeType="clickEffect">
                                  <p:stCondLst>
                                    <p:cond delay="0"/>
                                  </p:stCondLst>
                                  <p:childTnLst>
                                    <p:animClr clrSpc="rgb" dir="cw">
                                      <p:cBhvr>
                                        <p:cTn id="72" dur="250" fill="hold"/>
                                        <p:tgtEl>
                                          <p:spTgt spid="5"/>
                                        </p:tgtEl>
                                        <p:attrNameLst>
                                          <p:attrName>fillcolor</p:attrName>
                                        </p:attrNameLst>
                                      </p:cBhvr>
                                      <p:to>
                                        <a:srgbClr val="FFF2CC"/>
                                      </p:to>
                                    </p:animClr>
                                    <p:set>
                                      <p:cBhvr>
                                        <p:cTn id="73" dur="250" fill="hold"/>
                                        <p:tgtEl>
                                          <p:spTgt spid="5"/>
                                        </p:tgtEl>
                                        <p:attrNameLst>
                                          <p:attrName>fill.type</p:attrName>
                                        </p:attrNameLst>
                                      </p:cBhvr>
                                      <p:to>
                                        <p:strVal val="solid"/>
                                      </p:to>
                                    </p:set>
                                    <p:set>
                                      <p:cBhvr>
                                        <p:cTn id="74" dur="250" fill="hold"/>
                                        <p:tgtEl>
                                          <p:spTgt spid="5"/>
                                        </p:tgtEl>
                                        <p:attrNameLst>
                                          <p:attrName>fill.on</p:attrName>
                                        </p:attrNameLst>
                                      </p:cBhvr>
                                      <p:to>
                                        <p:strVal val="true"/>
                                      </p:to>
                                    </p:set>
                                  </p:childTnLst>
                                  <p:subTnLst>
                                    <p:audio>
                                      <p:cMediaNode>
                                        <p:cTn display="0" masterRel="sameClick">
                                          <p:stCondLst>
                                            <p:cond evt="begin" delay="0">
                                              <p:tn val="71"/>
                                            </p:cond>
                                          </p:stCondLst>
                                          <p:endCondLst>
                                            <p:cond evt="onStopAudio" delay="0">
                                              <p:tgtEl>
                                                <p:sldTgt/>
                                              </p:tgtEl>
                                            </p:cond>
                                          </p:endCondLst>
                                        </p:cTn>
                                        <p:tgtEl>
                                          <p:sndTgt r:embed="rId4" name="click.wav"/>
                                        </p:tgtEl>
                                      </p:cMediaNode>
                                    </p:audio>
                                  </p:subTnLst>
                                </p:cTn>
                              </p:par>
                              <p:par>
                                <p:cTn id="75" presetID="1" presetClass="emph" presetSubtype="2" fill="hold" nodeType="withEffect">
                                  <p:stCondLst>
                                    <p:cond delay="1000"/>
                                  </p:stCondLst>
                                  <p:childTnLst>
                                    <p:animClr clrSpc="rgb" dir="cw">
                                      <p:cBhvr>
                                        <p:cTn id="76" dur="250" fill="hold"/>
                                        <p:tgtEl>
                                          <p:spTgt spid="5"/>
                                        </p:tgtEl>
                                        <p:attrNameLst>
                                          <p:attrName>fillcolor</p:attrName>
                                        </p:attrNameLst>
                                      </p:cBhvr>
                                      <p:to>
                                        <a:srgbClr val="00B050"/>
                                      </p:to>
                                    </p:animClr>
                                    <p:set>
                                      <p:cBhvr>
                                        <p:cTn id="77" dur="250" fill="hold"/>
                                        <p:tgtEl>
                                          <p:spTgt spid="5"/>
                                        </p:tgtEl>
                                        <p:attrNameLst>
                                          <p:attrName>fill.type</p:attrName>
                                        </p:attrNameLst>
                                      </p:cBhvr>
                                      <p:to>
                                        <p:strVal val="solid"/>
                                      </p:to>
                                    </p:set>
                                    <p:set>
                                      <p:cBhvr>
                                        <p:cTn id="78" dur="25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79" restart="whenNotActive" fill="hold" evtFilter="cancelBubble" nodeType="interactiveSeq">
                <p:stCondLst>
                  <p:cond evt="onClick" delay="0">
                    <p:tgtEl>
                      <p:spTgt spid="6"/>
                    </p:tgtEl>
                  </p:cond>
                </p:stCondLst>
                <p:endSync evt="end" delay="0">
                  <p:rtn val="all"/>
                </p:endSync>
                <p:childTnLst>
                  <p:par>
                    <p:cTn id="80" fill="hold">
                      <p:stCondLst>
                        <p:cond delay="0"/>
                      </p:stCondLst>
                      <p:childTnLst>
                        <p:par>
                          <p:cTn id="81" fill="hold">
                            <p:stCondLst>
                              <p:cond delay="0"/>
                            </p:stCondLst>
                            <p:childTnLst>
                              <p:par>
                                <p:cTn id="82" presetID="1" presetClass="emph" presetSubtype="2" fill="hold" nodeType="clickEffect">
                                  <p:stCondLst>
                                    <p:cond delay="0"/>
                                  </p:stCondLst>
                                  <p:childTnLst>
                                    <p:animClr clrSpc="rgb" dir="cw">
                                      <p:cBhvr>
                                        <p:cTn id="83" dur="250" fill="hold"/>
                                        <p:tgtEl>
                                          <p:spTgt spid="6"/>
                                        </p:tgtEl>
                                        <p:attrNameLst>
                                          <p:attrName>fillcolor</p:attrName>
                                        </p:attrNameLst>
                                      </p:cBhvr>
                                      <p:to>
                                        <a:srgbClr val="FFF2CC"/>
                                      </p:to>
                                    </p:animClr>
                                    <p:set>
                                      <p:cBhvr>
                                        <p:cTn id="84" dur="250" fill="hold"/>
                                        <p:tgtEl>
                                          <p:spTgt spid="6"/>
                                        </p:tgtEl>
                                        <p:attrNameLst>
                                          <p:attrName>fill.type</p:attrName>
                                        </p:attrNameLst>
                                      </p:cBhvr>
                                      <p:to>
                                        <p:strVal val="solid"/>
                                      </p:to>
                                    </p:set>
                                    <p:set>
                                      <p:cBhvr>
                                        <p:cTn id="85" dur="250" fill="hold"/>
                                        <p:tgtEl>
                                          <p:spTgt spid="6"/>
                                        </p:tgtEl>
                                        <p:attrNameLst>
                                          <p:attrName>fill.on</p:attrName>
                                        </p:attrNameLst>
                                      </p:cBhvr>
                                      <p:to>
                                        <p:strVal val="true"/>
                                      </p:to>
                                    </p:set>
                                  </p:childTnLst>
                                  <p:subTnLst>
                                    <p:audio>
                                      <p:cMediaNode>
                                        <p:cTn display="0" masterRel="sameClick">
                                          <p:stCondLst>
                                            <p:cond evt="begin" delay="0">
                                              <p:tn val="82"/>
                                            </p:cond>
                                          </p:stCondLst>
                                          <p:endCondLst>
                                            <p:cond evt="onStopAudio" delay="0">
                                              <p:tgtEl>
                                                <p:sldTgt/>
                                              </p:tgtEl>
                                            </p:cond>
                                          </p:endCondLst>
                                        </p:cTn>
                                        <p:tgtEl>
                                          <p:sndTgt r:embed="rId4" name="click.wav"/>
                                        </p:tgtEl>
                                      </p:cMediaNode>
                                    </p:audio>
                                  </p:subTnLst>
                                </p:cTn>
                              </p:par>
                              <p:par>
                                <p:cTn id="86" presetID="1" presetClass="emph" presetSubtype="2" fill="hold" nodeType="withEffect">
                                  <p:stCondLst>
                                    <p:cond delay="1000"/>
                                  </p:stCondLst>
                                  <p:childTnLst>
                                    <p:animClr clrSpc="rgb" dir="cw">
                                      <p:cBhvr>
                                        <p:cTn id="87" dur="250" fill="hold"/>
                                        <p:tgtEl>
                                          <p:spTgt spid="6"/>
                                        </p:tgtEl>
                                        <p:attrNameLst>
                                          <p:attrName>fillcolor</p:attrName>
                                        </p:attrNameLst>
                                      </p:cBhvr>
                                      <p:to>
                                        <a:srgbClr val="00B050"/>
                                      </p:to>
                                    </p:animClr>
                                    <p:set>
                                      <p:cBhvr>
                                        <p:cTn id="88" dur="250" fill="hold"/>
                                        <p:tgtEl>
                                          <p:spTgt spid="6"/>
                                        </p:tgtEl>
                                        <p:attrNameLst>
                                          <p:attrName>fill.type</p:attrName>
                                        </p:attrNameLst>
                                      </p:cBhvr>
                                      <p:to>
                                        <p:strVal val="solid"/>
                                      </p:to>
                                    </p:set>
                                    <p:set>
                                      <p:cBhvr>
                                        <p:cTn id="89" dur="25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childTnLst>
        </p:cTn>
      </p:par>
    </p:tnLst>
    <p:bldLst>
      <p:bldP spid="2" grpId="0" animBg="1"/>
      <p:bldP spid="3" grpId="0" animBg="1"/>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C324033F-6638-4932-AFEF-41A210F2FEED}"/>
              </a:ext>
            </a:extLst>
          </p:cNvPr>
          <p:cNvSpPr txBox="1"/>
          <p:nvPr/>
        </p:nvSpPr>
        <p:spPr>
          <a:xfrm>
            <a:off x="1516062" y="2748522"/>
            <a:ext cx="8015866"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srgbClr val="D2C883"/>
                </a:solidFill>
                <a:effectLst/>
                <a:uLnTx/>
                <a:uFillTx/>
                <a:latin typeface="Times New Roman" panose="02020603050405020304" pitchFamily="18" charset="0"/>
                <a:cs typeface="Times New Roman" panose="02020603050405020304" pitchFamily="18" charset="0"/>
                <a:sym typeface="+mn-lt"/>
              </a:rPr>
              <a:t>Liên</a:t>
            </a:r>
            <a:r>
              <a:rPr kumimoji="0" lang="en-US" altLang="zh-CN" sz="5400" b="1" i="0" u="none" strike="noStrike" kern="1200" cap="none" spc="0" normalizeH="0" noProof="0" dirty="0">
                <a:ln>
                  <a:noFill/>
                </a:ln>
                <a:solidFill>
                  <a:srgbClr val="D2C883"/>
                </a:solidFill>
                <a:effectLst/>
                <a:uLnTx/>
                <a:uFillTx/>
                <a:latin typeface="Times New Roman" panose="02020603050405020304" pitchFamily="18" charset="0"/>
                <a:cs typeface="Times New Roman" panose="02020603050405020304" pitchFamily="18" charset="0"/>
                <a:sym typeface="+mn-lt"/>
              </a:rPr>
              <a:t> </a:t>
            </a:r>
            <a:r>
              <a:rPr kumimoji="0" lang="en-US" altLang="zh-CN" sz="5400" b="1" i="0" u="none" strike="noStrike" kern="1200" cap="none" spc="0" normalizeH="0" noProof="0" dirty="0" err="1">
                <a:ln>
                  <a:noFill/>
                </a:ln>
                <a:solidFill>
                  <a:srgbClr val="D2C883"/>
                </a:solidFill>
                <a:effectLst/>
                <a:uLnTx/>
                <a:uFillTx/>
                <a:latin typeface="Times New Roman" panose="02020603050405020304" pitchFamily="18" charset="0"/>
                <a:cs typeface="Times New Roman" panose="02020603050405020304" pitchFamily="18" charset="0"/>
                <a:sym typeface="+mn-lt"/>
              </a:rPr>
              <a:t>hệ</a:t>
            </a:r>
            <a:r>
              <a:rPr kumimoji="0" lang="en-US" altLang="zh-CN" sz="5400" b="1" i="0" u="none" strike="noStrike" kern="1200" cap="none" spc="0" normalizeH="0" noProof="0" dirty="0">
                <a:ln>
                  <a:noFill/>
                </a:ln>
                <a:solidFill>
                  <a:srgbClr val="D2C883"/>
                </a:solidFill>
                <a:effectLst/>
                <a:uLnTx/>
                <a:uFillTx/>
                <a:latin typeface="Times New Roman" panose="02020603050405020304" pitchFamily="18" charset="0"/>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noProof="0" dirty="0" err="1">
                <a:ln>
                  <a:noFill/>
                </a:ln>
                <a:solidFill>
                  <a:srgbClr val="D2C883"/>
                </a:solidFill>
                <a:effectLst/>
                <a:uLnTx/>
                <a:uFillTx/>
                <a:latin typeface="Times New Roman" panose="02020603050405020304" pitchFamily="18" charset="0"/>
                <a:cs typeface="Times New Roman" panose="02020603050405020304" pitchFamily="18" charset="0"/>
                <a:sym typeface="+mn-lt"/>
              </a:rPr>
              <a:t>vận</a:t>
            </a:r>
            <a:r>
              <a:rPr kumimoji="0" lang="en-US" altLang="zh-CN" sz="5400" b="1" i="0" u="none" strike="noStrike" kern="1200" cap="none" spc="0" normalizeH="0" noProof="0" dirty="0">
                <a:ln>
                  <a:noFill/>
                </a:ln>
                <a:solidFill>
                  <a:srgbClr val="D2C883"/>
                </a:solidFill>
                <a:effectLst/>
                <a:uLnTx/>
                <a:uFillTx/>
                <a:latin typeface="Times New Roman" panose="02020603050405020304" pitchFamily="18" charset="0"/>
                <a:cs typeface="Times New Roman" panose="02020603050405020304" pitchFamily="18" charset="0"/>
                <a:sym typeface="+mn-lt"/>
              </a:rPr>
              <a:t> </a:t>
            </a:r>
            <a:r>
              <a:rPr kumimoji="0" lang="en-US" altLang="zh-CN" sz="5400" b="1" i="0" u="none" strike="noStrike" kern="1200" cap="none" spc="0" normalizeH="0" noProof="0" dirty="0" err="1">
                <a:ln>
                  <a:noFill/>
                </a:ln>
                <a:solidFill>
                  <a:srgbClr val="D2C883"/>
                </a:solidFill>
                <a:effectLst/>
                <a:uLnTx/>
                <a:uFillTx/>
                <a:latin typeface="Times New Roman" panose="02020603050405020304" pitchFamily="18" charset="0"/>
                <a:cs typeface="Times New Roman" panose="02020603050405020304" pitchFamily="18" charset="0"/>
                <a:sym typeface="+mn-lt"/>
              </a:rPr>
              <a:t>dụng</a:t>
            </a:r>
            <a:endParaRPr kumimoji="0" lang="zh-CN" altLang="en-US" sz="5400" b="1" i="0" u="none" strike="noStrike" kern="1200" cap="none" spc="0" normalizeH="0" baseline="0" noProof="0" dirty="0">
              <a:ln>
                <a:noFill/>
              </a:ln>
              <a:solidFill>
                <a:srgbClr val="D2C883"/>
              </a:solidFill>
              <a:effectLst/>
              <a:uLnTx/>
              <a:uFillTx/>
              <a:latin typeface="Times New Roman" panose="02020603050405020304" pitchFamily="18" charset="0"/>
              <a:cs typeface="Times New Roman" panose="02020603050405020304" pitchFamily="18" charset="0"/>
              <a:sym typeface="+mn-lt"/>
            </a:endParaRPr>
          </a:p>
        </p:txBody>
      </p:sp>
      <p:grpSp>
        <p:nvGrpSpPr>
          <p:cNvPr id="32" name="组合 31">
            <a:extLst>
              <a:ext uri="{FF2B5EF4-FFF2-40B4-BE49-F238E27FC236}">
                <a16:creationId xmlns:a16="http://schemas.microsoft.com/office/drawing/2014/main" id="{62C6CD41-89DC-4969-84FC-3D9A302EC451}"/>
              </a:ext>
            </a:extLst>
          </p:cNvPr>
          <p:cNvGrpSpPr/>
          <p:nvPr/>
        </p:nvGrpSpPr>
        <p:grpSpPr>
          <a:xfrm>
            <a:off x="1902415" y="2045981"/>
            <a:ext cx="914400" cy="1734987"/>
            <a:chOff x="2147582" y="2013358"/>
            <a:chExt cx="914400" cy="1734987"/>
          </a:xfrm>
        </p:grpSpPr>
        <p:cxnSp>
          <p:nvCxnSpPr>
            <p:cNvPr id="27"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400F325C-1DCE-4B79-880B-53A8A03A9155}"/>
              </a:ext>
            </a:extLst>
          </p:cNvPr>
          <p:cNvGrpSpPr/>
          <p:nvPr/>
        </p:nvGrpSpPr>
        <p:grpSpPr>
          <a:xfrm flipH="1">
            <a:off x="5337403" y="2042085"/>
            <a:ext cx="914400" cy="1734986"/>
            <a:chOff x="2147582" y="2013358"/>
            <a:chExt cx="914400" cy="1734986"/>
          </a:xfrm>
        </p:grpSpPr>
        <p:cxnSp>
          <p:nvCxnSpPr>
            <p:cNvPr id="34"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82679614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ppt_x</p:attrName>
                                        </p:attrNameLst>
                                      </p:cBhvr>
                                      <p:tavLst>
                                        <p:tav tm="0">
                                          <p:val>
                                            <p:strVal val="#ppt_x-#ppt_w*1.125000"/>
                                          </p:val>
                                        </p:tav>
                                        <p:tav tm="100000">
                                          <p:val>
                                            <p:strVal val="#ppt_x"/>
                                          </p:val>
                                        </p:tav>
                                      </p:tavLst>
                                    </p:anim>
                                    <p:animEffect transition="in" filter="wipe(right)">
                                      <p:cBhvr>
                                        <p:cTn id="8" dur="500"/>
                                        <p:tgtEl>
                                          <p:spTgt spid="32"/>
                                        </p:tgtEl>
                                      </p:cBhvr>
                                    </p:animEffect>
                                  </p:childTnLst>
                                </p:cTn>
                              </p:par>
                              <p:par>
                                <p:cTn id="9" presetID="1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55" name="Rectangle 54"/>
          <p:cNvSpPr/>
          <p:nvPr/>
        </p:nvSpPr>
        <p:spPr>
          <a:xfrm>
            <a:off x="1893558" y="859283"/>
            <a:ext cx="7257151" cy="523220"/>
          </a:xfrm>
          <a:prstGeom prst="rect">
            <a:avLst/>
          </a:prstGeom>
        </p:spPr>
        <p:txBody>
          <a:bodyPr wrap="square">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HS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thảo</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luận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nhóm</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thực</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nhiệm</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vụ</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C00000"/>
                </a:solidFill>
                <a:effectLst/>
                <a:uLnTx/>
                <a:uFillTx/>
                <a:latin typeface="Times New Roman" panose="02020603050405020304" pitchFamily="18" charset="0"/>
                <a:ea typeface="+mn-ea"/>
                <a:cs typeface="Times New Roman" panose="02020603050405020304" pitchFamily="18" charset="0"/>
              </a:rPr>
              <a:t>sau</a:t>
            </a:r>
            <a:r>
              <a:rPr kumimoji="0" lang="en-US" sz="2800" b="0"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a:t>
            </a:r>
          </a:p>
        </p:txBody>
      </p:sp>
      <p:sp>
        <p:nvSpPr>
          <p:cNvPr id="57" name="Rectangle 56"/>
          <p:cNvSpPr/>
          <p:nvPr/>
        </p:nvSpPr>
        <p:spPr>
          <a:xfrm>
            <a:off x="551203" y="1418459"/>
            <a:ext cx="11216408" cy="830997"/>
          </a:xfrm>
          <a:prstGeom prst="rect">
            <a:avLst/>
          </a:prstGeom>
        </p:spPr>
        <p:txBody>
          <a:bodyPr wrap="square">
            <a:spAutoFit/>
          </a:bodyPr>
          <a:lstStyle/>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Hịch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gợi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nước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sản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phẩm</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minh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họa</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áp</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phích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clip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ngắn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thể</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suy</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nghĩ</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58" name="Table 57"/>
          <p:cNvGraphicFramePr>
            <a:graphicFrameLocks noGrp="1"/>
          </p:cNvGraphicFramePr>
          <p:nvPr>
            <p:extLst>
              <p:ext uri="{D42A27DB-BD31-4B8C-83A1-F6EECF244321}">
                <p14:modId xmlns:p14="http://schemas.microsoft.com/office/powerpoint/2010/main" val="3314428532"/>
              </p:ext>
            </p:extLst>
          </p:nvPr>
        </p:nvGraphicFramePr>
        <p:xfrm>
          <a:off x="795873" y="2760354"/>
          <a:ext cx="10635175" cy="3157081"/>
        </p:xfrm>
        <a:graphic>
          <a:graphicData uri="http://schemas.openxmlformats.org/drawingml/2006/table">
            <a:tbl>
              <a:tblPr firstRow="1" firstCol="1" bandRow="1">
                <a:tableStyleId>{5C22544A-7EE6-4342-B048-85BDC9FD1C3A}</a:tableStyleId>
              </a:tblPr>
              <a:tblGrid>
                <a:gridCol w="718085">
                  <a:extLst>
                    <a:ext uri="{9D8B030D-6E8A-4147-A177-3AD203B41FA5}">
                      <a16:colId xmlns:a16="http://schemas.microsoft.com/office/drawing/2014/main" val="125000987"/>
                    </a:ext>
                  </a:extLst>
                </a:gridCol>
                <a:gridCol w="4447847">
                  <a:extLst>
                    <a:ext uri="{9D8B030D-6E8A-4147-A177-3AD203B41FA5}">
                      <a16:colId xmlns:a16="http://schemas.microsoft.com/office/drawing/2014/main" val="213157105"/>
                    </a:ext>
                  </a:extLst>
                </a:gridCol>
                <a:gridCol w="1974201">
                  <a:extLst>
                    <a:ext uri="{9D8B030D-6E8A-4147-A177-3AD203B41FA5}">
                      <a16:colId xmlns:a16="http://schemas.microsoft.com/office/drawing/2014/main" val="2299518954"/>
                    </a:ext>
                  </a:extLst>
                </a:gridCol>
                <a:gridCol w="1975272">
                  <a:extLst>
                    <a:ext uri="{9D8B030D-6E8A-4147-A177-3AD203B41FA5}">
                      <a16:colId xmlns:a16="http://schemas.microsoft.com/office/drawing/2014/main" val="2596527781"/>
                    </a:ext>
                  </a:extLst>
                </a:gridCol>
                <a:gridCol w="1519770">
                  <a:extLst>
                    <a:ext uri="{9D8B030D-6E8A-4147-A177-3AD203B41FA5}">
                      <a16:colId xmlns:a16="http://schemas.microsoft.com/office/drawing/2014/main" val="1152830084"/>
                    </a:ext>
                  </a:extLst>
                </a:gridCol>
              </a:tblGrid>
              <a:tr h="834974">
                <a:tc>
                  <a:txBody>
                    <a:bodyPr/>
                    <a:lstStyle/>
                    <a:p>
                      <a:pPr marL="0" marR="0"/>
                      <a:r>
                        <a:rPr lang="en-US" sz="2400" dirty="0">
                          <a:solidFill>
                            <a:srgbClr val="7030A0"/>
                          </a:solidFill>
                          <a:effectLst/>
                          <a:latin typeface="Times New Roman" panose="02020603050405020304" pitchFamily="18" charset="0"/>
                          <a:cs typeface="Times New Roman" panose="02020603050405020304" pitchFamily="18" charset="0"/>
                        </a:rPr>
                        <a:t>STT </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dirty="0">
                          <a:solidFill>
                            <a:srgbClr val="7030A0"/>
                          </a:solidFill>
                          <a:effectLst/>
                          <a:latin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cs typeface="Times New Roman" panose="02020603050405020304" pitchFamily="18" charset="0"/>
                        </a:rPr>
                        <a:t>Mức</a:t>
                      </a:r>
                      <a:r>
                        <a:rPr lang="en-US" sz="2400" dirty="0">
                          <a:solidFill>
                            <a:srgbClr val="7030A0"/>
                          </a:solidFill>
                          <a:effectLst/>
                          <a:latin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cs typeface="Times New Roman" panose="02020603050405020304" pitchFamily="18" charset="0"/>
                        </a:rPr>
                        <a:t>độ</a:t>
                      </a:r>
                      <a:endParaRPr lang="en-US" sz="2400" dirty="0">
                        <a:solidFill>
                          <a:srgbClr val="7030A0"/>
                        </a:solidFill>
                        <a:effectLst/>
                        <a:latin typeface="Times New Roman" panose="02020603050405020304" pitchFamily="18" charset="0"/>
                        <a:cs typeface="Times New Roman" panose="02020603050405020304" pitchFamily="18" charset="0"/>
                      </a:endParaRPr>
                    </a:p>
                    <a:p>
                      <a:pPr marL="0" marR="0"/>
                      <a:r>
                        <a:rPr lang="en-US" sz="2400" dirty="0" err="1">
                          <a:solidFill>
                            <a:srgbClr val="7030A0"/>
                          </a:solidFill>
                          <a:effectLst/>
                          <a:latin typeface="Times New Roman" panose="02020603050405020304" pitchFamily="18" charset="0"/>
                          <a:cs typeface="Times New Roman" panose="02020603050405020304" pitchFamily="18" charset="0"/>
                        </a:rPr>
                        <a:t>Tiêu</a:t>
                      </a:r>
                      <a:r>
                        <a:rPr lang="en-US" sz="2400" dirty="0">
                          <a:solidFill>
                            <a:srgbClr val="7030A0"/>
                          </a:solidFill>
                          <a:effectLst/>
                          <a:latin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cs typeface="Times New Roman" panose="02020603050405020304" pitchFamily="18" charset="0"/>
                        </a:rPr>
                        <a:t>chí</a:t>
                      </a:r>
                      <a:r>
                        <a:rPr lang="en-US" sz="2400" dirty="0">
                          <a:solidFill>
                            <a:srgbClr val="7030A0"/>
                          </a:solidFill>
                          <a:effectLst/>
                          <a:latin typeface="Times New Roman" panose="02020603050405020304" pitchFamily="18" charset="0"/>
                          <a:cs typeface="Times New Roman" panose="02020603050405020304" pitchFamily="18" charset="0"/>
                        </a:rPr>
                        <a:t>   </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2400" dirty="0" err="1">
                          <a:solidFill>
                            <a:srgbClr val="7030A0"/>
                          </a:solidFill>
                          <a:effectLst/>
                          <a:latin typeface="Times New Roman" panose="02020603050405020304" pitchFamily="18" charset="0"/>
                          <a:cs typeface="Times New Roman" panose="02020603050405020304" pitchFamily="18" charset="0"/>
                        </a:rPr>
                        <a:t>Mức</a:t>
                      </a:r>
                      <a:r>
                        <a:rPr lang="en-US" sz="2400" dirty="0">
                          <a:solidFill>
                            <a:srgbClr val="7030A0"/>
                          </a:solidFill>
                          <a:effectLst/>
                          <a:latin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cs typeface="Times New Roman" panose="02020603050405020304" pitchFamily="18" charset="0"/>
                        </a:rPr>
                        <a:t>độ</a:t>
                      </a:r>
                      <a:r>
                        <a:rPr lang="en-US" sz="2400" dirty="0">
                          <a:solidFill>
                            <a:srgbClr val="7030A0"/>
                          </a:solidFill>
                          <a:effectLst/>
                          <a:latin typeface="Times New Roman" panose="02020603050405020304" pitchFamily="18" charset="0"/>
                          <a:cs typeface="Times New Roman" panose="02020603050405020304" pitchFamily="18" charset="0"/>
                        </a:rPr>
                        <a:t> 1</a:t>
                      </a:r>
                    </a:p>
                    <a:p>
                      <a:pPr marL="0" marR="0" algn="ctr"/>
                      <a:r>
                        <a:rPr lang="en-US" sz="2400" dirty="0">
                          <a:solidFill>
                            <a:srgbClr val="7030A0"/>
                          </a:solidFill>
                          <a:effectLst/>
                          <a:latin typeface="Times New Roman" panose="02020603050405020304" pitchFamily="18" charset="0"/>
                          <a:cs typeface="Times New Roman" panose="02020603050405020304" pitchFamily="18" charset="0"/>
                        </a:rPr>
                        <a:t>(Trung </a:t>
                      </a:r>
                      <a:r>
                        <a:rPr lang="en-US" sz="2400" dirty="0" err="1">
                          <a:solidFill>
                            <a:srgbClr val="7030A0"/>
                          </a:solidFill>
                          <a:effectLst/>
                          <a:latin typeface="Times New Roman" panose="02020603050405020304" pitchFamily="18" charset="0"/>
                          <a:cs typeface="Times New Roman" panose="02020603050405020304" pitchFamily="18" charset="0"/>
                        </a:rPr>
                        <a:t>bình</a:t>
                      </a:r>
                      <a:r>
                        <a:rPr lang="en-US" sz="2400" dirty="0">
                          <a:solidFill>
                            <a:srgbClr val="7030A0"/>
                          </a:solidFill>
                          <a:effectLst/>
                          <a:latin typeface="Times New Roman" panose="02020603050405020304" pitchFamily="18" charset="0"/>
                          <a:cs typeface="Times New Roman" panose="02020603050405020304" pitchFamily="18" charset="0"/>
                        </a:rPr>
                        <a:t>)</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2400" dirty="0" err="1">
                          <a:solidFill>
                            <a:srgbClr val="7030A0"/>
                          </a:solidFill>
                          <a:effectLst/>
                          <a:latin typeface="Times New Roman" panose="02020603050405020304" pitchFamily="18" charset="0"/>
                          <a:cs typeface="Times New Roman" panose="02020603050405020304" pitchFamily="18" charset="0"/>
                        </a:rPr>
                        <a:t>Mức</a:t>
                      </a:r>
                      <a:r>
                        <a:rPr lang="en-US" sz="2400" dirty="0">
                          <a:solidFill>
                            <a:srgbClr val="7030A0"/>
                          </a:solidFill>
                          <a:effectLst/>
                          <a:latin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cs typeface="Times New Roman" panose="02020603050405020304" pitchFamily="18" charset="0"/>
                        </a:rPr>
                        <a:t>độ</a:t>
                      </a:r>
                      <a:r>
                        <a:rPr lang="en-US" sz="2400" dirty="0">
                          <a:solidFill>
                            <a:srgbClr val="7030A0"/>
                          </a:solidFill>
                          <a:effectLst/>
                          <a:latin typeface="Times New Roman" panose="02020603050405020304" pitchFamily="18" charset="0"/>
                          <a:cs typeface="Times New Roman" panose="02020603050405020304" pitchFamily="18" charset="0"/>
                        </a:rPr>
                        <a:t> 2</a:t>
                      </a:r>
                    </a:p>
                    <a:p>
                      <a:pPr marL="0" marR="0" algn="ctr"/>
                      <a:r>
                        <a:rPr lang="en-US" sz="2400" dirty="0">
                          <a:solidFill>
                            <a:srgbClr val="7030A0"/>
                          </a:solidFill>
                          <a:effectLst/>
                          <a:latin typeface="Times New Roman" panose="02020603050405020304" pitchFamily="18" charset="0"/>
                          <a:cs typeface="Times New Roman" panose="02020603050405020304" pitchFamily="18" charset="0"/>
                        </a:rPr>
                        <a:t>(</a:t>
                      </a:r>
                      <a:r>
                        <a:rPr lang="en-US" sz="2400" dirty="0" err="1">
                          <a:solidFill>
                            <a:srgbClr val="7030A0"/>
                          </a:solidFill>
                          <a:effectLst/>
                          <a:latin typeface="Times New Roman" panose="02020603050405020304" pitchFamily="18" charset="0"/>
                          <a:cs typeface="Times New Roman" panose="02020603050405020304" pitchFamily="18" charset="0"/>
                        </a:rPr>
                        <a:t>Khá</a:t>
                      </a:r>
                      <a:r>
                        <a:rPr lang="en-US" sz="2400" dirty="0">
                          <a:solidFill>
                            <a:srgbClr val="7030A0"/>
                          </a:solidFill>
                          <a:effectLst/>
                          <a:latin typeface="Times New Roman" panose="02020603050405020304" pitchFamily="18" charset="0"/>
                          <a:cs typeface="Times New Roman" panose="02020603050405020304" pitchFamily="18" charset="0"/>
                        </a:rPr>
                        <a:t>)</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r>
                        <a:rPr lang="en-US" sz="2400" dirty="0" err="1">
                          <a:solidFill>
                            <a:srgbClr val="7030A0"/>
                          </a:solidFill>
                          <a:effectLst/>
                          <a:latin typeface="Times New Roman" panose="02020603050405020304" pitchFamily="18" charset="0"/>
                          <a:cs typeface="Times New Roman" panose="02020603050405020304" pitchFamily="18" charset="0"/>
                        </a:rPr>
                        <a:t>Mức</a:t>
                      </a:r>
                      <a:r>
                        <a:rPr lang="en-US" sz="2400" dirty="0">
                          <a:solidFill>
                            <a:srgbClr val="7030A0"/>
                          </a:solidFill>
                          <a:effectLst/>
                          <a:latin typeface="Times New Roman" panose="02020603050405020304" pitchFamily="18" charset="0"/>
                          <a:cs typeface="Times New Roman" panose="02020603050405020304" pitchFamily="18" charset="0"/>
                        </a:rPr>
                        <a:t> </a:t>
                      </a:r>
                      <a:r>
                        <a:rPr lang="en-US" sz="2400" dirty="0" err="1">
                          <a:solidFill>
                            <a:srgbClr val="7030A0"/>
                          </a:solidFill>
                          <a:effectLst/>
                          <a:latin typeface="Times New Roman" panose="02020603050405020304" pitchFamily="18" charset="0"/>
                          <a:cs typeface="Times New Roman" panose="02020603050405020304" pitchFamily="18" charset="0"/>
                        </a:rPr>
                        <a:t>độ</a:t>
                      </a:r>
                      <a:r>
                        <a:rPr lang="en-US" sz="2400" dirty="0">
                          <a:solidFill>
                            <a:srgbClr val="7030A0"/>
                          </a:solidFill>
                          <a:effectLst/>
                          <a:latin typeface="Times New Roman" panose="02020603050405020304" pitchFamily="18" charset="0"/>
                          <a:cs typeface="Times New Roman" panose="02020603050405020304" pitchFamily="18" charset="0"/>
                        </a:rPr>
                        <a:t> 3</a:t>
                      </a:r>
                    </a:p>
                    <a:p>
                      <a:pPr marL="0" marR="0" algn="ctr"/>
                      <a:r>
                        <a:rPr lang="en-US" sz="2400" dirty="0">
                          <a:solidFill>
                            <a:srgbClr val="7030A0"/>
                          </a:solidFill>
                          <a:effectLst/>
                          <a:latin typeface="Times New Roman" panose="02020603050405020304" pitchFamily="18" charset="0"/>
                          <a:cs typeface="Times New Roman" panose="02020603050405020304" pitchFamily="18" charset="0"/>
                        </a:rPr>
                        <a:t>(</a:t>
                      </a:r>
                      <a:r>
                        <a:rPr lang="en-US" sz="2400" dirty="0" err="1">
                          <a:solidFill>
                            <a:srgbClr val="7030A0"/>
                          </a:solidFill>
                          <a:effectLst/>
                          <a:latin typeface="Times New Roman" panose="02020603050405020304" pitchFamily="18" charset="0"/>
                          <a:cs typeface="Times New Roman" panose="02020603050405020304" pitchFamily="18" charset="0"/>
                        </a:rPr>
                        <a:t>Tốt</a:t>
                      </a:r>
                      <a:r>
                        <a:rPr lang="en-US" sz="2400" dirty="0">
                          <a:solidFill>
                            <a:srgbClr val="7030A0"/>
                          </a:solidFill>
                          <a:effectLst/>
                          <a:latin typeface="Times New Roman" panose="02020603050405020304" pitchFamily="18" charset="0"/>
                          <a:cs typeface="Times New Roman" panose="02020603050405020304" pitchFamily="18" charset="0"/>
                        </a:rPr>
                        <a:t>)</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544558"/>
                  </a:ext>
                </a:extLst>
              </a:tr>
              <a:tr h="417487">
                <a:tc>
                  <a:txBody>
                    <a:bodyPr/>
                    <a:lstStyle/>
                    <a:p>
                      <a:pPr marL="0" marR="0"/>
                      <a:r>
                        <a:rPr lang="en-US" sz="2400" dirty="0">
                          <a:solidFill>
                            <a:srgbClr val="7030A0"/>
                          </a:solidFill>
                          <a:effectLst/>
                          <a:latin typeface="Times New Roman" panose="02020603050405020304" pitchFamily="18" charset="0"/>
                          <a:cs typeface="Times New Roman" panose="02020603050405020304" pitchFamily="18" charset="0"/>
                        </a:rPr>
                        <a:t>1</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Chủ đề rõ ràng (lòng yêu nước)</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4784638"/>
                  </a:ext>
                </a:extLst>
              </a:tr>
              <a:tr h="441580">
                <a:tc>
                  <a:txBody>
                    <a:bodyPr/>
                    <a:lstStyle/>
                    <a:p>
                      <a:pPr marL="0" marR="0"/>
                      <a:r>
                        <a:rPr lang="en-US" sz="2400" dirty="0">
                          <a:solidFill>
                            <a:srgbClr val="7030A0"/>
                          </a:solidFill>
                          <a:effectLst/>
                          <a:latin typeface="Times New Roman" panose="02020603050405020304" pitchFamily="18" charset="0"/>
                          <a:cs typeface="Times New Roman" panose="02020603050405020304" pitchFamily="18" charset="0"/>
                        </a:rPr>
                        <a:t>2</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Thông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điệp</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thời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sự</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9679580"/>
                  </a:ext>
                </a:extLst>
              </a:tr>
              <a:tr h="417487">
                <a:tc>
                  <a:txBody>
                    <a:bodyPr/>
                    <a:lstStyle/>
                    <a:p>
                      <a:pPr marL="0" marR="0"/>
                      <a:r>
                        <a:rPr lang="en-US" sz="2400" dirty="0">
                          <a:solidFill>
                            <a:srgbClr val="7030A0"/>
                          </a:solidFill>
                          <a:effectLst/>
                          <a:latin typeface="Times New Roman" panose="02020603050405020304" pitchFamily="18" charset="0"/>
                          <a:cs typeface="Times New Roman" panose="02020603050405020304" pitchFamily="18" charset="0"/>
                        </a:rPr>
                        <a:t>3</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Tính chất nghệ thuật/ thẩm  mỹ hấp dẫn</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7643148"/>
                  </a:ext>
                </a:extLst>
              </a:tr>
              <a:tr h="417487">
                <a:tc>
                  <a:txBody>
                    <a:bodyPr/>
                    <a:lstStyle/>
                    <a:p>
                      <a:pPr marL="0" marR="0"/>
                      <a:r>
                        <a:rPr lang="en-US" sz="2400" dirty="0">
                          <a:solidFill>
                            <a:srgbClr val="7030A0"/>
                          </a:solidFill>
                          <a:effectLst/>
                          <a:latin typeface="Times New Roman" panose="02020603050405020304" pitchFamily="18" charset="0"/>
                          <a:cs typeface="Times New Roman" panose="02020603050405020304" pitchFamily="18" charset="0"/>
                        </a:rPr>
                        <a:t>4</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Tác động tới người đọc/ người xem</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a:effectLst/>
                          <a:latin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r>
                        <a:rPr lang="en-US"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8813852"/>
                  </a:ext>
                </a:extLst>
              </a:tr>
            </a:tbl>
          </a:graphicData>
        </a:graphic>
      </p:graphicFrame>
      <p:cxnSp>
        <p:nvCxnSpPr>
          <p:cNvPr id="59" name="Straight Connector 58"/>
          <p:cNvCxnSpPr/>
          <p:nvPr/>
        </p:nvCxnSpPr>
        <p:spPr>
          <a:xfrm>
            <a:off x="1492417" y="2793273"/>
            <a:ext cx="4496198" cy="79066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53138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C324033F-6638-4932-AFEF-41A210F2FEED}"/>
              </a:ext>
            </a:extLst>
          </p:cNvPr>
          <p:cNvSpPr txBox="1"/>
          <p:nvPr/>
        </p:nvSpPr>
        <p:spPr>
          <a:xfrm>
            <a:off x="2862535" y="2315246"/>
            <a:ext cx="419943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a:solidFill>
                  <a:srgbClr val="D2C883"/>
                </a:solidFill>
                <a:latin typeface="Times New Roman" panose="02020603050405020304" pitchFamily="18" charset="0"/>
                <a:cs typeface="Times New Roman" panose="02020603050405020304" pitchFamily="18" charset="0"/>
                <a:sym typeface="+mn-lt"/>
              </a:rPr>
              <a:t>Dặn </a:t>
            </a:r>
            <a:r>
              <a:rPr lang="en-US" altLang="zh-CN" sz="5400" b="1" dirty="0" err="1">
                <a:solidFill>
                  <a:srgbClr val="D2C883"/>
                </a:solidFill>
                <a:latin typeface="Times New Roman" panose="02020603050405020304" pitchFamily="18" charset="0"/>
                <a:cs typeface="Times New Roman" panose="02020603050405020304" pitchFamily="18" charset="0"/>
                <a:sym typeface="+mn-lt"/>
              </a:rPr>
              <a:t>dò</a:t>
            </a:r>
            <a:endParaRPr kumimoji="0" lang="zh-CN" altLang="en-US" sz="5400" b="1" i="0" u="none" strike="noStrike" kern="1200" cap="none" spc="0" normalizeH="0" baseline="0" noProof="0" dirty="0">
              <a:ln>
                <a:noFill/>
              </a:ln>
              <a:solidFill>
                <a:srgbClr val="D2C883"/>
              </a:solidFill>
              <a:effectLst/>
              <a:uLnTx/>
              <a:uFillTx/>
              <a:latin typeface="Times New Roman" panose="02020603050405020304" pitchFamily="18" charset="0"/>
              <a:cs typeface="Times New Roman" panose="02020603050405020304" pitchFamily="18" charset="0"/>
              <a:sym typeface="+mn-lt"/>
            </a:endParaRPr>
          </a:p>
        </p:txBody>
      </p:sp>
      <p:grpSp>
        <p:nvGrpSpPr>
          <p:cNvPr id="32" name="组合 31">
            <a:extLst>
              <a:ext uri="{FF2B5EF4-FFF2-40B4-BE49-F238E27FC236}">
                <a16:creationId xmlns:a16="http://schemas.microsoft.com/office/drawing/2014/main" id="{62C6CD41-89DC-4969-84FC-3D9A302EC451}"/>
              </a:ext>
            </a:extLst>
          </p:cNvPr>
          <p:cNvGrpSpPr/>
          <p:nvPr/>
        </p:nvGrpSpPr>
        <p:grpSpPr>
          <a:xfrm>
            <a:off x="2997123" y="2155199"/>
            <a:ext cx="914400" cy="1734987"/>
            <a:chOff x="2147582" y="2013358"/>
            <a:chExt cx="914400" cy="1734987"/>
          </a:xfrm>
        </p:grpSpPr>
        <p:cxnSp>
          <p:nvCxnSpPr>
            <p:cNvPr id="27"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1"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33" name="组合 32">
            <a:extLst>
              <a:ext uri="{FF2B5EF4-FFF2-40B4-BE49-F238E27FC236}">
                <a16:creationId xmlns:a16="http://schemas.microsoft.com/office/drawing/2014/main" id="{400F325C-1DCE-4B79-880B-53A8A03A9155}"/>
              </a:ext>
            </a:extLst>
          </p:cNvPr>
          <p:cNvGrpSpPr/>
          <p:nvPr/>
        </p:nvGrpSpPr>
        <p:grpSpPr>
          <a:xfrm flipH="1">
            <a:off x="6096000" y="2051202"/>
            <a:ext cx="914400" cy="1734986"/>
            <a:chOff x="2147582" y="2013358"/>
            <a:chExt cx="914400" cy="1734986"/>
          </a:xfrm>
        </p:grpSpPr>
        <p:cxnSp>
          <p:nvCxnSpPr>
            <p:cNvPr id="34"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36"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107030489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ppt_x</p:attrName>
                                        </p:attrNameLst>
                                      </p:cBhvr>
                                      <p:tavLst>
                                        <p:tav tm="0">
                                          <p:val>
                                            <p:strVal val="#ppt_x-#ppt_w*1.125000"/>
                                          </p:val>
                                        </p:tav>
                                        <p:tav tm="100000">
                                          <p:val>
                                            <p:strVal val="#ppt_x"/>
                                          </p:val>
                                        </p:tav>
                                      </p:tavLst>
                                    </p:anim>
                                    <p:animEffect transition="in" filter="wipe(right)">
                                      <p:cBhvr>
                                        <p:cTn id="8" dur="500"/>
                                        <p:tgtEl>
                                          <p:spTgt spid="32"/>
                                        </p:tgtEl>
                                      </p:cBhvr>
                                    </p:animEffect>
                                  </p:childTnLst>
                                </p:cTn>
                              </p:par>
                              <p:par>
                                <p:cTn id="9" presetID="12" presetClass="entr" presetSubtype="2" fill="hold"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p:tgtEl>
                                          <p:spTgt spid="33"/>
                                        </p:tgtEl>
                                        <p:attrNameLst>
                                          <p:attrName>ppt_x</p:attrName>
                                        </p:attrNameLst>
                                      </p:cBhvr>
                                      <p:tavLst>
                                        <p:tav tm="0">
                                          <p:val>
                                            <p:strVal val="#ppt_x+#ppt_w*1.125000"/>
                                          </p:val>
                                        </p:tav>
                                        <p:tav tm="100000">
                                          <p:val>
                                            <p:strVal val="#ppt_x"/>
                                          </p:val>
                                        </p:tav>
                                      </p:tavLst>
                                    </p:anim>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7"/>
                                        </p:tgtEl>
                                        <p:attrNameLst>
                                          <p:attrName>ppt_y</p:attrName>
                                        </p:attrNameLst>
                                      </p:cBhvr>
                                      <p:tavLst>
                                        <p:tav tm="0">
                                          <p:val>
                                            <p:strVal val="#ppt_y"/>
                                          </p:val>
                                        </p:tav>
                                        <p:tav tm="100000">
                                          <p:val>
                                            <p:strVal val="#ppt_y"/>
                                          </p:val>
                                        </p:tav>
                                      </p:tavLst>
                                    </p:anim>
                                    <p:anim calcmode="lin" valueType="num">
                                      <p:cBhvr>
                                        <p:cTn id="1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1550292" y="1143000"/>
            <a:ext cx="10119936" cy="5447706"/>
          </a:xfrm>
          <a:prstGeom prst="roundRect">
            <a:avLst>
              <a:gd name="adj" fmla="val 3218"/>
            </a:avLst>
          </a:prstGeom>
          <a:no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3939118" y="984354"/>
            <a:ext cx="4548168" cy="3736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Rounded Rectangle 16"/>
          <p:cNvSpPr/>
          <p:nvPr/>
        </p:nvSpPr>
        <p:spPr>
          <a:xfrm>
            <a:off x="3941456" y="831582"/>
            <a:ext cx="4545830" cy="622836"/>
          </a:xfrm>
          <a:prstGeom prst="roundRect">
            <a:avLst/>
          </a:prstGeom>
          <a:noFill/>
          <a:ln w="57150">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4486251" y="883513"/>
            <a:ext cx="3565400" cy="507831"/>
          </a:xfrm>
          <a:prstGeom prst="rect">
            <a:avLst/>
          </a:prstGeom>
          <a:noFill/>
          <a:ln>
            <a:noFill/>
          </a:ln>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srgbClr val="C0504D">
                    <a:lumMod val="50000"/>
                  </a:srgbClr>
                </a:solidFill>
                <a:effectLst/>
                <a:uLnTx/>
                <a:uFillTx/>
                <a:latin typeface="Times New Roman" panose="02020603050405020304" pitchFamily="18" charset="0"/>
                <a:ea typeface="Tahoma" pitchFamily="34" charset="0"/>
                <a:cs typeface="Times New Roman" panose="02020603050405020304" pitchFamily="18" charset="0"/>
              </a:rPr>
              <a:t>CẤU TRÚC BÀI HỌC</a:t>
            </a:r>
          </a:p>
        </p:txBody>
      </p:sp>
      <p:sp>
        <p:nvSpPr>
          <p:cNvPr id="23" name="Oval 22"/>
          <p:cNvSpPr/>
          <p:nvPr/>
        </p:nvSpPr>
        <p:spPr>
          <a:xfrm>
            <a:off x="8411104" y="1061236"/>
            <a:ext cx="152364" cy="152384"/>
          </a:xfrm>
          <a:prstGeom prst="ellipse">
            <a:avLst/>
          </a:prstGeom>
          <a:solidFill>
            <a:schemeClr val="accent6">
              <a:lumMod val="50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Rectangle 25"/>
          <p:cNvSpPr/>
          <p:nvPr/>
        </p:nvSpPr>
        <p:spPr>
          <a:xfrm>
            <a:off x="1893557" y="4174916"/>
            <a:ext cx="6192026" cy="2262148"/>
          </a:xfrm>
          <a:prstGeom prst="rect">
            <a:avLst/>
          </a:prstGeom>
        </p:spPr>
        <p:txBody>
          <a:bodyPr wrap="square" lIns="45711" tIns="22855" rIns="45711" bIns="22855">
            <a:spAutoFit/>
          </a:bodyPr>
          <a:lstStyle/>
          <a:p>
            <a:pPr marL="0" marR="0" lvl="1" indent="-371401"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hiểu</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tri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Việt</a:t>
            </a:r>
          </a:p>
          <a:p>
            <a:pPr marL="915611" marR="0" lvl="2" indent="-371401"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915611" marR="0" lvl="2" indent="-371401"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1" indent="-371401"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tiếng</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Việt</a:t>
            </a:r>
          </a:p>
          <a:p>
            <a:pPr marL="915611" marR="0" lvl="2" indent="-371401"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chức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915611" marR="0" lvl="2" indent="-371401"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Kết</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8" name="Oval 27"/>
          <p:cNvSpPr/>
          <p:nvPr/>
        </p:nvSpPr>
        <p:spPr>
          <a:xfrm>
            <a:off x="3884891" y="1066808"/>
            <a:ext cx="152364" cy="152384"/>
          </a:xfrm>
          <a:prstGeom prst="ellipse">
            <a:avLst/>
          </a:prstGeom>
          <a:solidFill>
            <a:schemeClr val="accent6">
              <a:lumMod val="50000"/>
            </a:schemeClr>
          </a:solidFill>
          <a:ln w="82550">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0" name="Group 29"/>
          <p:cNvGrpSpPr/>
          <p:nvPr/>
        </p:nvGrpSpPr>
        <p:grpSpPr>
          <a:xfrm>
            <a:off x="1453236" y="1712711"/>
            <a:ext cx="2584020" cy="471954"/>
            <a:chOff x="2840539" y="3818711"/>
            <a:chExt cx="9326496" cy="943908"/>
          </a:xfrm>
        </p:grpSpPr>
        <p:sp>
          <p:nvSpPr>
            <p:cNvPr id="31"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33" name="Group 32"/>
            <p:cNvGrpSpPr/>
            <p:nvPr/>
          </p:nvGrpSpPr>
          <p:grpSpPr>
            <a:xfrm>
              <a:off x="2840539" y="3886200"/>
              <a:ext cx="9326496" cy="876419"/>
              <a:chOff x="2840539" y="3733800"/>
              <a:chExt cx="9326496" cy="876419"/>
            </a:xfrm>
          </p:grpSpPr>
          <p:sp>
            <p:nvSpPr>
              <p:cNvPr id="34" name="Round Same Side Corner Rectangle 33"/>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5" name="Rectangle 34"/>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6" name="Rectangle 35"/>
              <p:cNvSpPr/>
              <p:nvPr/>
            </p:nvSpPr>
            <p:spPr>
              <a:xfrm>
                <a:off x="4460662" y="3810000"/>
                <a:ext cx="3094839" cy="800219"/>
              </a:xfrm>
              <a:prstGeom prst="rect">
                <a:avLst/>
              </a:prstGeom>
            </p:spPr>
            <p:txBody>
              <a:bodyPr wrap="none">
                <a:spAutoFit/>
              </a:bodyPr>
              <a:lstStyle/>
              <a:p>
                <a:pPr marL="0" marR="0" lvl="0" indent="0" algn="l" defTabSz="457109"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PHẦN ĐỌC</a:t>
                </a:r>
                <a:endParaRPr kumimoji="0" lang="en-US" sz="20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7" name="TextBox 36"/>
              <p:cNvSpPr txBox="1"/>
              <p:nvPr/>
            </p:nvSpPr>
            <p:spPr>
              <a:xfrm>
                <a:off x="3315611" y="3733800"/>
                <a:ext cx="568178" cy="8002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rPr>
                  <a:t>I</a:t>
                </a:r>
              </a:p>
            </p:txBody>
          </p:sp>
        </p:grpSp>
      </p:grpSp>
      <p:grpSp>
        <p:nvGrpSpPr>
          <p:cNvPr id="38" name="Group 37"/>
          <p:cNvGrpSpPr/>
          <p:nvPr/>
        </p:nvGrpSpPr>
        <p:grpSpPr>
          <a:xfrm>
            <a:off x="1486100" y="3762111"/>
            <a:ext cx="4963657" cy="471954"/>
            <a:chOff x="2840539" y="3818711"/>
            <a:chExt cx="9928607" cy="943908"/>
          </a:xfrm>
        </p:grpSpPr>
        <p:sp>
          <p:nvSpPr>
            <p:cNvPr id="3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40" name="Group 39"/>
            <p:cNvGrpSpPr/>
            <p:nvPr/>
          </p:nvGrpSpPr>
          <p:grpSpPr>
            <a:xfrm>
              <a:off x="2840539" y="3886200"/>
              <a:ext cx="9928607" cy="876419"/>
              <a:chOff x="2840539" y="3733800"/>
              <a:chExt cx="9928607" cy="876419"/>
            </a:xfrm>
          </p:grpSpPr>
          <p:sp>
            <p:nvSpPr>
              <p:cNvPr id="41" name="Round Same Side Corner Rectangle 40"/>
              <p:cNvSpPr/>
              <p:nvPr/>
            </p:nvSpPr>
            <p:spPr>
              <a:xfrm rot="5400000">
                <a:off x="7363808" y="-719508"/>
                <a:ext cx="731519" cy="9768396"/>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2" name="Rectangle 41"/>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4460662" y="3810000"/>
                <a:ext cx="8308484" cy="800219"/>
              </a:xfrm>
              <a:prstGeom prst="rect">
                <a:avLst/>
              </a:prstGeom>
            </p:spPr>
            <p:txBody>
              <a:bodyPr wrap="none">
                <a:spAutoFit/>
              </a:bodyPr>
              <a:lstStyle/>
              <a:p>
                <a:pPr marL="0" marR="0" lvl="0" indent="0" algn="l" defTabSz="457109"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PHẦN THỰC HÀNH TIẾNG VIỆT</a:t>
                </a:r>
                <a:endParaRPr kumimoji="0" lang="en-US" sz="20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44" name="TextBox 43"/>
              <p:cNvSpPr txBox="1"/>
              <p:nvPr/>
            </p:nvSpPr>
            <p:spPr>
              <a:xfrm>
                <a:off x="3216214" y="3733800"/>
                <a:ext cx="766976" cy="8002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rPr>
                  <a:t>II</a:t>
                </a:r>
              </a:p>
            </p:txBody>
          </p:sp>
        </p:grpSp>
      </p:grpSp>
      <p:sp>
        <p:nvSpPr>
          <p:cNvPr id="4" name="Rectangle 3"/>
          <p:cNvSpPr/>
          <p:nvPr/>
        </p:nvSpPr>
        <p:spPr>
          <a:xfrm>
            <a:off x="1843262" y="2221066"/>
            <a:ext cx="8658225" cy="1523484"/>
          </a:xfrm>
          <a:prstGeom prst="rect">
            <a:avLst/>
          </a:prstGeom>
        </p:spPr>
        <p:txBody>
          <a:bodyPr wrap="square" lIns="45711" tIns="22855" rIns="45711" bIns="2285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VB1.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Hịch</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tướng</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sĩ</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VB2. Nam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24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err="1">
                <a:ln>
                  <a:noFill/>
                </a:ln>
                <a:solidFill>
                  <a:prstClr val="black"/>
                </a:solidFill>
                <a:effectLst/>
                <a:uLnTx/>
                <a:uFillTx/>
                <a:latin typeface="Times New Roman" panose="02020603050405020304" pitchFamily="18" charset="0"/>
                <a:ea typeface="+mn-ea"/>
                <a:cs typeface="Times New Roman" panose="02020603050405020304" pitchFamily="18" charset="0"/>
              </a:rPr>
              <a:t>sơn</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hà</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VB3</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b="1">
                <a:solidFill>
                  <a:prstClr val="black"/>
                </a:solidFill>
                <a:latin typeface="Times New Roman" panose="02020603050405020304" pitchFamily="18" charset="0"/>
                <a:cs typeface="Times New Roman" panose="02020603050405020304" pitchFamily="18" charset="0"/>
              </a:rPr>
              <a:t>Đất nước</a:t>
            </a:r>
            <a:endPar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a:solidFill>
                  <a:prstClr val="black"/>
                </a:solidFill>
                <a:latin typeface="Times New Roman" panose="02020603050405020304" pitchFamily="18" charset="0"/>
                <a:cs typeface="Times New Roman" panose="02020603050405020304" pitchFamily="18" charset="0"/>
              </a:rPr>
              <a:t>4. VB4.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Tôi</a:t>
            </a:r>
            <a:r>
              <a:rPr kumimoji="0" lang="en-US" sz="2400" b="1" i="0" u="none" strike="noStrike" kern="1200" cap="none" spc="0" normalizeH="0" noProof="0">
                <a:ln>
                  <a:noFill/>
                </a:ln>
                <a:solidFill>
                  <a:prstClr val="black"/>
                </a:solidFill>
                <a:effectLst/>
                <a:uLnTx/>
                <a:uFillTx/>
                <a:latin typeface="Times New Roman" panose="02020603050405020304" pitchFamily="18" charset="0"/>
                <a:ea typeface="+mn-ea"/>
                <a:cs typeface="Times New Roman" panose="02020603050405020304" pitchFamily="18" charset="0"/>
              </a:rPr>
              <a:t> có một giấc mơ</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3" name="Rectangle 2"/>
          <p:cNvSpPr>
            <a:spLocks noChangeArrowheads="1"/>
          </p:cNvSpPr>
          <p:nvPr/>
        </p:nvSpPr>
        <p:spPr bwMode="auto">
          <a:xfrm>
            <a:off x="17460" y="0"/>
            <a:ext cx="12192000" cy="65232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3"/>
          <p:cNvSpPr>
            <a:spLocks/>
          </p:cNvSpPr>
          <p:nvPr/>
        </p:nvSpPr>
        <p:spPr bwMode="auto">
          <a:xfrm>
            <a:off x="1893557" y="71677"/>
            <a:ext cx="10315903" cy="684643"/>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55" name="Group 54"/>
          <p:cNvGrpSpPr/>
          <p:nvPr/>
        </p:nvGrpSpPr>
        <p:grpSpPr>
          <a:xfrm>
            <a:off x="1608530" y="53231"/>
            <a:ext cx="538945" cy="821412"/>
            <a:chOff x="908603" y="80216"/>
            <a:chExt cx="538945" cy="676514"/>
          </a:xfrm>
        </p:grpSpPr>
        <p:sp>
          <p:nvSpPr>
            <p:cNvPr id="56"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58" name="Freeform 6"/>
          <p:cNvSpPr>
            <a:spLocks/>
          </p:cNvSpPr>
          <p:nvPr/>
        </p:nvSpPr>
        <p:spPr bwMode="auto">
          <a:xfrm>
            <a:off x="889114" y="71678"/>
            <a:ext cx="772509" cy="68464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9" name="Rectangle 58"/>
          <p:cNvSpPr/>
          <p:nvPr/>
        </p:nvSpPr>
        <p:spPr>
          <a:xfrm>
            <a:off x="889114" y="88180"/>
            <a:ext cx="719416" cy="580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LỚP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10</a:t>
            </a:r>
          </a:p>
        </p:txBody>
      </p:sp>
      <p:sp>
        <p:nvSpPr>
          <p:cNvPr id="60" name="Rounded Rectangle 59"/>
          <p:cNvSpPr/>
          <p:nvPr/>
        </p:nvSpPr>
        <p:spPr>
          <a:xfrm>
            <a:off x="94594" y="71678"/>
            <a:ext cx="747224" cy="68464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NGỮ VĂN</a:t>
            </a:r>
          </a:p>
        </p:txBody>
      </p:sp>
      <p:sp>
        <p:nvSpPr>
          <p:cNvPr id="62" name="Rectangle 61"/>
          <p:cNvSpPr/>
          <p:nvPr/>
        </p:nvSpPr>
        <p:spPr>
          <a:xfrm>
            <a:off x="6890252" y="2339025"/>
            <a:ext cx="8658225" cy="1154152"/>
          </a:xfrm>
          <a:prstGeom prst="rect">
            <a:avLst/>
          </a:prstGeom>
        </p:spPr>
        <p:txBody>
          <a:bodyPr wrap="square" lIns="45711" tIns="22855" rIns="45711" bIns="2285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1.</a:t>
            </a:r>
            <a:r>
              <a:rPr kumimoji="0" lang="en-US" sz="2400" b="1" i="0" u="none" strike="noStrike" kern="1200" cap="none" spc="0" normalizeH="0" baseline="0" noProof="0">
                <a:ln>
                  <a:noFill/>
                </a:ln>
                <a:solidFill>
                  <a:prstClr val="black"/>
                </a:solidFill>
                <a:effectLst/>
                <a:uLnTx/>
                <a:uFillTx/>
                <a:latin typeface="Calibri"/>
                <a:ea typeface="+mn-ea"/>
                <a:cs typeface="+mn-cs"/>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Khởi động</a:t>
            </a:r>
            <a:endPar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t>2.</a:t>
            </a:r>
            <a:r>
              <a:rPr kumimoji="0" lang="en-US" sz="2400" b="1" i="0" u="none" strike="noStrike" kern="1200" cap="none" spc="0" normalizeH="0" baseline="0" noProof="0">
                <a:ln>
                  <a:noFill/>
                </a:ln>
                <a:solidFill>
                  <a:prstClr val="black"/>
                </a:solidFill>
                <a:effectLst/>
                <a:uLnTx/>
                <a:uFillTx/>
                <a:latin typeface="Calibri"/>
                <a:ea typeface="+mn-ea"/>
                <a:cs typeface="+mn-cs"/>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Khám phá kiến thức</a:t>
            </a:r>
            <a:endParaRPr kumimoji="0" lang="en-US" sz="2400" b="1" i="1"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3</a:t>
            </a:r>
            <a:r>
              <a:rPr kumimoji="0" lang="en-US" sz="2400" b="1" i="0" u="none" strike="noStrike" kern="1200" cap="none" spc="0" normalizeH="0" baseline="0" noProof="0">
                <a:ln>
                  <a:noFill/>
                </a:ln>
                <a:solidFill>
                  <a:prstClr val="black"/>
                </a:solidFill>
                <a:effectLst/>
                <a:uLnTx/>
                <a:uFillTx/>
                <a:latin typeface="Calibri"/>
                <a:ea typeface="+mn-ea"/>
                <a:cs typeface="+mn-cs"/>
              </a:rPr>
              <a:t>. </a:t>
            </a: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Luyện tập – Vận dụng</a:t>
            </a:r>
            <a:endParaRPr kumimoji="0" lang="vi-VN" sz="24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 name="Rectangle 1"/>
          <p:cNvSpPr/>
          <p:nvPr/>
        </p:nvSpPr>
        <p:spPr>
          <a:xfrm>
            <a:off x="6663480" y="1635057"/>
            <a:ext cx="45719" cy="4573254"/>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0" name="Rectangle 69"/>
          <p:cNvSpPr/>
          <p:nvPr/>
        </p:nvSpPr>
        <p:spPr>
          <a:xfrm>
            <a:off x="7051508" y="4226643"/>
            <a:ext cx="4467202" cy="784820"/>
          </a:xfrm>
          <a:prstGeom prst="rect">
            <a:avLst/>
          </a:prstGeom>
        </p:spPr>
        <p:txBody>
          <a:bodyPr wrap="square" lIns="45711" tIns="22855" rIns="45711" bIns="22855">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1.</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HĐ1.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Chuẩn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endPar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2.</a:t>
            </a:r>
            <a:r>
              <a:rPr kumimoji="0" lang="en-US" sz="2400" b="1" i="0" u="none" strike="noStrike" kern="1200" cap="none" spc="0" normalizeH="0" baseline="0" noProof="0" dirty="0">
                <a:ln>
                  <a:noFill/>
                </a:ln>
                <a:solidFill>
                  <a:prstClr val="black"/>
                </a:solidFill>
                <a:effectLst/>
                <a:uLnTx/>
                <a:uFillTx/>
                <a:latin typeface="Calibri"/>
                <a:ea typeface="+mn-ea"/>
                <a:cs typeface="+mn-cs"/>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HĐ2.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nói</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endParaRPr kumimoji="0" lang="en-US" sz="2400" b="1"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pSp>
        <p:nvGrpSpPr>
          <p:cNvPr id="71" name="Group 70"/>
          <p:cNvGrpSpPr/>
          <p:nvPr/>
        </p:nvGrpSpPr>
        <p:grpSpPr>
          <a:xfrm>
            <a:off x="6572639" y="1739724"/>
            <a:ext cx="4738711" cy="471954"/>
            <a:chOff x="2840539" y="3818711"/>
            <a:chExt cx="8133848" cy="943908"/>
          </a:xfrm>
        </p:grpSpPr>
        <p:sp>
          <p:nvSpPr>
            <p:cNvPr id="72"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73" name="Group 72"/>
            <p:cNvGrpSpPr/>
            <p:nvPr/>
          </p:nvGrpSpPr>
          <p:grpSpPr>
            <a:xfrm>
              <a:off x="2840539" y="3886200"/>
              <a:ext cx="8133848" cy="876419"/>
              <a:chOff x="2840539" y="3733800"/>
              <a:chExt cx="8133848" cy="876419"/>
            </a:xfrm>
          </p:grpSpPr>
          <p:sp>
            <p:nvSpPr>
              <p:cNvPr id="74" name="Round Same Side Corner Rectangle 73"/>
              <p:cNvSpPr/>
              <p:nvPr/>
            </p:nvSpPr>
            <p:spPr>
              <a:xfrm rot="5400000">
                <a:off x="6544119" y="100180"/>
                <a:ext cx="731520" cy="8129016"/>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5" name="Rectangle 74"/>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6" name="Rectangle 75"/>
              <p:cNvSpPr/>
              <p:nvPr/>
            </p:nvSpPr>
            <p:spPr>
              <a:xfrm>
                <a:off x="4460662" y="3810000"/>
                <a:ext cx="3210272" cy="800219"/>
              </a:xfrm>
              <a:prstGeom prst="rect">
                <a:avLst/>
              </a:prstGeom>
            </p:spPr>
            <p:txBody>
              <a:bodyPr wrap="none">
                <a:spAutoFit/>
              </a:bodyPr>
              <a:lstStyle/>
              <a:p>
                <a:pPr marL="0" marR="0" lvl="0" indent="0" algn="l" defTabSz="457109"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PHẦN VIẾT</a:t>
                </a:r>
                <a:endParaRPr kumimoji="0" lang="en-US" sz="20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7" name="TextBox 76"/>
              <p:cNvSpPr txBox="1"/>
              <p:nvPr/>
            </p:nvSpPr>
            <p:spPr>
              <a:xfrm>
                <a:off x="3116815" y="3733800"/>
                <a:ext cx="965774" cy="8002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rPr>
                  <a:t>III</a:t>
                </a:r>
              </a:p>
            </p:txBody>
          </p:sp>
        </p:grpSp>
      </p:grpSp>
      <p:grpSp>
        <p:nvGrpSpPr>
          <p:cNvPr id="78" name="Group 77"/>
          <p:cNvGrpSpPr/>
          <p:nvPr/>
        </p:nvGrpSpPr>
        <p:grpSpPr>
          <a:xfrm>
            <a:off x="6586109" y="3674490"/>
            <a:ext cx="4662641" cy="471954"/>
            <a:chOff x="2840539" y="3818711"/>
            <a:chExt cx="9326496" cy="943908"/>
          </a:xfrm>
        </p:grpSpPr>
        <p:sp>
          <p:nvSpPr>
            <p:cNvPr id="79"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80" name="Group 79"/>
            <p:cNvGrpSpPr/>
            <p:nvPr/>
          </p:nvGrpSpPr>
          <p:grpSpPr>
            <a:xfrm>
              <a:off x="2840539" y="3886200"/>
              <a:ext cx="9326496" cy="876419"/>
              <a:chOff x="2840539" y="3733800"/>
              <a:chExt cx="9326496" cy="876419"/>
            </a:xfrm>
          </p:grpSpPr>
          <p:sp>
            <p:nvSpPr>
              <p:cNvPr id="81" name="Round Same Side Corner Rectangle 80"/>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2" name="Rectangle 81"/>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3" name="Rectangle 82"/>
              <p:cNvSpPr/>
              <p:nvPr/>
            </p:nvSpPr>
            <p:spPr>
              <a:xfrm>
                <a:off x="4460662" y="3810000"/>
                <a:ext cx="5432323" cy="800219"/>
              </a:xfrm>
              <a:prstGeom prst="rect">
                <a:avLst/>
              </a:prstGeom>
            </p:spPr>
            <p:txBody>
              <a:bodyPr wrap="none">
                <a:spAutoFit/>
              </a:bodyPr>
              <a:lstStyle/>
              <a:p>
                <a:pPr marL="0" marR="0" lvl="0" indent="0" algn="l" defTabSz="457109"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PHẦN NÓI VÀ NGHE</a:t>
                </a:r>
                <a:endParaRPr kumimoji="0" lang="en-US" sz="20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4" name="TextBox 83"/>
              <p:cNvSpPr txBox="1"/>
              <p:nvPr/>
            </p:nvSpPr>
            <p:spPr>
              <a:xfrm>
                <a:off x="3129639" y="3733800"/>
                <a:ext cx="940122" cy="8002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rPr>
                  <a:t>IV</a:t>
                </a:r>
              </a:p>
            </p:txBody>
          </p:sp>
        </p:grpSp>
      </p:grpSp>
      <p:grpSp>
        <p:nvGrpSpPr>
          <p:cNvPr id="85" name="Group 84"/>
          <p:cNvGrpSpPr/>
          <p:nvPr/>
        </p:nvGrpSpPr>
        <p:grpSpPr>
          <a:xfrm>
            <a:off x="6627501" y="5166746"/>
            <a:ext cx="4662641" cy="471954"/>
            <a:chOff x="2840539" y="3818711"/>
            <a:chExt cx="9326496" cy="943908"/>
          </a:xfrm>
        </p:grpSpPr>
        <p:sp>
          <p:nvSpPr>
            <p:cNvPr id="86"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87" name="Group 86"/>
            <p:cNvGrpSpPr/>
            <p:nvPr/>
          </p:nvGrpSpPr>
          <p:grpSpPr>
            <a:xfrm>
              <a:off x="2840539" y="3886200"/>
              <a:ext cx="9326496" cy="876419"/>
              <a:chOff x="2840539" y="3733800"/>
              <a:chExt cx="9326496" cy="876419"/>
            </a:xfrm>
          </p:grpSpPr>
          <p:sp>
            <p:nvSpPr>
              <p:cNvPr id="88" name="Round Same Side Corner Rectangle 87"/>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89" name="Rectangle 88"/>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0" name="Rectangle 89"/>
              <p:cNvSpPr/>
              <p:nvPr/>
            </p:nvSpPr>
            <p:spPr>
              <a:xfrm>
                <a:off x="4460662" y="3810000"/>
                <a:ext cx="5118094" cy="800219"/>
              </a:xfrm>
              <a:prstGeom prst="rect">
                <a:avLst/>
              </a:prstGeom>
            </p:spPr>
            <p:txBody>
              <a:bodyPr wrap="none">
                <a:spAutoFit/>
              </a:bodyPr>
              <a:lstStyle/>
              <a:p>
                <a:pPr marL="0" marR="0" lvl="0" indent="0" algn="l" defTabSz="457109"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TÓM TẮT BÀI HỌC</a:t>
                </a:r>
                <a:endParaRPr kumimoji="0" lang="en-US" sz="20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1" name="TextBox 90"/>
              <p:cNvSpPr txBox="1"/>
              <p:nvPr/>
            </p:nvSpPr>
            <p:spPr>
              <a:xfrm>
                <a:off x="3229038" y="3733800"/>
                <a:ext cx="741324" cy="8002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rPr>
                  <a:t>V</a:t>
                </a:r>
              </a:p>
            </p:txBody>
          </p:sp>
        </p:grpSp>
      </p:grpSp>
      <p:grpSp>
        <p:nvGrpSpPr>
          <p:cNvPr id="92" name="Group 91"/>
          <p:cNvGrpSpPr/>
          <p:nvPr/>
        </p:nvGrpSpPr>
        <p:grpSpPr>
          <a:xfrm>
            <a:off x="6648710" y="5878270"/>
            <a:ext cx="4662641" cy="471954"/>
            <a:chOff x="2840539" y="3818711"/>
            <a:chExt cx="9326496" cy="943908"/>
          </a:xfrm>
        </p:grpSpPr>
        <p:sp>
          <p:nvSpPr>
            <p:cNvPr id="93" name="Isosceles Triangle 44"/>
            <p:cNvSpPr/>
            <p:nvPr/>
          </p:nvSpPr>
          <p:spPr>
            <a:xfrm rot="16200000">
              <a:off x="2851489" y="3807761"/>
              <a:ext cx="143688" cy="165588"/>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grpSp>
          <p:nvGrpSpPr>
            <p:cNvPr id="94" name="Group 93"/>
            <p:cNvGrpSpPr/>
            <p:nvPr/>
          </p:nvGrpSpPr>
          <p:grpSpPr>
            <a:xfrm>
              <a:off x="2840539" y="3886200"/>
              <a:ext cx="9326496" cy="876419"/>
              <a:chOff x="2840539" y="3733800"/>
              <a:chExt cx="9326496" cy="876419"/>
            </a:xfrm>
          </p:grpSpPr>
          <p:sp>
            <p:nvSpPr>
              <p:cNvPr id="95" name="Round Same Side Corner Rectangle 94"/>
              <p:cNvSpPr/>
              <p:nvPr/>
            </p:nvSpPr>
            <p:spPr>
              <a:xfrm rot="5400000">
                <a:off x="7140443" y="-496143"/>
                <a:ext cx="731519" cy="9321665"/>
              </a:xfrm>
              <a:prstGeom prst="round2Same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6" name="Rectangle 95"/>
              <p:cNvSpPr/>
              <p:nvPr/>
            </p:nvSpPr>
            <p:spPr>
              <a:xfrm>
                <a:off x="2840539" y="3801289"/>
                <a:ext cx="1270616" cy="7291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7" name="Rectangle 96"/>
              <p:cNvSpPr/>
              <p:nvPr/>
            </p:nvSpPr>
            <p:spPr>
              <a:xfrm>
                <a:off x="4460662" y="3810000"/>
                <a:ext cx="6086434" cy="800219"/>
              </a:xfrm>
              <a:prstGeom prst="rect">
                <a:avLst/>
              </a:prstGeom>
            </p:spPr>
            <p:txBody>
              <a:bodyPr wrap="none">
                <a:spAutoFit/>
              </a:bodyPr>
              <a:lstStyle/>
              <a:p>
                <a:pPr marL="0" marR="0" lvl="0" indent="0" algn="l" defTabSz="457109" rtl="0" eaLnBrk="1" fontAlgn="auto" latinLnBrk="0" hangingPunct="1">
                  <a:lnSpc>
                    <a:spcPct val="100000"/>
                  </a:lnSpc>
                  <a:spcBef>
                    <a:spcPts val="600"/>
                  </a:spcBef>
                  <a:spcAft>
                    <a:spcPts val="0"/>
                  </a:spcAft>
                  <a:buClrTx/>
                  <a:buSzTx/>
                  <a:buFontTx/>
                  <a:buNone/>
                  <a:tabLst/>
                  <a:defRPr/>
                </a:pPr>
                <a:r>
                  <a:rPr kumimoji="0" lang="en-US" sz="2000" b="1"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TÀI LIỆU THAM KHẢO</a:t>
                </a:r>
                <a:endParaRPr kumimoji="0" lang="en-US" sz="2000" b="0" i="0" u="none" strike="noStrike" kern="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98" name="TextBox 97"/>
              <p:cNvSpPr txBox="1"/>
              <p:nvPr/>
            </p:nvSpPr>
            <p:spPr>
              <a:xfrm>
                <a:off x="3129639" y="3733800"/>
                <a:ext cx="940122" cy="80021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Times New Roman" panose="02020603050405020304" pitchFamily="18" charset="0"/>
                    <a:ea typeface="Tahoma" pitchFamily="34" charset="0"/>
                    <a:cs typeface="Times New Roman" panose="02020603050405020304" pitchFamily="18" charset="0"/>
                  </a:rPr>
                  <a:t>VI</a:t>
                </a:r>
              </a:p>
            </p:txBody>
          </p:sp>
        </p:grpSp>
      </p:grpSp>
      <p:sp>
        <p:nvSpPr>
          <p:cNvPr id="65" name="Rectangle 64">
            <a:extLst>
              <a:ext uri="{FF2B5EF4-FFF2-40B4-BE49-F238E27FC236}">
                <a16:creationId xmlns:a16="http://schemas.microsoft.com/office/drawing/2014/main" id="{6A386170-0FB8-4A5F-73F2-44C99B6C3C4F}"/>
              </a:ext>
            </a:extLst>
          </p:cNvPr>
          <p:cNvSpPr/>
          <p:nvPr/>
        </p:nvSpPr>
        <p:spPr>
          <a:xfrm>
            <a:off x="2147475" y="131928"/>
            <a:ext cx="10044525" cy="5641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uLnTx/>
                <a:uFillTx/>
                <a:latin typeface="Times New Roman" panose="02020603050405020304" pitchFamily="18" charset="0"/>
                <a:ea typeface="+mn-ea"/>
                <a:cs typeface="Times New Roman" panose="02020603050405020304" pitchFamily="18" charset="0"/>
              </a:rPr>
              <a:t>BÀI 9: KHÁT</a:t>
            </a:r>
            <a:r>
              <a:rPr kumimoji="0" lang="en-US" sz="2800" b="1" i="0" u="none" strike="noStrike" kern="1200" cap="none" spc="0" normalizeH="0" noProof="0" dirty="0">
                <a:ln>
                  <a:noFill/>
                </a:ln>
                <a:solidFill>
                  <a:srgbClr val="C00000"/>
                </a:solidFill>
                <a:uLnTx/>
                <a:uFillTx/>
                <a:latin typeface="Times New Roman" panose="02020603050405020304" pitchFamily="18" charset="0"/>
                <a:ea typeface="+mn-ea"/>
                <a:cs typeface="Times New Roman" panose="02020603050405020304" pitchFamily="18" charset="0"/>
              </a:rPr>
              <a:t> VỌNG ĐỘC LẬP VÀ TỰ DO </a:t>
            </a:r>
            <a:r>
              <a:rPr kumimoji="0" lang="en-US" sz="2800" b="1" i="0" u="none" strike="noStrike" kern="1200" cap="none" spc="0" normalizeH="0" baseline="0" noProof="0" dirty="0">
                <a:ln>
                  <a:noFill/>
                </a:ln>
                <a:solidFill>
                  <a:srgbClr val="C00000"/>
                </a:solidFill>
                <a:uLnTx/>
                <a:uFillTx/>
                <a:latin typeface="Times New Roman" panose="02020603050405020304" pitchFamily="18" charset="0"/>
                <a:ea typeface="+mn-ea"/>
                <a:cs typeface="Times New Roman" panose="02020603050405020304" pitchFamily="18" charset="0"/>
              </a:rPr>
              <a:t>(VB NGHỊ</a:t>
            </a:r>
            <a:r>
              <a:rPr kumimoji="0" lang="en-US" sz="2800" b="1" i="0" u="none" strike="noStrike" kern="1200" cap="none" spc="0" normalizeH="0" noProof="0" dirty="0">
                <a:ln>
                  <a:noFill/>
                </a:ln>
                <a:solidFill>
                  <a:srgbClr val="C00000"/>
                </a:solidFill>
                <a:uLnTx/>
                <a:uFillTx/>
                <a:latin typeface="Times New Roman" panose="02020603050405020304" pitchFamily="18" charset="0"/>
                <a:ea typeface="+mn-ea"/>
                <a:cs typeface="Times New Roman" panose="02020603050405020304" pitchFamily="18" charset="0"/>
              </a:rPr>
              <a:t> LUẬN</a:t>
            </a:r>
            <a:r>
              <a:rPr kumimoji="0" lang="en-US" sz="2800" b="1" i="0" u="none" strike="noStrike" kern="1200" cap="none" spc="0" normalizeH="0" baseline="0" noProof="0" dirty="0">
                <a:ln>
                  <a:noFill/>
                </a:ln>
                <a:solidFill>
                  <a:srgbClr val="C00000"/>
                </a:solidFill>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5553273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xEl>
                                              <p:pRg st="1" end="1"/>
                                            </p:txEl>
                                          </p:spTgt>
                                        </p:tgtEl>
                                        <p:attrNameLst>
                                          <p:attrName>style.visibility</p:attrName>
                                        </p:attrNameLst>
                                      </p:cBhvr>
                                      <p:to>
                                        <p:strVal val="visible"/>
                                      </p:to>
                                    </p:set>
                                    <p:animEffect transition="in" filter="fade">
                                      <p:cBhvr>
                                        <p:cTn id="18" dur="500"/>
                                        <p:tgtEl>
                                          <p:spTgt spid="26">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6">
                                            <p:txEl>
                                              <p:pRg st="2" end="2"/>
                                            </p:txEl>
                                          </p:spTgt>
                                        </p:tgtEl>
                                        <p:attrNameLst>
                                          <p:attrName>style.visibility</p:attrName>
                                        </p:attrNameLst>
                                      </p:cBhvr>
                                      <p:to>
                                        <p:strVal val="visible"/>
                                      </p:to>
                                    </p:set>
                                    <p:animEffect transition="in" filter="fade">
                                      <p:cBhvr>
                                        <p:cTn id="24" dur="500"/>
                                        <p:tgtEl>
                                          <p:spTgt spid="26">
                                            <p:txEl>
                                              <p:pRg st="2" end="2"/>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xEl>
                                              <p:pRg st="3" end="3"/>
                                            </p:txEl>
                                          </p:spTgt>
                                        </p:tgtEl>
                                        <p:attrNameLst>
                                          <p:attrName>style.visibility</p:attrName>
                                        </p:attrNameLst>
                                      </p:cBhvr>
                                      <p:to>
                                        <p:strVal val="visible"/>
                                      </p:to>
                                    </p:set>
                                    <p:animEffect transition="in" filter="fade">
                                      <p:cBhvr>
                                        <p:cTn id="27" dur="500"/>
                                        <p:tgtEl>
                                          <p:spTgt spid="26">
                                            <p:txEl>
                                              <p:pRg st="3" end="3"/>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fade">
                                      <p:cBhvr>
                                        <p:cTn id="33" dur="500"/>
                                        <p:tgtEl>
                                          <p:spTgt spid="7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fade">
                                      <p:cBhvr>
                                        <p:cTn id="43" dur="500"/>
                                        <p:tgtEl>
                                          <p:spTgt spid="7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2" grpId="0"/>
      <p:bldP spid="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pic>
        <p:nvPicPr>
          <p:cNvPr id="19" name="图片 10">
            <a:extLst>
              <a:ext uri="{FF2B5EF4-FFF2-40B4-BE49-F238E27FC236}">
                <a16:creationId xmlns:a16="http://schemas.microsoft.com/office/drawing/2014/main" id="{7B103A48-DA2F-415B-87BE-B479883044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796" y="567976"/>
            <a:ext cx="3483429" cy="5689045"/>
          </a:xfrm>
          <a:prstGeom prst="rect">
            <a:avLst/>
          </a:prstGeom>
        </p:spPr>
      </p:pic>
      <p:grpSp>
        <p:nvGrpSpPr>
          <p:cNvPr id="20" name="组合 29">
            <a:extLst>
              <a:ext uri="{FF2B5EF4-FFF2-40B4-BE49-F238E27FC236}">
                <a16:creationId xmlns:a16="http://schemas.microsoft.com/office/drawing/2014/main" id="{8A5F8474-66E5-475E-AC6D-683A3AA04730}"/>
              </a:ext>
            </a:extLst>
          </p:cNvPr>
          <p:cNvGrpSpPr/>
          <p:nvPr/>
        </p:nvGrpSpPr>
        <p:grpSpPr>
          <a:xfrm>
            <a:off x="3101633" y="1626695"/>
            <a:ext cx="675445" cy="665861"/>
            <a:chOff x="5522785" y="1820755"/>
            <a:chExt cx="1011408" cy="997057"/>
          </a:xfrm>
        </p:grpSpPr>
        <p:sp>
          <p:nvSpPr>
            <p:cNvPr id="22" name="矩形 30">
              <a:extLst>
                <a:ext uri="{FF2B5EF4-FFF2-40B4-BE49-F238E27FC236}">
                  <a16:creationId xmlns:a16="http://schemas.microsoft.com/office/drawing/2014/main" id="{9EE66B69-F58A-444B-8E1D-B7E20F4EAAE4}"/>
                </a:ext>
              </a:extLst>
            </p:cNvPr>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23" name="draw-check-mark_17153">
              <a:extLst>
                <a:ext uri="{FF2B5EF4-FFF2-40B4-BE49-F238E27FC236}">
                  <a16:creationId xmlns:a16="http://schemas.microsoft.com/office/drawing/2014/main" id="{3E2A2E9B-CC73-420E-9CFB-F442D207CC2B}"/>
                </a:ext>
              </a:extLst>
            </p:cNvPr>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4CA87F"/>
            </a:solidFill>
            <a:ln>
              <a:noFill/>
            </a:ln>
          </p:spPr>
          <p:txBody>
            <a:bodyPr/>
            <a:lstStyle/>
            <a:p>
              <a:endParaRPr lang="en-SG"/>
            </a:p>
          </p:txBody>
        </p:sp>
      </p:grpSp>
      <p:grpSp>
        <p:nvGrpSpPr>
          <p:cNvPr id="24" name="组合 32">
            <a:extLst>
              <a:ext uri="{FF2B5EF4-FFF2-40B4-BE49-F238E27FC236}">
                <a16:creationId xmlns:a16="http://schemas.microsoft.com/office/drawing/2014/main" id="{771D48F7-D893-41F7-8B20-A252833A501E}"/>
              </a:ext>
            </a:extLst>
          </p:cNvPr>
          <p:cNvGrpSpPr/>
          <p:nvPr/>
        </p:nvGrpSpPr>
        <p:grpSpPr>
          <a:xfrm>
            <a:off x="3103667" y="4067850"/>
            <a:ext cx="675445" cy="665861"/>
            <a:chOff x="5522785" y="1820755"/>
            <a:chExt cx="1011408" cy="997057"/>
          </a:xfrm>
        </p:grpSpPr>
        <p:sp>
          <p:nvSpPr>
            <p:cNvPr id="25" name="矩形 33">
              <a:extLst>
                <a:ext uri="{FF2B5EF4-FFF2-40B4-BE49-F238E27FC236}">
                  <a16:creationId xmlns:a16="http://schemas.microsoft.com/office/drawing/2014/main" id="{CF13B2C2-08B4-4456-A1EB-BC1413D78E2D}"/>
                </a:ext>
              </a:extLst>
            </p:cNvPr>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26" name="draw-check-mark_17153">
              <a:extLst>
                <a:ext uri="{FF2B5EF4-FFF2-40B4-BE49-F238E27FC236}">
                  <a16:creationId xmlns:a16="http://schemas.microsoft.com/office/drawing/2014/main" id="{B3395451-A695-49D1-94AC-ABC3CBFAED7D}"/>
                </a:ext>
              </a:extLst>
            </p:cNvPr>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accent4"/>
            </a:solidFill>
            <a:ln>
              <a:noFill/>
            </a:ln>
          </p:spPr>
          <p:txBody>
            <a:bodyPr/>
            <a:lstStyle/>
            <a:p>
              <a:endParaRPr lang="en-SG"/>
            </a:p>
          </p:txBody>
        </p:sp>
      </p:grpSp>
      <p:grpSp>
        <p:nvGrpSpPr>
          <p:cNvPr id="27" name="组合 35">
            <a:extLst>
              <a:ext uri="{FF2B5EF4-FFF2-40B4-BE49-F238E27FC236}">
                <a16:creationId xmlns:a16="http://schemas.microsoft.com/office/drawing/2014/main" id="{8EB14940-0446-4851-AC18-4F9A08F8CA62}"/>
              </a:ext>
            </a:extLst>
          </p:cNvPr>
          <p:cNvGrpSpPr/>
          <p:nvPr/>
        </p:nvGrpSpPr>
        <p:grpSpPr>
          <a:xfrm>
            <a:off x="3088856" y="5229048"/>
            <a:ext cx="675445" cy="665861"/>
            <a:chOff x="5522785" y="1820755"/>
            <a:chExt cx="1011408" cy="997057"/>
          </a:xfrm>
        </p:grpSpPr>
        <p:sp>
          <p:nvSpPr>
            <p:cNvPr id="28" name="矩形 36">
              <a:extLst>
                <a:ext uri="{FF2B5EF4-FFF2-40B4-BE49-F238E27FC236}">
                  <a16:creationId xmlns:a16="http://schemas.microsoft.com/office/drawing/2014/main" id="{1FF57FD9-A07B-42C2-A9C5-8980564CE9E1}"/>
                </a:ext>
              </a:extLst>
            </p:cNvPr>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29" name="draw-check-mark_17153">
              <a:extLst>
                <a:ext uri="{FF2B5EF4-FFF2-40B4-BE49-F238E27FC236}">
                  <a16:creationId xmlns:a16="http://schemas.microsoft.com/office/drawing/2014/main" id="{E9F7CFD7-D66F-4615-9728-A382DC2177B0}"/>
                </a:ext>
              </a:extLst>
            </p:cNvPr>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DC4140"/>
            </a:solidFill>
            <a:ln>
              <a:noFill/>
            </a:ln>
          </p:spPr>
          <p:txBody>
            <a:bodyPr/>
            <a:lstStyle/>
            <a:p>
              <a:endParaRPr lang="en-SG"/>
            </a:p>
          </p:txBody>
        </p:sp>
      </p:grpSp>
      <p:sp>
        <p:nvSpPr>
          <p:cNvPr id="30" name="TextBox 29">
            <a:extLst>
              <a:ext uri="{FF2B5EF4-FFF2-40B4-BE49-F238E27FC236}">
                <a16:creationId xmlns:a16="http://schemas.microsoft.com/office/drawing/2014/main" id="{E6027EE4-5ACB-4448-8BD6-ADDDD427411A}"/>
              </a:ext>
            </a:extLst>
          </p:cNvPr>
          <p:cNvSpPr txBox="1"/>
          <p:nvPr/>
        </p:nvSpPr>
        <p:spPr>
          <a:xfrm>
            <a:off x="4004278" y="5433244"/>
            <a:ext cx="4953000"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Soạn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Nam </a:t>
            </a:r>
            <a:r>
              <a:rPr lang="en-US" sz="2400" b="1" i="1" dirty="0" err="1">
                <a:latin typeface="Times New Roman" panose="02020603050405020304" pitchFamily="18" charset="0"/>
                <a:cs typeface="Times New Roman" panose="02020603050405020304" pitchFamily="18" charset="0"/>
              </a:rPr>
              <a:t>quốc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hà</a:t>
            </a:r>
            <a:endParaRPr lang="en-SG" sz="2400" b="1" i="1" dirty="0">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B56E494-37F8-4D40-BF82-BA5C22CA1A0D}"/>
              </a:ext>
            </a:extLst>
          </p:cNvPr>
          <p:cNvSpPr txBox="1"/>
          <p:nvPr/>
        </p:nvSpPr>
        <p:spPr>
          <a:xfrm>
            <a:off x="3964580" y="1781421"/>
            <a:ext cx="5940873"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endParaRPr lang="en-SG" sz="2400" b="1" dirty="0">
              <a:latin typeface="Times New Roman" panose="02020603050405020304" pitchFamily="18" charset="0"/>
              <a:cs typeface="Times New Roman" panose="02020603050405020304" pitchFamily="18" charset="0"/>
            </a:endParaRPr>
          </a:p>
        </p:txBody>
      </p:sp>
      <p:sp>
        <p:nvSpPr>
          <p:cNvPr id="32" name="TextBox 31">
            <a:extLst>
              <a:ext uri="{FF2B5EF4-FFF2-40B4-BE49-F238E27FC236}">
                <a16:creationId xmlns:a16="http://schemas.microsoft.com/office/drawing/2014/main" id="{06DEAF78-33FB-4C1B-A82D-06050A5D77AE}"/>
              </a:ext>
            </a:extLst>
          </p:cNvPr>
          <p:cNvSpPr txBox="1"/>
          <p:nvPr/>
        </p:nvSpPr>
        <p:spPr>
          <a:xfrm>
            <a:off x="3964580" y="4086299"/>
            <a:ext cx="7532815" cy="830997"/>
          </a:xfrm>
          <a:prstGeom prst="rect">
            <a:avLst/>
          </a:prstGeom>
          <a:noFill/>
        </p:spPr>
        <p:txBody>
          <a:bodyPr wrap="square" rtlCol="0">
            <a:spAutoFit/>
          </a:bodyPr>
          <a:lstStyle/>
          <a:p>
            <a:pPr algn="just"/>
            <a:r>
              <a:rPr lang="en-US" sz="2400" b="1"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Tuổi</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VN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hôm</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nay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cần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làm</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lòng</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yêu</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nước</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SG" sz="2400" b="1" i="1" dirty="0">
              <a:latin typeface="Times New Roman" panose="02020603050405020304" pitchFamily="18" charset="0"/>
              <a:cs typeface="Times New Roman" panose="02020603050405020304" pitchFamily="18" charset="0"/>
            </a:endParaRPr>
          </a:p>
        </p:txBody>
      </p:sp>
      <p:grpSp>
        <p:nvGrpSpPr>
          <p:cNvPr id="33" name="组合 29">
            <a:extLst>
              <a:ext uri="{FF2B5EF4-FFF2-40B4-BE49-F238E27FC236}">
                <a16:creationId xmlns:a16="http://schemas.microsoft.com/office/drawing/2014/main" id="{8A5F8474-66E5-475E-AC6D-683A3AA04730}"/>
              </a:ext>
            </a:extLst>
          </p:cNvPr>
          <p:cNvGrpSpPr/>
          <p:nvPr/>
        </p:nvGrpSpPr>
        <p:grpSpPr>
          <a:xfrm>
            <a:off x="3088856" y="2530555"/>
            <a:ext cx="675445" cy="665861"/>
            <a:chOff x="5522785" y="1820755"/>
            <a:chExt cx="1011408" cy="997057"/>
          </a:xfrm>
        </p:grpSpPr>
        <p:sp>
          <p:nvSpPr>
            <p:cNvPr id="34" name="矩形 30">
              <a:extLst>
                <a:ext uri="{FF2B5EF4-FFF2-40B4-BE49-F238E27FC236}">
                  <a16:creationId xmlns:a16="http://schemas.microsoft.com/office/drawing/2014/main" id="{9EE66B69-F58A-444B-8E1D-B7E20F4EAAE4}"/>
                </a:ext>
              </a:extLst>
            </p:cNvPr>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35" name="draw-check-mark_17153">
              <a:extLst>
                <a:ext uri="{FF2B5EF4-FFF2-40B4-BE49-F238E27FC236}">
                  <a16:creationId xmlns:a16="http://schemas.microsoft.com/office/drawing/2014/main" id="{3E2A2E9B-CC73-420E-9CFB-F442D207CC2B}"/>
                </a:ext>
              </a:extLst>
            </p:cNvPr>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4CA87F"/>
            </a:solidFill>
            <a:ln>
              <a:noFill/>
            </a:ln>
          </p:spPr>
          <p:txBody>
            <a:bodyPr/>
            <a:lstStyle/>
            <a:p>
              <a:endParaRPr lang="en-SG"/>
            </a:p>
          </p:txBody>
        </p:sp>
      </p:grpSp>
      <p:sp>
        <p:nvSpPr>
          <p:cNvPr id="36" name="TextBox 35">
            <a:extLst>
              <a:ext uri="{FF2B5EF4-FFF2-40B4-BE49-F238E27FC236}">
                <a16:creationId xmlns:a16="http://schemas.microsoft.com/office/drawing/2014/main" id="{FB56E494-37F8-4D40-BF82-BA5C22CA1A0D}"/>
              </a:ext>
            </a:extLst>
          </p:cNvPr>
          <p:cNvSpPr txBox="1"/>
          <p:nvPr/>
        </p:nvSpPr>
        <p:spPr>
          <a:xfrm>
            <a:off x="4004278" y="2492976"/>
            <a:ext cx="7882922" cy="1200329"/>
          </a:xfrm>
          <a:prstGeom prst="rect">
            <a:avLst/>
          </a:prstGeom>
          <a:noFill/>
        </p:spPr>
        <p:txBody>
          <a:bodyPr wrap="square" rtlCol="0">
            <a:spAutoFit/>
          </a:bodyPr>
          <a:lstStyle/>
          <a:p>
            <a:r>
              <a:rPr lang="en-US" sz="2400" dirty="0" err="1">
                <a:latin typeface="Times New Roman" charset="0"/>
                <a:ea typeface="Times New Roman" charset="0"/>
                <a:cs typeface="Times New Roman" charset="0"/>
              </a:rPr>
              <a:t>Đọc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văn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bản</a:t>
            </a:r>
            <a:r>
              <a:rPr lang="en-US" sz="2400" dirty="0">
                <a:latin typeface="Times New Roman" charset="0"/>
                <a:ea typeface="Times New Roman" charset="0"/>
                <a:cs typeface="Times New Roman" charset="0"/>
              </a:rPr>
              <a:t> </a:t>
            </a:r>
            <a:r>
              <a:rPr lang="en-US" sz="2400" b="1" i="1" dirty="0" err="1">
                <a:latin typeface="Times New Roman" charset="0"/>
                <a:ea typeface="Times New Roman" charset="0"/>
                <a:cs typeface="Times New Roman" charset="0"/>
              </a:rPr>
              <a:t>Hịch</a:t>
            </a:r>
            <a:r>
              <a:rPr lang="en-US" sz="2400" b="1" i="1" dirty="0">
                <a:latin typeface="Times New Roman" charset="0"/>
                <a:ea typeface="Times New Roman" charset="0"/>
                <a:cs typeface="Times New Roman" charset="0"/>
              </a:rPr>
              <a:t> </a:t>
            </a:r>
            <a:r>
              <a:rPr lang="en-US" sz="2400" b="1" i="1" dirty="0" err="1">
                <a:latin typeface="Times New Roman" charset="0"/>
                <a:ea typeface="Times New Roman" charset="0"/>
                <a:cs typeface="Times New Roman" charset="0"/>
              </a:rPr>
              <a:t>tướng</a:t>
            </a:r>
            <a:r>
              <a:rPr lang="en-US" sz="2400" b="1" i="1" dirty="0">
                <a:latin typeface="Times New Roman" charset="0"/>
                <a:ea typeface="Times New Roman" charset="0"/>
                <a:cs typeface="Times New Roman" charset="0"/>
              </a:rPr>
              <a:t> </a:t>
            </a:r>
            <a:r>
              <a:rPr lang="en-US" sz="2400" b="1" i="1" dirty="0" err="1">
                <a:latin typeface="Times New Roman" charset="0"/>
                <a:ea typeface="Times New Roman" charset="0"/>
                <a:cs typeface="Times New Roman" charset="0"/>
              </a:rPr>
              <a:t>sĩ</a:t>
            </a:r>
            <a:r>
              <a:rPr lang="en-US" sz="2400" dirty="0">
                <a:latin typeface="Times New Roman" charset="0"/>
                <a:ea typeface="Times New Roman" charset="0"/>
                <a:cs typeface="Times New Roman" charset="0"/>
              </a:rPr>
              <a:t> – </a:t>
            </a:r>
            <a:r>
              <a:rPr lang="en-US" sz="2400" dirty="0" err="1">
                <a:latin typeface="Times New Roman" charset="0"/>
                <a:ea typeface="Times New Roman" charset="0"/>
                <a:cs typeface="Times New Roman" charset="0"/>
              </a:rPr>
              <a:t>Trần</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Quốc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Tuấn</a:t>
            </a:r>
            <a:r>
              <a:rPr lang="en-US" sz="2400" dirty="0">
                <a:latin typeface="Times New Roman" charset="0"/>
                <a:ea typeface="Times New Roman" charset="0"/>
                <a:cs typeface="Times New Roman" charset="0"/>
              </a:rPr>
              <a:t>, </a:t>
            </a:r>
            <a:r>
              <a:rPr lang="en-US" sz="2400" b="1" i="1" dirty="0" err="1">
                <a:latin typeface="Times New Roman" charset="0"/>
                <a:ea typeface="Times New Roman" charset="0"/>
                <a:cs typeface="Times New Roman" charset="0"/>
              </a:rPr>
              <a:t>Sông</a:t>
            </a:r>
            <a:r>
              <a:rPr lang="en-US" sz="2400" b="1" i="1" dirty="0">
                <a:latin typeface="Times New Roman" charset="0"/>
                <a:ea typeface="Times New Roman" charset="0"/>
                <a:cs typeface="Times New Roman" charset="0"/>
              </a:rPr>
              <a:t> </a:t>
            </a:r>
            <a:r>
              <a:rPr lang="en-US" sz="2400" b="1" i="1" dirty="0" err="1">
                <a:latin typeface="Times New Roman" charset="0"/>
                <a:ea typeface="Times New Roman" charset="0"/>
                <a:cs typeface="Times New Roman" charset="0"/>
              </a:rPr>
              <a:t>núi</a:t>
            </a:r>
            <a:r>
              <a:rPr lang="en-US" sz="2400" b="1" i="1" dirty="0">
                <a:latin typeface="Times New Roman" charset="0"/>
                <a:ea typeface="Times New Roman" charset="0"/>
                <a:cs typeface="Times New Roman" charset="0"/>
              </a:rPr>
              <a:t> </a:t>
            </a:r>
            <a:r>
              <a:rPr lang="en-US" sz="2400" b="1" i="1" dirty="0" err="1">
                <a:latin typeface="Times New Roman" charset="0"/>
                <a:ea typeface="Times New Roman" charset="0"/>
                <a:cs typeface="Times New Roman" charset="0"/>
              </a:rPr>
              <a:t>nước</a:t>
            </a:r>
            <a:r>
              <a:rPr lang="en-US" sz="2400" b="1" i="1" dirty="0">
                <a:latin typeface="Times New Roman" charset="0"/>
                <a:ea typeface="Times New Roman" charset="0"/>
                <a:cs typeface="Times New Roman" charset="0"/>
              </a:rPr>
              <a:t> Nam</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của</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Lí</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Thường</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Kiệt</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ở</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nhà</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và</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trả</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lời</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các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câu</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hỏi</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trắc</a:t>
            </a:r>
            <a:r>
              <a:rPr lang="en-US" sz="2400" dirty="0">
                <a:latin typeface="Times New Roman" charset="0"/>
                <a:ea typeface="Times New Roman" charset="0"/>
                <a:cs typeface="Times New Roman" charset="0"/>
              </a:rPr>
              <a:t> </a:t>
            </a:r>
            <a:r>
              <a:rPr lang="en-US" sz="2400" dirty="0" err="1">
                <a:latin typeface="Times New Roman" charset="0"/>
                <a:ea typeface="Times New Roman" charset="0"/>
                <a:cs typeface="Times New Roman" charset="0"/>
              </a:rPr>
              <a:t>nghiệm</a:t>
            </a:r>
            <a:r>
              <a:rPr lang="en-US" sz="2400" dirty="0">
                <a:latin typeface="Times New Roman" charset="0"/>
                <a:ea typeface="Times New Roman" charset="0"/>
                <a:cs typeface="Times New Roman" charset="0"/>
              </a:rPr>
              <a:t>.</a:t>
            </a:r>
            <a:endParaRPr lang="en-SG" sz="2400" b="1"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85522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p:tgtEl>
                                          <p:spTgt spid="20"/>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randombar(horizontal)">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linds(horizontal)">
                                      <p:cBhvr>
                                        <p:cTn id="20" dur="500"/>
                                        <p:tgtEl>
                                          <p:spTgt spid="3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1"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p:tgtEl>
                                          <p:spTgt spid="36"/>
                                        </p:tgtEl>
                                        <p:attrNameLst>
                                          <p:attrName>ppt_y</p:attrName>
                                        </p:attrNameLst>
                                      </p:cBhvr>
                                      <p:tavLst>
                                        <p:tav tm="0">
                                          <p:val>
                                            <p:strVal val="#ppt_y+#ppt_h*1.125000"/>
                                          </p:val>
                                        </p:tav>
                                        <p:tav tm="100000">
                                          <p:val>
                                            <p:strVal val="#ppt_y"/>
                                          </p:val>
                                        </p:tav>
                                      </p:tavLst>
                                    </p:anim>
                                    <p:animEffect transition="in" filter="wipe(up)">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randombar(horizontal)">
                                      <p:cBhvr>
                                        <p:cTn id="34" dur="500"/>
                                        <p:tgtEl>
                                          <p:spTgt spid="3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randombar(horizontal)">
                                      <p:cBhvr>
                                        <p:cTn id="39" dur="500"/>
                                        <p:tgtEl>
                                          <p:spTgt spid="27"/>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randombar(horizontal)">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randombar(horizontal)">
                                      <p:cBhvr>
                                        <p:cTn id="47" dur="500"/>
                                        <p:tgtEl>
                                          <p:spTgt spid="3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randombar(horizontal)">
                                      <p:cBhvr>
                                        <p:cTn id="5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6" grpId="0"/>
      <p:bldP spid="36"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Thử tìm hiểu ai là tác giả bài thơ Thần- Nam Quốc Sơn Hà ...">
            <a:extLst>
              <a:ext uri="{FF2B5EF4-FFF2-40B4-BE49-F238E27FC236}">
                <a16:creationId xmlns:a16="http://schemas.microsoft.com/office/drawing/2014/main" id="{56731340-322E-2AC9-D845-FFB3182184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2" y="756320"/>
            <a:ext cx="12174539" cy="6085178"/>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E4013D1F-9585-47A8-ABFE-2F8B7D17DD7A}"/>
              </a:ext>
            </a:extLst>
          </p:cNvPr>
          <p:cNvSpPr txBox="1"/>
          <p:nvPr/>
        </p:nvSpPr>
        <p:spPr>
          <a:xfrm>
            <a:off x="646881" y="4059921"/>
            <a:ext cx="10747946" cy="584775"/>
          </a:xfrm>
          <a:prstGeom prst="rect">
            <a:avLst/>
          </a:prstGeom>
          <a:noFill/>
        </p:spPr>
        <p:txBody>
          <a:bodyPr wrap="square" rtlCol="0">
            <a:spAutoFit/>
          </a:bodyPr>
          <a:lstStyle/>
          <a:p>
            <a:pPr algn="ctr">
              <a:spcBef>
                <a:spcPts val="600"/>
              </a:spcBef>
              <a:spcAft>
                <a:spcPts val="600"/>
              </a:spcAft>
            </a:pPr>
            <a:r>
              <a:rPr lang="en-US" sz="3200" b="1" dirty="0">
                <a:latin typeface="Times New Roman" panose="02020603050405020304" pitchFamily="18" charset="0"/>
                <a:cs typeface="Times New Roman" panose="02020603050405020304" pitchFamily="18" charset="0"/>
              </a:rPr>
              <a:t> VĂN BẢN </a:t>
            </a:r>
            <a:r>
              <a:rPr lang="en-US" sz="3200" b="1" i="1" dirty="0">
                <a:latin typeface="Times New Roman" panose="02020603050405020304" pitchFamily="18" charset="0"/>
                <a:cs typeface="Times New Roman" panose="02020603050405020304" pitchFamily="18" charset="0"/>
              </a:rPr>
              <a:t>NAM QUỐC SƠN</a:t>
            </a:r>
            <a:endParaRPr lang="en-US" altLang="zh-CN" sz="9600" dirty="0">
              <a:solidFill>
                <a:schemeClr val="bg1"/>
              </a:solidFill>
              <a:latin typeface="Times New Roman" panose="02020603050405020304" pitchFamily="18" charset="0"/>
              <a:cs typeface="Times New Roman" panose="02020603050405020304" pitchFamily="18" charset="0"/>
              <a:sym typeface="+mn-lt"/>
            </a:endParaRPr>
          </a:p>
        </p:txBody>
      </p:sp>
      <p:grpSp>
        <p:nvGrpSpPr>
          <p:cNvPr id="7" name="Group 6"/>
          <p:cNvGrpSpPr/>
          <p:nvPr/>
        </p:nvGrpSpPr>
        <p:grpSpPr>
          <a:xfrm>
            <a:off x="1" y="0"/>
            <a:ext cx="12209460" cy="874643"/>
            <a:chOff x="0" y="0"/>
            <a:chExt cx="9157095" cy="655982"/>
          </a:xfrm>
        </p:grpSpPr>
        <p:sp>
          <p:nvSpPr>
            <p:cNvPr id="8"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2"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3"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14" name="Group 13"/>
            <p:cNvGrpSpPr/>
            <p:nvPr/>
          </p:nvGrpSpPr>
          <p:grpSpPr>
            <a:xfrm>
              <a:off x="1206398" y="39923"/>
              <a:ext cx="404209" cy="616059"/>
              <a:chOff x="908603" y="80216"/>
              <a:chExt cx="538945" cy="676514"/>
            </a:xfrm>
          </p:grpSpPr>
          <p:sp>
            <p:nvSpPr>
              <p:cNvPr id="19"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0"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15"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6" name="Rectangle 15"/>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7" name="Rounded Rectangle 16"/>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8" name="Rectangle 17"/>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21" name="PA_文本框 4">
            <a:extLst>
              <a:ext uri="{FF2B5EF4-FFF2-40B4-BE49-F238E27FC236}">
                <a16:creationId xmlns:a16="http://schemas.microsoft.com/office/drawing/2014/main" id="{8B6E5E7E-1C81-4118-A969-AD31901C5BF2}"/>
              </a:ext>
            </a:extLst>
          </p:cNvPr>
          <p:cNvSpPr txBox="1"/>
          <p:nvPr>
            <p:custDataLst>
              <p:tags r:id="rId1"/>
            </p:custDataLst>
          </p:nvPr>
        </p:nvSpPr>
        <p:spPr>
          <a:xfrm>
            <a:off x="4852314" y="5640015"/>
            <a:ext cx="4398390"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zh-CN" sz="2400" b="1" noProof="0" dirty="0">
                <a:solidFill>
                  <a:srgbClr val="00B050"/>
                </a:solidFill>
                <a:latin typeface="Times New Roman" panose="02020603050405020304" pitchFamily="18" charset="0"/>
                <a:ea typeface="Microsoft YaHei" panose="020B0503020204020204" pitchFamily="34" charset="-122"/>
                <a:cs typeface="Times New Roman" panose="02020603050405020304" pitchFamily="18" charset="0"/>
                <a:sym typeface="+mn-lt"/>
              </a:rPr>
              <a:t>LÝ THƯỜNG KIỆT</a:t>
            </a:r>
            <a:endParaRPr kumimoji="0" lang="en-US" altLang="zh-CN" sz="2400" b="1" i="0" u="none" strike="noStrike" kern="1200" cap="none" spc="0" normalizeH="0" baseline="0" noProof="0" dirty="0">
              <a:ln>
                <a:noFill/>
              </a:ln>
              <a:solidFill>
                <a:srgbClr val="00B050"/>
              </a:solidFill>
              <a:effectLst/>
              <a:uLnTx/>
              <a:uFillTx/>
              <a:latin typeface="Times New Roman" panose="02020603050405020304" pitchFamily="18" charset="0"/>
              <a:ea typeface="Microsoft YaHei" panose="020B0503020204020204" pitchFamily="34" charset="-122"/>
              <a:cs typeface="Times New Roman" panose="02020603050405020304" pitchFamily="18" charset="0"/>
              <a:sym typeface="+mn-lt"/>
            </a:endParaRPr>
          </a:p>
        </p:txBody>
      </p:sp>
      <p:pic>
        <p:nvPicPr>
          <p:cNvPr id="4" name="Picture 3"/>
          <p:cNvPicPr>
            <a:picLocks noChangeAspect="1"/>
          </p:cNvPicPr>
          <p:nvPr/>
        </p:nvPicPr>
        <p:blipFill>
          <a:blip r:embed="rId5"/>
          <a:stretch>
            <a:fillRect/>
          </a:stretch>
        </p:blipFill>
        <p:spPr>
          <a:xfrm>
            <a:off x="173765" y="900004"/>
            <a:ext cx="1241796" cy="981885"/>
          </a:xfrm>
          <a:prstGeom prst="rect">
            <a:avLst/>
          </a:prstGeom>
        </p:spPr>
      </p:pic>
    </p:spTree>
    <p:extLst>
      <p:ext uri="{BB962C8B-B14F-4D97-AF65-F5344CB8AC3E}">
        <p14:creationId xmlns:p14="http://schemas.microsoft.com/office/powerpoint/2010/main" val="41577669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a:extLst>
              <a:ext uri="{FF2B5EF4-FFF2-40B4-BE49-F238E27FC236}">
                <a16:creationId xmlns:a16="http://schemas.microsoft.com/office/drawing/2014/main" id="{0F6663AE-0023-458D-A3B7-46EF0CB16089}"/>
              </a:ext>
            </a:extLst>
          </p:cNvPr>
          <p:cNvSpPr/>
          <p:nvPr/>
        </p:nvSpPr>
        <p:spPr>
          <a:xfrm>
            <a:off x="0" y="961492"/>
            <a:ext cx="3309135" cy="5181766"/>
          </a:xfrm>
          <a:custGeom>
            <a:avLst/>
            <a:gdLst>
              <a:gd name="connsiteX0" fmla="*/ 702130 w 3234873"/>
              <a:gd name="connsiteY0" fmla="*/ 0 h 5065486"/>
              <a:gd name="connsiteX1" fmla="*/ 3234873 w 3234873"/>
              <a:gd name="connsiteY1" fmla="*/ 2532743 h 5065486"/>
              <a:gd name="connsiteX2" fmla="*/ 702130 w 3234873"/>
              <a:gd name="connsiteY2" fmla="*/ 5065486 h 5065486"/>
              <a:gd name="connsiteX3" fmla="*/ 191694 w 3234873"/>
              <a:gd name="connsiteY3" fmla="*/ 5014030 h 5065486"/>
              <a:gd name="connsiteX4" fmla="*/ 0 w 3234873"/>
              <a:gd name="connsiteY4" fmla="*/ 4964740 h 5065486"/>
              <a:gd name="connsiteX5" fmla="*/ 0 w 3234873"/>
              <a:gd name="connsiteY5" fmla="*/ 100746 h 5065486"/>
              <a:gd name="connsiteX6" fmla="*/ 191694 w 3234873"/>
              <a:gd name="connsiteY6" fmla="*/ 51456 h 5065486"/>
              <a:gd name="connsiteX7" fmla="*/ 702130 w 3234873"/>
              <a:gd name="connsiteY7" fmla="*/ 0 h 50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873" h="5065486">
                <a:moveTo>
                  <a:pt x="702130" y="0"/>
                </a:moveTo>
                <a:cubicBezTo>
                  <a:pt x="2100925" y="0"/>
                  <a:pt x="3234873" y="1133948"/>
                  <a:pt x="3234873" y="2532743"/>
                </a:cubicBezTo>
                <a:cubicBezTo>
                  <a:pt x="3234873" y="3931538"/>
                  <a:pt x="2100925" y="5065486"/>
                  <a:pt x="702130" y="5065486"/>
                </a:cubicBezTo>
                <a:cubicBezTo>
                  <a:pt x="527281" y="5065486"/>
                  <a:pt x="356570" y="5047768"/>
                  <a:pt x="191694" y="5014030"/>
                </a:cubicBezTo>
                <a:lnTo>
                  <a:pt x="0" y="4964740"/>
                </a:lnTo>
                <a:lnTo>
                  <a:pt x="0" y="100746"/>
                </a:lnTo>
                <a:lnTo>
                  <a:pt x="191694" y="51456"/>
                </a:lnTo>
                <a:cubicBezTo>
                  <a:pt x="356570" y="17718"/>
                  <a:pt x="527281" y="0"/>
                  <a:pt x="702130"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C17A4B3A-C424-44E4-A0B1-CD99C2F41B55}"/>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pic>
        <p:nvPicPr>
          <p:cNvPr id="28" name="Picture 2" descr="Bài Thơ Nam Quốc Sơn Hà - Bản Tuyên Ngôn đầu Tiên Của Việt Nam | Lessonopo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285" y="2020872"/>
            <a:ext cx="9282442" cy="471388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6">
            <a:extLst>
              <a:ext uri="{FF2B5EF4-FFF2-40B4-BE49-F238E27FC236}">
                <a16:creationId xmlns:a16="http://schemas.microsoft.com/office/drawing/2014/main" id="{C324033F-6638-4932-AFEF-41A210F2FEED}"/>
              </a:ext>
            </a:extLst>
          </p:cNvPr>
          <p:cNvSpPr txBox="1"/>
          <p:nvPr/>
        </p:nvSpPr>
        <p:spPr>
          <a:xfrm>
            <a:off x="2643662" y="926931"/>
            <a:ext cx="577896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Tìm</a:t>
            </a:r>
            <a:r>
              <a:rPr kumimoji="0" lang="en-US" altLang="zh-CN" sz="5400" b="1" i="0" u="none" strike="noStrike" kern="1200" cap="none" spc="0" normalizeH="0" baseline="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 </a:t>
            </a:r>
            <a:r>
              <a:rPr kumimoji="0" lang="en-US" altLang="zh-CN" sz="5400" b="1" i="0" u="none" strike="noStrike" kern="1200" cap="none" spc="0" normalizeH="0" baseline="0" noProof="0" dirty="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hiểu</a:t>
            </a:r>
            <a:r>
              <a:rPr kumimoji="0" lang="en-US" altLang="zh-CN" sz="5400" b="1" i="0" u="none" strike="noStrike" kern="1200" cap="none" spc="0" normalizeH="0" baseline="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 </a:t>
            </a:r>
            <a:r>
              <a:rPr kumimoji="0" lang="en-US" altLang="zh-CN" sz="5400" b="1" i="0" u="none" strike="noStrike" kern="1200" cap="none" spc="0" normalizeH="0" baseline="0" noProof="0" dirty="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văn</a:t>
            </a:r>
            <a:r>
              <a:rPr kumimoji="0" lang="en-US" altLang="zh-CN" sz="5400" b="1" i="0" u="none" strike="noStrike" kern="1200" cap="none" spc="0" normalizeH="0" baseline="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 </a:t>
            </a:r>
            <a:r>
              <a:rPr kumimoji="0" lang="en-US" altLang="zh-CN" sz="5400" b="1" i="0" u="none" strike="noStrike" kern="1200" cap="none" spc="0" normalizeH="0" baseline="0" noProof="0" dirty="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bản</a:t>
            </a:r>
            <a:endParaRPr kumimoji="0" lang="zh-CN" altLang="en-US" sz="5400" b="1" i="0" u="none" strike="noStrike" kern="1200" cap="none" spc="0" normalizeH="0" baseline="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nvGrpSpPr>
          <p:cNvPr id="44" name="组合 31">
            <a:extLst>
              <a:ext uri="{FF2B5EF4-FFF2-40B4-BE49-F238E27FC236}">
                <a16:creationId xmlns:a16="http://schemas.microsoft.com/office/drawing/2014/main" id="{62C6CD41-89DC-4969-84FC-3D9A302EC451}"/>
              </a:ext>
            </a:extLst>
          </p:cNvPr>
          <p:cNvGrpSpPr/>
          <p:nvPr/>
        </p:nvGrpSpPr>
        <p:grpSpPr>
          <a:xfrm>
            <a:off x="7181534" y="2441757"/>
            <a:ext cx="914400" cy="1734987"/>
            <a:chOff x="2147582" y="2013358"/>
            <a:chExt cx="914400" cy="1734987"/>
          </a:xfrm>
        </p:grpSpPr>
        <p:cxnSp>
          <p:nvCxnSpPr>
            <p:cNvPr id="45"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6"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7"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8" name="组合 32">
            <a:extLst>
              <a:ext uri="{FF2B5EF4-FFF2-40B4-BE49-F238E27FC236}">
                <a16:creationId xmlns:a16="http://schemas.microsoft.com/office/drawing/2014/main" id="{400F325C-1DCE-4B79-880B-53A8A03A9155}"/>
              </a:ext>
            </a:extLst>
          </p:cNvPr>
          <p:cNvGrpSpPr/>
          <p:nvPr/>
        </p:nvGrpSpPr>
        <p:grpSpPr>
          <a:xfrm flipH="1">
            <a:off x="10578119" y="2458261"/>
            <a:ext cx="914400" cy="1734986"/>
            <a:chOff x="2147582" y="2013358"/>
            <a:chExt cx="914400" cy="1734986"/>
          </a:xfrm>
        </p:grpSpPr>
        <p:cxnSp>
          <p:nvCxnSpPr>
            <p:cNvPr id="49"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0"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1"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 y="0"/>
            <a:ext cx="12209460" cy="874643"/>
            <a:chOff x="0" y="0"/>
            <a:chExt cx="9157095" cy="655982"/>
          </a:xfrm>
        </p:grpSpPr>
        <p:sp>
          <p:nvSpPr>
            <p:cNvPr id="53"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4"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5"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63" name="Group 62"/>
            <p:cNvGrpSpPr/>
            <p:nvPr/>
          </p:nvGrpSpPr>
          <p:grpSpPr>
            <a:xfrm>
              <a:off x="1206398" y="39923"/>
              <a:ext cx="404209" cy="616059"/>
              <a:chOff x="908603" y="80216"/>
              <a:chExt cx="538945" cy="676514"/>
            </a:xfrm>
          </p:grpSpPr>
          <p:sp>
            <p:nvSpPr>
              <p:cNvPr id="6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6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5" name="Rectangle 6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10</a:t>
              </a:r>
            </a:p>
          </p:txBody>
        </p:sp>
        <p:sp>
          <p:nvSpPr>
            <p:cNvPr id="66" name="Rounded Rectangle 6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Arial"/>
                </a:rPr>
                <a:t>NGỮ VĂN</a:t>
              </a:r>
            </a:p>
          </p:txBody>
        </p:sp>
        <p:sp>
          <p:nvSpPr>
            <p:cNvPr id="67" name="Rectangle 6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22550153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p:tgtEl>
                                          <p:spTgt spid="44"/>
                                        </p:tgtEl>
                                        <p:attrNameLst>
                                          <p:attrName>ppt_x</p:attrName>
                                        </p:attrNameLst>
                                      </p:cBhvr>
                                      <p:tavLst>
                                        <p:tav tm="0">
                                          <p:val>
                                            <p:strVal val="#ppt_x-#ppt_w*1.125000"/>
                                          </p:val>
                                        </p:tav>
                                        <p:tav tm="100000">
                                          <p:val>
                                            <p:strVal val="#ppt_x"/>
                                          </p:val>
                                        </p:tav>
                                      </p:tavLst>
                                    </p:anim>
                                    <p:animEffect transition="in" filter="wipe(right)">
                                      <p:cBhvr>
                                        <p:cTn id="14" dur="500"/>
                                        <p:tgtEl>
                                          <p:spTgt spid="44"/>
                                        </p:tgtEl>
                                      </p:cBhvr>
                                    </p:animEffect>
                                  </p:childTnLst>
                                </p:cTn>
                              </p:par>
                              <p:par>
                                <p:cTn id="15" presetID="12" presetClass="entr" presetSubtype="2"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ppt_x</p:attrName>
                                        </p:attrNameLst>
                                      </p:cBhvr>
                                      <p:tavLst>
                                        <p:tav tm="0">
                                          <p:val>
                                            <p:strVal val="#ppt_x+#ppt_w*1.125000"/>
                                          </p:val>
                                        </p:tav>
                                        <p:tav tm="100000">
                                          <p:val>
                                            <p:strVal val="#ppt_x"/>
                                          </p:val>
                                        </p:tav>
                                      </p:tavLst>
                                    </p:anim>
                                    <p:animEffect transition="in" filter="wipe(left)">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3"/>
                                        </p:tgtEl>
                                        <p:attrNameLst>
                                          <p:attrName>ppt_y</p:attrName>
                                        </p:attrNameLst>
                                      </p:cBhvr>
                                      <p:tavLst>
                                        <p:tav tm="0">
                                          <p:val>
                                            <p:strVal val="#ppt_y"/>
                                          </p:val>
                                        </p:tav>
                                        <p:tav tm="100000">
                                          <p:val>
                                            <p:strVal val="#ppt_y"/>
                                          </p:val>
                                        </p:tav>
                                      </p:tavLst>
                                    </p:anim>
                                    <p:anim calcmode="lin" valueType="num">
                                      <p:cBhvr>
                                        <p:cTn id="2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a:extLst>
              <a:ext uri="{FF2B5EF4-FFF2-40B4-BE49-F238E27FC236}">
                <a16:creationId xmlns:a16="http://schemas.microsoft.com/office/drawing/2014/main" id="{0F6663AE-0023-458D-A3B7-46EF0CB16089}"/>
              </a:ext>
            </a:extLst>
          </p:cNvPr>
          <p:cNvSpPr/>
          <p:nvPr/>
        </p:nvSpPr>
        <p:spPr>
          <a:xfrm flipH="1">
            <a:off x="-92364" y="961492"/>
            <a:ext cx="3629427" cy="5181766"/>
          </a:xfrm>
          <a:custGeom>
            <a:avLst/>
            <a:gdLst>
              <a:gd name="connsiteX0" fmla="*/ 702130 w 3234873"/>
              <a:gd name="connsiteY0" fmla="*/ 0 h 5065486"/>
              <a:gd name="connsiteX1" fmla="*/ 3234873 w 3234873"/>
              <a:gd name="connsiteY1" fmla="*/ 2532743 h 5065486"/>
              <a:gd name="connsiteX2" fmla="*/ 702130 w 3234873"/>
              <a:gd name="connsiteY2" fmla="*/ 5065486 h 5065486"/>
              <a:gd name="connsiteX3" fmla="*/ 191694 w 3234873"/>
              <a:gd name="connsiteY3" fmla="*/ 5014030 h 5065486"/>
              <a:gd name="connsiteX4" fmla="*/ 0 w 3234873"/>
              <a:gd name="connsiteY4" fmla="*/ 4964740 h 5065486"/>
              <a:gd name="connsiteX5" fmla="*/ 0 w 3234873"/>
              <a:gd name="connsiteY5" fmla="*/ 100746 h 5065486"/>
              <a:gd name="connsiteX6" fmla="*/ 191694 w 3234873"/>
              <a:gd name="connsiteY6" fmla="*/ 51456 h 5065486"/>
              <a:gd name="connsiteX7" fmla="*/ 702130 w 3234873"/>
              <a:gd name="connsiteY7" fmla="*/ 0 h 50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873" h="5065486">
                <a:moveTo>
                  <a:pt x="702130" y="0"/>
                </a:moveTo>
                <a:cubicBezTo>
                  <a:pt x="2100925" y="0"/>
                  <a:pt x="3234873" y="1133948"/>
                  <a:pt x="3234873" y="2532743"/>
                </a:cubicBezTo>
                <a:cubicBezTo>
                  <a:pt x="3234873" y="3931538"/>
                  <a:pt x="2100925" y="5065486"/>
                  <a:pt x="702130" y="5065486"/>
                </a:cubicBezTo>
                <a:cubicBezTo>
                  <a:pt x="527281" y="5065486"/>
                  <a:pt x="356570" y="5047768"/>
                  <a:pt x="191694" y="5014030"/>
                </a:cubicBezTo>
                <a:lnTo>
                  <a:pt x="0" y="4964740"/>
                </a:lnTo>
                <a:lnTo>
                  <a:pt x="0" y="100746"/>
                </a:lnTo>
                <a:lnTo>
                  <a:pt x="191694" y="51456"/>
                </a:lnTo>
                <a:cubicBezTo>
                  <a:pt x="356570" y="17718"/>
                  <a:pt x="527281" y="0"/>
                  <a:pt x="702130"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C17A4B3A-C424-44E4-A0B1-CD99C2F41B55}"/>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43" name="文本框 16">
            <a:extLst>
              <a:ext uri="{FF2B5EF4-FFF2-40B4-BE49-F238E27FC236}">
                <a16:creationId xmlns:a16="http://schemas.microsoft.com/office/drawing/2014/main" id="{C324033F-6638-4932-AFEF-41A210F2FEED}"/>
              </a:ext>
            </a:extLst>
          </p:cNvPr>
          <p:cNvSpPr txBox="1"/>
          <p:nvPr/>
        </p:nvSpPr>
        <p:spPr>
          <a:xfrm>
            <a:off x="4288187" y="2324994"/>
            <a:ext cx="451058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Khởi</a:t>
            </a:r>
            <a:r>
              <a:rPr kumimoji="0" lang="en-US" altLang="zh-CN" sz="5400" b="1" i="0" u="none" strike="noStrike" kern="1200" cap="none" spc="0" normalizeH="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 </a:t>
            </a:r>
            <a:r>
              <a:rPr kumimoji="0" lang="en-US" altLang="zh-CN" sz="5400" b="1" i="0" u="none" strike="noStrike" kern="1200" cap="none" spc="0" normalizeH="0" noProof="0" dirty="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động</a:t>
            </a:r>
            <a:endParaRPr kumimoji="0" lang="zh-CN" altLang="en-US" sz="5400" b="1" i="0" u="none" strike="noStrike" kern="1200" cap="none" spc="0" normalizeH="0" baseline="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nvGrpSpPr>
          <p:cNvPr id="44" name="组合 31">
            <a:extLst>
              <a:ext uri="{FF2B5EF4-FFF2-40B4-BE49-F238E27FC236}">
                <a16:creationId xmlns:a16="http://schemas.microsoft.com/office/drawing/2014/main" id="{62C6CD41-89DC-4969-84FC-3D9A302EC451}"/>
              </a:ext>
            </a:extLst>
          </p:cNvPr>
          <p:cNvGrpSpPr/>
          <p:nvPr/>
        </p:nvGrpSpPr>
        <p:grpSpPr>
          <a:xfrm>
            <a:off x="4088359" y="2008457"/>
            <a:ext cx="914400" cy="1734987"/>
            <a:chOff x="2147582" y="2013358"/>
            <a:chExt cx="914400" cy="1734987"/>
          </a:xfrm>
        </p:grpSpPr>
        <p:cxnSp>
          <p:nvCxnSpPr>
            <p:cNvPr id="45"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6"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7"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8" name="组合 32">
            <a:extLst>
              <a:ext uri="{FF2B5EF4-FFF2-40B4-BE49-F238E27FC236}">
                <a16:creationId xmlns:a16="http://schemas.microsoft.com/office/drawing/2014/main" id="{400F325C-1DCE-4B79-880B-53A8A03A9155}"/>
              </a:ext>
            </a:extLst>
          </p:cNvPr>
          <p:cNvGrpSpPr/>
          <p:nvPr/>
        </p:nvGrpSpPr>
        <p:grpSpPr>
          <a:xfrm flipH="1">
            <a:off x="7612704" y="1980458"/>
            <a:ext cx="914400" cy="1734986"/>
            <a:chOff x="2147582" y="2013358"/>
            <a:chExt cx="914400" cy="1734986"/>
          </a:xfrm>
        </p:grpSpPr>
        <p:cxnSp>
          <p:nvCxnSpPr>
            <p:cNvPr id="49"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0"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1"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 y="0"/>
            <a:ext cx="12209460" cy="874643"/>
            <a:chOff x="0" y="0"/>
            <a:chExt cx="9157095" cy="655982"/>
          </a:xfrm>
        </p:grpSpPr>
        <p:sp>
          <p:nvSpPr>
            <p:cNvPr id="53"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4"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5"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63" name="Group 62"/>
            <p:cNvGrpSpPr/>
            <p:nvPr/>
          </p:nvGrpSpPr>
          <p:grpSpPr>
            <a:xfrm>
              <a:off x="1206398" y="39923"/>
              <a:ext cx="404209" cy="616059"/>
              <a:chOff x="908603" y="80216"/>
              <a:chExt cx="538945" cy="676514"/>
            </a:xfrm>
          </p:grpSpPr>
          <p:sp>
            <p:nvSpPr>
              <p:cNvPr id="6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6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5" name="Rectangle 6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10</a:t>
              </a:r>
            </a:p>
          </p:txBody>
        </p:sp>
        <p:sp>
          <p:nvSpPr>
            <p:cNvPr id="66" name="Rounded Rectangle 6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Arial"/>
                </a:rPr>
                <a:t>NGỮ VĂN</a:t>
              </a:r>
            </a:p>
          </p:txBody>
        </p:sp>
        <p:sp>
          <p:nvSpPr>
            <p:cNvPr id="67" name="Rectangle 6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BÀI 9: KHÁT VỌNG ĐỘC LẬP VÀ TỰ DO (VB NGHỊ LUẬN)</a:t>
              </a:r>
            </a:p>
          </p:txBody>
        </p:sp>
      </p:grpSp>
      <p:sp>
        <p:nvSpPr>
          <p:cNvPr id="62" name="TextBox 61">
            <a:extLst>
              <a:ext uri="{FF2B5EF4-FFF2-40B4-BE49-F238E27FC236}">
                <a16:creationId xmlns:a16="http://schemas.microsoft.com/office/drawing/2014/main" id="{E6027EE4-5ACB-4448-8BD6-ADDDD427411A}"/>
              </a:ext>
            </a:extLst>
          </p:cNvPr>
          <p:cNvSpPr txBox="1"/>
          <p:nvPr/>
        </p:nvSpPr>
        <p:spPr>
          <a:xfrm>
            <a:off x="3537063" y="4238562"/>
            <a:ext cx="6012830" cy="2246769"/>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HS </a:t>
            </a:r>
            <a:r>
              <a:rPr lang="en-US" sz="2800" b="1" err="1">
                <a:latin typeface="Times New Roman" panose="02020603050405020304" pitchFamily="18" charset="0"/>
                <a:cs typeface="Times New Roman" panose="02020603050405020304" pitchFamily="18" charset="0"/>
              </a:rPr>
              <a:t>nghe</a:t>
            </a:r>
            <a:r>
              <a:rPr lang="en-US" sz="2800" b="1">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hát</a:t>
            </a:r>
            <a:r>
              <a:rPr lang="en-US" sz="2800" b="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Dòng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máu</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Lạc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Hồng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cảm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err="1">
                <a:latin typeface="Times New Roman" panose="02020603050405020304" pitchFamily="18" charset="0"/>
                <a:cs typeface="Times New Roman" panose="02020603050405020304" pitchFamily="18" charset="0"/>
              </a:rPr>
              <a:t>về</a:t>
            </a:r>
            <a:r>
              <a:rPr lang="en-US" sz="2800" b="1">
                <a:latin typeface="Times New Roman" panose="02020603050405020304" pitchFamily="18" charset="0"/>
                <a:cs typeface="Times New Roman" panose="02020603050405020304" pitchFamily="18" charset="0"/>
              </a:rPr>
              <a:t> nội dung, giai điệu, cảm xúc mà bài hát gợi ra.</a:t>
            </a:r>
          </a:p>
          <a:p>
            <a:pPr algn="ctr"/>
            <a:r>
              <a:rPr lang="en-US" sz="2800" b="1">
                <a:latin typeface="Times New Roman" panose="02020603050405020304" pitchFamily="18" charset="0"/>
                <a:cs typeface="Times New Roman" panose="02020603050405020304" pitchFamily="18" charset="0"/>
              </a:rPr>
              <a:t>.</a:t>
            </a:r>
            <a:endParaRPr lang="en-SG" sz="2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2259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p:tgtEl>
                                          <p:spTgt spid="44"/>
                                        </p:tgtEl>
                                        <p:attrNameLst>
                                          <p:attrName>ppt_x</p:attrName>
                                        </p:attrNameLst>
                                      </p:cBhvr>
                                      <p:tavLst>
                                        <p:tav tm="0">
                                          <p:val>
                                            <p:strVal val="#ppt_x-#ppt_w*1.125000"/>
                                          </p:val>
                                        </p:tav>
                                        <p:tav tm="100000">
                                          <p:val>
                                            <p:strVal val="#ppt_x"/>
                                          </p:val>
                                        </p:tav>
                                      </p:tavLst>
                                    </p:anim>
                                    <p:animEffect transition="in" filter="wipe(right)">
                                      <p:cBhvr>
                                        <p:cTn id="14" dur="500"/>
                                        <p:tgtEl>
                                          <p:spTgt spid="44"/>
                                        </p:tgtEl>
                                      </p:cBhvr>
                                    </p:animEffect>
                                  </p:childTnLst>
                                </p:cTn>
                              </p:par>
                              <p:par>
                                <p:cTn id="15" presetID="12" presetClass="entr" presetSubtype="2"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ppt_x</p:attrName>
                                        </p:attrNameLst>
                                      </p:cBhvr>
                                      <p:tavLst>
                                        <p:tav tm="0">
                                          <p:val>
                                            <p:strVal val="#ppt_x+#ppt_w*1.125000"/>
                                          </p:val>
                                        </p:tav>
                                        <p:tav tm="100000">
                                          <p:val>
                                            <p:strVal val="#ppt_x"/>
                                          </p:val>
                                        </p:tav>
                                      </p:tavLst>
                                    </p:anim>
                                    <p:animEffect transition="in" filter="wipe(left)">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3"/>
                                        </p:tgtEl>
                                        <p:attrNameLst>
                                          <p:attrName>ppt_y</p:attrName>
                                        </p:attrNameLst>
                                      </p:cBhvr>
                                      <p:tavLst>
                                        <p:tav tm="0">
                                          <p:val>
                                            <p:strVal val="#ppt_y"/>
                                          </p:val>
                                        </p:tav>
                                        <p:tav tm="100000">
                                          <p:val>
                                            <p:strVal val="#ppt_y"/>
                                          </p:val>
                                        </p:tav>
                                      </p:tavLst>
                                    </p:anim>
                                    <p:anim calcmode="lin" valueType="num">
                                      <p:cBhvr>
                                        <p:cTn id="2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3"/>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randombar(horizontal)">
                                      <p:cBhvr>
                                        <p:cTn id="3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p:bldP spid="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a:extLst>
              <a:ext uri="{FF2B5EF4-FFF2-40B4-BE49-F238E27FC236}">
                <a16:creationId xmlns:a16="http://schemas.microsoft.com/office/drawing/2014/main" id="{0F6663AE-0023-458D-A3B7-46EF0CB16089}"/>
              </a:ext>
            </a:extLst>
          </p:cNvPr>
          <p:cNvSpPr/>
          <p:nvPr/>
        </p:nvSpPr>
        <p:spPr>
          <a:xfrm>
            <a:off x="0" y="961492"/>
            <a:ext cx="3309135" cy="5181766"/>
          </a:xfrm>
          <a:custGeom>
            <a:avLst/>
            <a:gdLst>
              <a:gd name="connsiteX0" fmla="*/ 702130 w 3234873"/>
              <a:gd name="connsiteY0" fmla="*/ 0 h 5065486"/>
              <a:gd name="connsiteX1" fmla="*/ 3234873 w 3234873"/>
              <a:gd name="connsiteY1" fmla="*/ 2532743 h 5065486"/>
              <a:gd name="connsiteX2" fmla="*/ 702130 w 3234873"/>
              <a:gd name="connsiteY2" fmla="*/ 5065486 h 5065486"/>
              <a:gd name="connsiteX3" fmla="*/ 191694 w 3234873"/>
              <a:gd name="connsiteY3" fmla="*/ 5014030 h 5065486"/>
              <a:gd name="connsiteX4" fmla="*/ 0 w 3234873"/>
              <a:gd name="connsiteY4" fmla="*/ 4964740 h 5065486"/>
              <a:gd name="connsiteX5" fmla="*/ 0 w 3234873"/>
              <a:gd name="connsiteY5" fmla="*/ 100746 h 5065486"/>
              <a:gd name="connsiteX6" fmla="*/ 191694 w 3234873"/>
              <a:gd name="connsiteY6" fmla="*/ 51456 h 5065486"/>
              <a:gd name="connsiteX7" fmla="*/ 702130 w 3234873"/>
              <a:gd name="connsiteY7" fmla="*/ 0 h 50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873" h="5065486">
                <a:moveTo>
                  <a:pt x="702130" y="0"/>
                </a:moveTo>
                <a:cubicBezTo>
                  <a:pt x="2100925" y="0"/>
                  <a:pt x="3234873" y="1133948"/>
                  <a:pt x="3234873" y="2532743"/>
                </a:cubicBezTo>
                <a:cubicBezTo>
                  <a:pt x="3234873" y="3931538"/>
                  <a:pt x="2100925" y="5065486"/>
                  <a:pt x="702130" y="5065486"/>
                </a:cubicBezTo>
                <a:cubicBezTo>
                  <a:pt x="527281" y="5065486"/>
                  <a:pt x="356570" y="5047768"/>
                  <a:pt x="191694" y="5014030"/>
                </a:cubicBezTo>
                <a:lnTo>
                  <a:pt x="0" y="4964740"/>
                </a:lnTo>
                <a:lnTo>
                  <a:pt x="0" y="100746"/>
                </a:lnTo>
                <a:lnTo>
                  <a:pt x="191694" y="51456"/>
                </a:lnTo>
                <a:cubicBezTo>
                  <a:pt x="356570" y="17718"/>
                  <a:pt x="527281" y="0"/>
                  <a:pt x="702130"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C17A4B3A-C424-44E4-A0B1-CD99C2F41B55}"/>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pic>
        <p:nvPicPr>
          <p:cNvPr id="7" name="图片占位符 6">
            <a:extLst>
              <a:ext uri="{FF2B5EF4-FFF2-40B4-BE49-F238E27FC236}">
                <a16:creationId xmlns:a16="http://schemas.microsoft.com/office/drawing/2014/main" id="{50ABED38-9E1C-401D-A691-11725EDA85D7}"/>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grpSp>
        <p:nvGrpSpPr>
          <p:cNvPr id="42" name="Group 41"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a:extLst>
              <a:ext uri="{FF2B5EF4-FFF2-40B4-BE49-F238E27FC236}">
                <a16:creationId xmlns:a16="http://schemas.microsoft.com/office/drawing/2014/main" id="{6C086C13-E210-435E-89C0-263D5D9858E8}"/>
              </a:ext>
            </a:extLst>
          </p:cNvPr>
          <p:cNvGrpSpPr/>
          <p:nvPr/>
        </p:nvGrpSpPr>
        <p:grpSpPr>
          <a:xfrm>
            <a:off x="672916" y="3125832"/>
            <a:ext cx="853089" cy="853089"/>
            <a:chOff x="672914" y="3125830"/>
            <a:chExt cx="853089" cy="853089"/>
          </a:xfrm>
        </p:grpSpPr>
        <p:sp>
          <p:nvSpPr>
            <p:cNvPr id="13" name="Oval 12">
              <a:extLst>
                <a:ext uri="{FF2B5EF4-FFF2-40B4-BE49-F238E27FC236}">
                  <a16:creationId xmlns:a16="http://schemas.microsoft.com/office/drawing/2014/main" id="{994D4C5E-C557-4BF2-B8C8-4550AAC2E5A2}"/>
                </a:ext>
              </a:extLst>
            </p:cNvPr>
            <p:cNvSpPr/>
            <p:nvPr/>
          </p:nvSpPr>
          <p:spPr>
            <a:xfrm>
              <a:off x="672914" y="3125830"/>
              <a:ext cx="853089" cy="853089"/>
            </a:xfrm>
            <a:prstGeom prst="ellipse">
              <a:avLst/>
            </a:prstGeom>
            <a:solidFill>
              <a:schemeClr val="bg1"/>
            </a:solidFill>
            <a:ln>
              <a:noFill/>
            </a:ln>
            <a:effectLst>
              <a:outerShdw blurRad="812800" dist="330200" dir="5400000" sx="62000" sy="62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微软雅黑" panose="020F0502020204030204"/>
                <a:cs typeface="+mn-ea"/>
                <a:sym typeface="+mn-lt"/>
              </a:endParaRPr>
            </a:p>
          </p:txBody>
        </p:sp>
        <p:grpSp>
          <p:nvGrpSpPr>
            <p:cNvPr id="30" name="Gruppieren 309">
              <a:extLst>
                <a:ext uri="{FF2B5EF4-FFF2-40B4-BE49-F238E27FC236}">
                  <a16:creationId xmlns:a16="http://schemas.microsoft.com/office/drawing/2014/main" id="{50E771AC-C0B5-4194-BFBF-2B0802843149}"/>
                </a:ext>
              </a:extLst>
            </p:cNvPr>
            <p:cNvGrpSpPr/>
            <p:nvPr/>
          </p:nvGrpSpPr>
          <p:grpSpPr>
            <a:xfrm>
              <a:off x="974045" y="3364255"/>
              <a:ext cx="250826" cy="376238"/>
              <a:chOff x="3985418" y="4638674"/>
              <a:chExt cx="250826" cy="376238"/>
            </a:xfrm>
            <a:solidFill>
              <a:schemeClr val="accent1"/>
            </a:solidFill>
          </p:grpSpPr>
          <p:sp>
            <p:nvSpPr>
              <p:cNvPr id="31" name="Freeform 122">
                <a:extLst>
                  <a:ext uri="{FF2B5EF4-FFF2-40B4-BE49-F238E27FC236}">
                    <a16:creationId xmlns:a16="http://schemas.microsoft.com/office/drawing/2014/main" id="{E9C127BB-A8C3-4917-AEBC-7DA9F10A9372}"/>
                  </a:ext>
                </a:extLst>
              </p:cNvPr>
              <p:cNvSpPr>
                <a:spLocks/>
              </p:cNvSpPr>
              <p:nvPr/>
            </p:nvSpPr>
            <p:spPr bwMode="auto">
              <a:xfrm>
                <a:off x="4137818" y="4935537"/>
                <a:ext cx="14288" cy="12700"/>
              </a:xfrm>
              <a:custGeom>
                <a:avLst/>
                <a:gdLst>
                  <a:gd name="T0" fmla="*/ 8 w 9"/>
                  <a:gd name="T1" fmla="*/ 3 h 9"/>
                  <a:gd name="T2" fmla="*/ 7 w 9"/>
                  <a:gd name="T3" fmla="*/ 8 h 9"/>
                  <a:gd name="T4" fmla="*/ 1 w 9"/>
                  <a:gd name="T5" fmla="*/ 7 h 9"/>
                  <a:gd name="T6" fmla="*/ 3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9" y="7"/>
                      <a:pt x="7" y="8"/>
                    </a:cubicBezTo>
                    <a:cubicBezTo>
                      <a:pt x="5" y="9"/>
                      <a:pt x="3" y="9"/>
                      <a:pt x="1" y="7"/>
                    </a:cubicBezTo>
                    <a:cubicBezTo>
                      <a:pt x="0" y="5"/>
                      <a:pt x="1" y="2"/>
                      <a:pt x="3" y="1"/>
                    </a:cubicBezTo>
                    <a:cubicBezTo>
                      <a:pt x="5" y="0"/>
                      <a:pt x="7" y="1"/>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32" name="Freeform 123">
                <a:extLst>
                  <a:ext uri="{FF2B5EF4-FFF2-40B4-BE49-F238E27FC236}">
                    <a16:creationId xmlns:a16="http://schemas.microsoft.com/office/drawing/2014/main" id="{2DF41BD2-5EBC-43DE-A0ED-2E1F71EAA62E}"/>
                  </a:ext>
                </a:extLst>
              </p:cNvPr>
              <p:cNvSpPr>
                <a:spLocks/>
              </p:cNvSpPr>
              <p:nvPr/>
            </p:nvSpPr>
            <p:spPr bwMode="auto">
              <a:xfrm>
                <a:off x="4158456" y="4967287"/>
                <a:ext cx="12700" cy="14288"/>
              </a:xfrm>
              <a:custGeom>
                <a:avLst/>
                <a:gdLst>
                  <a:gd name="T0" fmla="*/ 8 w 9"/>
                  <a:gd name="T1" fmla="*/ 2 h 9"/>
                  <a:gd name="T2" fmla="*/ 6 w 9"/>
                  <a:gd name="T3" fmla="*/ 8 h 9"/>
                  <a:gd name="T4" fmla="*/ 1 w 9"/>
                  <a:gd name="T5" fmla="*/ 6 h 9"/>
                  <a:gd name="T6" fmla="*/ 2 w 9"/>
                  <a:gd name="T7" fmla="*/ 1 h 9"/>
                  <a:gd name="T8" fmla="*/ 8 w 9"/>
                  <a:gd name="T9" fmla="*/ 2 h 9"/>
                </a:gdLst>
                <a:ahLst/>
                <a:cxnLst>
                  <a:cxn ang="0">
                    <a:pos x="T0" y="T1"/>
                  </a:cxn>
                  <a:cxn ang="0">
                    <a:pos x="T2" y="T3"/>
                  </a:cxn>
                  <a:cxn ang="0">
                    <a:pos x="T4" y="T5"/>
                  </a:cxn>
                  <a:cxn ang="0">
                    <a:pos x="T6" y="T7"/>
                  </a:cxn>
                  <a:cxn ang="0">
                    <a:pos x="T8" y="T9"/>
                  </a:cxn>
                </a:cxnLst>
                <a:rect l="0" t="0" r="r" b="b"/>
                <a:pathLst>
                  <a:path w="9" h="9">
                    <a:moveTo>
                      <a:pt x="8" y="2"/>
                    </a:moveTo>
                    <a:cubicBezTo>
                      <a:pt x="9" y="4"/>
                      <a:pt x="8" y="7"/>
                      <a:pt x="6" y="8"/>
                    </a:cubicBezTo>
                    <a:cubicBezTo>
                      <a:pt x="4" y="9"/>
                      <a:pt x="2" y="8"/>
                      <a:pt x="1" y="6"/>
                    </a:cubicBezTo>
                    <a:cubicBezTo>
                      <a:pt x="0" y="4"/>
                      <a:pt x="0" y="2"/>
                      <a:pt x="2" y="1"/>
                    </a:cubicBezTo>
                    <a:cubicBezTo>
                      <a:pt x="4" y="0"/>
                      <a:pt x="6"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33" name="Freeform 124">
                <a:extLst>
                  <a:ext uri="{FF2B5EF4-FFF2-40B4-BE49-F238E27FC236}">
                    <a16:creationId xmlns:a16="http://schemas.microsoft.com/office/drawing/2014/main" id="{38EDFCE1-A377-4122-94E4-883A5504A87D}"/>
                  </a:ext>
                </a:extLst>
              </p:cNvPr>
              <p:cNvSpPr>
                <a:spLocks/>
              </p:cNvSpPr>
              <p:nvPr/>
            </p:nvSpPr>
            <p:spPr bwMode="auto">
              <a:xfrm>
                <a:off x="4158456" y="4945062"/>
                <a:ext cx="12700" cy="12700"/>
              </a:xfrm>
              <a:custGeom>
                <a:avLst/>
                <a:gdLst>
                  <a:gd name="T0" fmla="*/ 8 w 9"/>
                  <a:gd name="T1" fmla="*/ 3 h 9"/>
                  <a:gd name="T2" fmla="*/ 7 w 9"/>
                  <a:gd name="T3" fmla="*/ 8 h 9"/>
                  <a:gd name="T4" fmla="*/ 1 w 9"/>
                  <a:gd name="T5" fmla="*/ 7 h 9"/>
                  <a:gd name="T6" fmla="*/ 3 w 9"/>
                  <a:gd name="T7" fmla="*/ 1 h 9"/>
                  <a:gd name="T8" fmla="*/ 8 w 9"/>
                  <a:gd name="T9" fmla="*/ 3 h 9"/>
                </a:gdLst>
                <a:ahLst/>
                <a:cxnLst>
                  <a:cxn ang="0">
                    <a:pos x="T0" y="T1"/>
                  </a:cxn>
                  <a:cxn ang="0">
                    <a:pos x="T2" y="T3"/>
                  </a:cxn>
                  <a:cxn ang="0">
                    <a:pos x="T4" y="T5"/>
                  </a:cxn>
                  <a:cxn ang="0">
                    <a:pos x="T6" y="T7"/>
                  </a:cxn>
                  <a:cxn ang="0">
                    <a:pos x="T8" y="T9"/>
                  </a:cxn>
                </a:cxnLst>
                <a:rect l="0" t="0" r="r" b="b"/>
                <a:pathLst>
                  <a:path w="9" h="9">
                    <a:moveTo>
                      <a:pt x="8" y="3"/>
                    </a:moveTo>
                    <a:cubicBezTo>
                      <a:pt x="9" y="5"/>
                      <a:pt x="9" y="7"/>
                      <a:pt x="7" y="8"/>
                    </a:cubicBezTo>
                    <a:cubicBezTo>
                      <a:pt x="5" y="9"/>
                      <a:pt x="3" y="9"/>
                      <a:pt x="1" y="7"/>
                    </a:cubicBezTo>
                    <a:cubicBezTo>
                      <a:pt x="0" y="5"/>
                      <a:pt x="1" y="3"/>
                      <a:pt x="3" y="1"/>
                    </a:cubicBezTo>
                    <a:cubicBezTo>
                      <a:pt x="5" y="0"/>
                      <a:pt x="7" y="1"/>
                      <a:pt x="8"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34" name="Freeform 125">
                <a:extLst>
                  <a:ext uri="{FF2B5EF4-FFF2-40B4-BE49-F238E27FC236}">
                    <a16:creationId xmlns:a16="http://schemas.microsoft.com/office/drawing/2014/main" id="{82CC1D84-8845-43C1-B051-4F57D43C7408}"/>
                  </a:ext>
                </a:extLst>
              </p:cNvPr>
              <p:cNvSpPr>
                <a:spLocks/>
              </p:cNvSpPr>
              <p:nvPr/>
            </p:nvSpPr>
            <p:spPr bwMode="auto">
              <a:xfrm>
                <a:off x="4137818" y="4957762"/>
                <a:ext cx="14288" cy="14288"/>
              </a:xfrm>
              <a:custGeom>
                <a:avLst/>
                <a:gdLst>
                  <a:gd name="T0" fmla="*/ 8 w 9"/>
                  <a:gd name="T1" fmla="*/ 2 h 9"/>
                  <a:gd name="T2" fmla="*/ 6 w 9"/>
                  <a:gd name="T3" fmla="*/ 8 h 9"/>
                  <a:gd name="T4" fmla="*/ 1 w 9"/>
                  <a:gd name="T5" fmla="*/ 6 h 9"/>
                  <a:gd name="T6" fmla="*/ 2 w 9"/>
                  <a:gd name="T7" fmla="*/ 1 h 9"/>
                  <a:gd name="T8" fmla="*/ 8 w 9"/>
                  <a:gd name="T9" fmla="*/ 2 h 9"/>
                </a:gdLst>
                <a:ahLst/>
                <a:cxnLst>
                  <a:cxn ang="0">
                    <a:pos x="T0" y="T1"/>
                  </a:cxn>
                  <a:cxn ang="0">
                    <a:pos x="T2" y="T3"/>
                  </a:cxn>
                  <a:cxn ang="0">
                    <a:pos x="T4" y="T5"/>
                  </a:cxn>
                  <a:cxn ang="0">
                    <a:pos x="T6" y="T7"/>
                  </a:cxn>
                  <a:cxn ang="0">
                    <a:pos x="T8" y="T9"/>
                  </a:cxn>
                </a:cxnLst>
                <a:rect l="0" t="0" r="r" b="b"/>
                <a:pathLst>
                  <a:path w="9" h="9">
                    <a:moveTo>
                      <a:pt x="8" y="2"/>
                    </a:moveTo>
                    <a:cubicBezTo>
                      <a:pt x="9" y="4"/>
                      <a:pt x="8" y="6"/>
                      <a:pt x="6" y="8"/>
                    </a:cubicBezTo>
                    <a:cubicBezTo>
                      <a:pt x="4" y="9"/>
                      <a:pt x="2" y="8"/>
                      <a:pt x="1" y="6"/>
                    </a:cubicBezTo>
                    <a:cubicBezTo>
                      <a:pt x="0" y="4"/>
                      <a:pt x="0" y="2"/>
                      <a:pt x="2" y="1"/>
                    </a:cubicBezTo>
                    <a:cubicBezTo>
                      <a:pt x="4" y="0"/>
                      <a:pt x="6" y="0"/>
                      <a:pt x="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35" name="Freeform 126">
                <a:extLst>
                  <a:ext uri="{FF2B5EF4-FFF2-40B4-BE49-F238E27FC236}">
                    <a16:creationId xmlns:a16="http://schemas.microsoft.com/office/drawing/2014/main" id="{279CB3EA-8803-4BB9-89C8-9E4540B70EB0}"/>
                  </a:ext>
                </a:extLst>
              </p:cNvPr>
              <p:cNvSpPr>
                <a:spLocks noEditPoints="1"/>
              </p:cNvSpPr>
              <p:nvPr/>
            </p:nvSpPr>
            <p:spPr bwMode="auto">
              <a:xfrm>
                <a:off x="4042568" y="4702174"/>
                <a:ext cx="155575" cy="312738"/>
              </a:xfrm>
              <a:custGeom>
                <a:avLst/>
                <a:gdLst>
                  <a:gd name="T0" fmla="*/ 87 w 100"/>
                  <a:gd name="T1" fmla="*/ 200 h 200"/>
                  <a:gd name="T2" fmla="*/ 13 w 100"/>
                  <a:gd name="T3" fmla="*/ 200 h 200"/>
                  <a:gd name="T4" fmla="*/ 0 w 100"/>
                  <a:gd name="T5" fmla="*/ 187 h 200"/>
                  <a:gd name="T6" fmla="*/ 0 w 100"/>
                  <a:gd name="T7" fmla="*/ 0 h 200"/>
                  <a:gd name="T8" fmla="*/ 88 w 100"/>
                  <a:gd name="T9" fmla="*/ 0 h 200"/>
                  <a:gd name="T10" fmla="*/ 100 w 100"/>
                  <a:gd name="T11" fmla="*/ 12 h 200"/>
                  <a:gd name="T12" fmla="*/ 100 w 100"/>
                  <a:gd name="T13" fmla="*/ 187 h 200"/>
                  <a:gd name="T14" fmla="*/ 87 w 100"/>
                  <a:gd name="T15" fmla="*/ 200 h 200"/>
                  <a:gd name="T16" fmla="*/ 8 w 100"/>
                  <a:gd name="T17" fmla="*/ 8 h 200"/>
                  <a:gd name="T18" fmla="*/ 8 w 100"/>
                  <a:gd name="T19" fmla="*/ 187 h 200"/>
                  <a:gd name="T20" fmla="*/ 13 w 100"/>
                  <a:gd name="T21" fmla="*/ 192 h 200"/>
                  <a:gd name="T22" fmla="*/ 87 w 100"/>
                  <a:gd name="T23" fmla="*/ 192 h 200"/>
                  <a:gd name="T24" fmla="*/ 92 w 100"/>
                  <a:gd name="T25" fmla="*/ 187 h 200"/>
                  <a:gd name="T26" fmla="*/ 92 w 100"/>
                  <a:gd name="T27" fmla="*/ 12 h 200"/>
                  <a:gd name="T28" fmla="*/ 88 w 100"/>
                  <a:gd name="T29" fmla="*/ 8 h 200"/>
                  <a:gd name="T30" fmla="*/ 8 w 100"/>
                  <a:gd name="T31" fmla="*/ 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200">
                    <a:moveTo>
                      <a:pt x="87" y="200"/>
                    </a:moveTo>
                    <a:cubicBezTo>
                      <a:pt x="13" y="200"/>
                      <a:pt x="13" y="200"/>
                      <a:pt x="13" y="200"/>
                    </a:cubicBezTo>
                    <a:cubicBezTo>
                      <a:pt x="6" y="200"/>
                      <a:pt x="0" y="194"/>
                      <a:pt x="0" y="187"/>
                    </a:cubicBezTo>
                    <a:cubicBezTo>
                      <a:pt x="0" y="0"/>
                      <a:pt x="0" y="0"/>
                      <a:pt x="0" y="0"/>
                    </a:cubicBezTo>
                    <a:cubicBezTo>
                      <a:pt x="88" y="0"/>
                      <a:pt x="88" y="0"/>
                      <a:pt x="88" y="0"/>
                    </a:cubicBezTo>
                    <a:cubicBezTo>
                      <a:pt x="95" y="0"/>
                      <a:pt x="100" y="5"/>
                      <a:pt x="100" y="12"/>
                    </a:cubicBezTo>
                    <a:cubicBezTo>
                      <a:pt x="100" y="187"/>
                      <a:pt x="100" y="187"/>
                      <a:pt x="100" y="187"/>
                    </a:cubicBezTo>
                    <a:cubicBezTo>
                      <a:pt x="100" y="194"/>
                      <a:pt x="94" y="200"/>
                      <a:pt x="87" y="200"/>
                    </a:cubicBezTo>
                    <a:close/>
                    <a:moveTo>
                      <a:pt x="8" y="8"/>
                    </a:moveTo>
                    <a:cubicBezTo>
                      <a:pt x="8" y="187"/>
                      <a:pt x="8" y="187"/>
                      <a:pt x="8" y="187"/>
                    </a:cubicBezTo>
                    <a:cubicBezTo>
                      <a:pt x="8" y="190"/>
                      <a:pt x="10" y="192"/>
                      <a:pt x="13" y="192"/>
                    </a:cubicBezTo>
                    <a:cubicBezTo>
                      <a:pt x="87" y="192"/>
                      <a:pt x="87" y="192"/>
                      <a:pt x="87" y="192"/>
                    </a:cubicBezTo>
                    <a:cubicBezTo>
                      <a:pt x="90" y="192"/>
                      <a:pt x="92" y="190"/>
                      <a:pt x="92" y="187"/>
                    </a:cubicBezTo>
                    <a:cubicBezTo>
                      <a:pt x="92" y="12"/>
                      <a:pt x="92" y="12"/>
                      <a:pt x="92" y="12"/>
                    </a:cubicBezTo>
                    <a:cubicBezTo>
                      <a:pt x="92" y="10"/>
                      <a:pt x="90" y="8"/>
                      <a:pt x="88" y="8"/>
                    </a:cubicBezTo>
                    <a:lnTo>
                      <a:pt x="8"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36" name="Freeform 127">
                <a:extLst>
                  <a:ext uri="{FF2B5EF4-FFF2-40B4-BE49-F238E27FC236}">
                    <a16:creationId xmlns:a16="http://schemas.microsoft.com/office/drawing/2014/main" id="{064FFAF4-97A6-4083-B1AE-66452F6169F4}"/>
                  </a:ext>
                </a:extLst>
              </p:cNvPr>
              <p:cNvSpPr>
                <a:spLocks noEditPoints="1"/>
              </p:cNvSpPr>
              <p:nvPr/>
            </p:nvSpPr>
            <p:spPr bwMode="auto">
              <a:xfrm>
                <a:off x="3985418" y="4638674"/>
                <a:ext cx="125413" cy="125413"/>
              </a:xfrm>
              <a:custGeom>
                <a:avLst/>
                <a:gdLst>
                  <a:gd name="T0" fmla="*/ 44 w 80"/>
                  <a:gd name="T1" fmla="*/ 80 h 80"/>
                  <a:gd name="T2" fmla="*/ 40 w 80"/>
                  <a:gd name="T3" fmla="*/ 80 h 80"/>
                  <a:gd name="T4" fmla="*/ 0 w 80"/>
                  <a:gd name="T5" fmla="*/ 40 h 80"/>
                  <a:gd name="T6" fmla="*/ 40 w 80"/>
                  <a:gd name="T7" fmla="*/ 0 h 80"/>
                  <a:gd name="T8" fmla="*/ 80 w 80"/>
                  <a:gd name="T9" fmla="*/ 40 h 80"/>
                  <a:gd name="T10" fmla="*/ 80 w 80"/>
                  <a:gd name="T11" fmla="*/ 44 h 80"/>
                  <a:gd name="T12" fmla="*/ 79 w 80"/>
                  <a:gd name="T13" fmla="*/ 48 h 80"/>
                  <a:gd name="T14" fmla="*/ 44 w 80"/>
                  <a:gd name="T15" fmla="*/ 48 h 80"/>
                  <a:gd name="T16" fmla="*/ 44 w 80"/>
                  <a:gd name="T17" fmla="*/ 80 h 80"/>
                  <a:gd name="T18" fmla="*/ 40 w 80"/>
                  <a:gd name="T19" fmla="*/ 8 h 80"/>
                  <a:gd name="T20" fmla="*/ 8 w 80"/>
                  <a:gd name="T21" fmla="*/ 40 h 80"/>
                  <a:gd name="T22" fmla="*/ 36 w 80"/>
                  <a:gd name="T23" fmla="*/ 72 h 80"/>
                  <a:gd name="T24" fmla="*/ 36 w 80"/>
                  <a:gd name="T25" fmla="*/ 40 h 80"/>
                  <a:gd name="T26" fmla="*/ 72 w 80"/>
                  <a:gd name="T27" fmla="*/ 40 h 80"/>
                  <a:gd name="T28" fmla="*/ 40 w 80"/>
                  <a:gd name="T29" fmla="*/ 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0" h="80">
                    <a:moveTo>
                      <a:pt x="44" y="80"/>
                    </a:moveTo>
                    <a:cubicBezTo>
                      <a:pt x="40" y="80"/>
                      <a:pt x="40" y="80"/>
                      <a:pt x="40" y="80"/>
                    </a:cubicBezTo>
                    <a:cubicBezTo>
                      <a:pt x="18" y="80"/>
                      <a:pt x="0" y="62"/>
                      <a:pt x="0" y="40"/>
                    </a:cubicBezTo>
                    <a:cubicBezTo>
                      <a:pt x="0" y="18"/>
                      <a:pt x="18" y="0"/>
                      <a:pt x="40" y="0"/>
                    </a:cubicBezTo>
                    <a:cubicBezTo>
                      <a:pt x="62" y="0"/>
                      <a:pt x="80" y="18"/>
                      <a:pt x="80" y="40"/>
                    </a:cubicBezTo>
                    <a:cubicBezTo>
                      <a:pt x="80" y="42"/>
                      <a:pt x="80" y="43"/>
                      <a:pt x="80" y="44"/>
                    </a:cubicBezTo>
                    <a:cubicBezTo>
                      <a:pt x="79" y="48"/>
                      <a:pt x="79" y="48"/>
                      <a:pt x="79" y="48"/>
                    </a:cubicBezTo>
                    <a:cubicBezTo>
                      <a:pt x="44" y="48"/>
                      <a:pt x="44" y="48"/>
                      <a:pt x="44" y="48"/>
                    </a:cubicBezTo>
                    <a:lnTo>
                      <a:pt x="44" y="80"/>
                    </a:lnTo>
                    <a:close/>
                    <a:moveTo>
                      <a:pt x="40" y="8"/>
                    </a:moveTo>
                    <a:cubicBezTo>
                      <a:pt x="22" y="8"/>
                      <a:pt x="8" y="22"/>
                      <a:pt x="8" y="40"/>
                    </a:cubicBezTo>
                    <a:cubicBezTo>
                      <a:pt x="8" y="56"/>
                      <a:pt x="20" y="70"/>
                      <a:pt x="36" y="72"/>
                    </a:cubicBezTo>
                    <a:cubicBezTo>
                      <a:pt x="36" y="40"/>
                      <a:pt x="36" y="40"/>
                      <a:pt x="36" y="40"/>
                    </a:cubicBezTo>
                    <a:cubicBezTo>
                      <a:pt x="72" y="40"/>
                      <a:pt x="72" y="40"/>
                      <a:pt x="72" y="40"/>
                    </a:cubicBezTo>
                    <a:cubicBezTo>
                      <a:pt x="72" y="22"/>
                      <a:pt x="58" y="8"/>
                      <a:pt x="4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37" name="Freeform 128">
                <a:extLst>
                  <a:ext uri="{FF2B5EF4-FFF2-40B4-BE49-F238E27FC236}">
                    <a16:creationId xmlns:a16="http://schemas.microsoft.com/office/drawing/2014/main" id="{C56D3686-F3CD-49F2-AA63-E3150F09EF9C}"/>
                  </a:ext>
                </a:extLst>
              </p:cNvPr>
              <p:cNvSpPr>
                <a:spLocks/>
              </p:cNvSpPr>
              <p:nvPr/>
            </p:nvSpPr>
            <p:spPr bwMode="auto">
              <a:xfrm>
                <a:off x="4006056" y="4659312"/>
                <a:ext cx="47625" cy="53975"/>
              </a:xfrm>
              <a:custGeom>
                <a:avLst/>
                <a:gdLst>
                  <a:gd name="T0" fmla="*/ 24 w 30"/>
                  <a:gd name="T1" fmla="*/ 34 h 34"/>
                  <a:gd name="T2" fmla="*/ 0 w 30"/>
                  <a:gd name="T3" fmla="*/ 6 h 34"/>
                  <a:gd name="T4" fmla="*/ 6 w 30"/>
                  <a:gd name="T5" fmla="*/ 0 h 34"/>
                  <a:gd name="T6" fmla="*/ 30 w 30"/>
                  <a:gd name="T7" fmla="*/ 28 h 34"/>
                  <a:gd name="T8" fmla="*/ 24 w 30"/>
                  <a:gd name="T9" fmla="*/ 34 h 34"/>
                </a:gdLst>
                <a:ahLst/>
                <a:cxnLst>
                  <a:cxn ang="0">
                    <a:pos x="T0" y="T1"/>
                  </a:cxn>
                  <a:cxn ang="0">
                    <a:pos x="T2" y="T3"/>
                  </a:cxn>
                  <a:cxn ang="0">
                    <a:pos x="T4" y="T5"/>
                  </a:cxn>
                  <a:cxn ang="0">
                    <a:pos x="T6" y="T7"/>
                  </a:cxn>
                  <a:cxn ang="0">
                    <a:pos x="T8" y="T9"/>
                  </a:cxn>
                </a:cxnLst>
                <a:rect l="0" t="0" r="r" b="b"/>
                <a:pathLst>
                  <a:path w="30" h="34">
                    <a:moveTo>
                      <a:pt x="24" y="34"/>
                    </a:moveTo>
                    <a:lnTo>
                      <a:pt x="0" y="6"/>
                    </a:lnTo>
                    <a:lnTo>
                      <a:pt x="6" y="0"/>
                    </a:lnTo>
                    <a:lnTo>
                      <a:pt x="30" y="28"/>
                    </a:lnTo>
                    <a:lnTo>
                      <a:pt x="24"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38" name="Freeform 129">
                <a:extLst>
                  <a:ext uri="{FF2B5EF4-FFF2-40B4-BE49-F238E27FC236}">
                    <a16:creationId xmlns:a16="http://schemas.microsoft.com/office/drawing/2014/main" id="{838615A6-89DE-4B4F-8480-FE9C1496052A}"/>
                  </a:ext>
                </a:extLst>
              </p:cNvPr>
              <p:cNvSpPr>
                <a:spLocks/>
              </p:cNvSpPr>
              <p:nvPr/>
            </p:nvSpPr>
            <p:spPr bwMode="auto">
              <a:xfrm>
                <a:off x="4044156" y="4654549"/>
                <a:ext cx="39688" cy="57150"/>
              </a:xfrm>
              <a:custGeom>
                <a:avLst/>
                <a:gdLst>
                  <a:gd name="T0" fmla="*/ 6 w 25"/>
                  <a:gd name="T1" fmla="*/ 36 h 36"/>
                  <a:gd name="T2" fmla="*/ 0 w 25"/>
                  <a:gd name="T3" fmla="*/ 32 h 36"/>
                  <a:gd name="T4" fmla="*/ 19 w 25"/>
                  <a:gd name="T5" fmla="*/ 0 h 36"/>
                  <a:gd name="T6" fmla="*/ 25 w 25"/>
                  <a:gd name="T7" fmla="*/ 4 h 36"/>
                  <a:gd name="T8" fmla="*/ 6 w 25"/>
                  <a:gd name="T9" fmla="*/ 36 h 36"/>
                </a:gdLst>
                <a:ahLst/>
                <a:cxnLst>
                  <a:cxn ang="0">
                    <a:pos x="T0" y="T1"/>
                  </a:cxn>
                  <a:cxn ang="0">
                    <a:pos x="T2" y="T3"/>
                  </a:cxn>
                  <a:cxn ang="0">
                    <a:pos x="T4" y="T5"/>
                  </a:cxn>
                  <a:cxn ang="0">
                    <a:pos x="T6" y="T7"/>
                  </a:cxn>
                  <a:cxn ang="0">
                    <a:pos x="T8" y="T9"/>
                  </a:cxn>
                </a:cxnLst>
                <a:rect l="0" t="0" r="r" b="b"/>
                <a:pathLst>
                  <a:path w="25" h="36">
                    <a:moveTo>
                      <a:pt x="6" y="36"/>
                    </a:moveTo>
                    <a:lnTo>
                      <a:pt x="0" y="32"/>
                    </a:lnTo>
                    <a:lnTo>
                      <a:pt x="19" y="0"/>
                    </a:lnTo>
                    <a:lnTo>
                      <a:pt x="25" y="4"/>
                    </a:lnTo>
                    <a:lnTo>
                      <a:pt x="6" y="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39" name="Freeform 130">
                <a:extLst>
                  <a:ext uri="{FF2B5EF4-FFF2-40B4-BE49-F238E27FC236}">
                    <a16:creationId xmlns:a16="http://schemas.microsoft.com/office/drawing/2014/main" id="{8CA3B3E2-ED97-4B57-B2C3-72573C28205B}"/>
                  </a:ext>
                </a:extLst>
              </p:cNvPr>
              <p:cNvSpPr>
                <a:spLocks/>
              </p:cNvSpPr>
              <p:nvPr/>
            </p:nvSpPr>
            <p:spPr bwMode="auto">
              <a:xfrm>
                <a:off x="4001293" y="4703762"/>
                <a:ext cx="50800" cy="34925"/>
              </a:xfrm>
              <a:custGeom>
                <a:avLst/>
                <a:gdLst>
                  <a:gd name="T0" fmla="*/ 4 w 32"/>
                  <a:gd name="T1" fmla="*/ 22 h 22"/>
                  <a:gd name="T2" fmla="*/ 0 w 32"/>
                  <a:gd name="T3" fmla="*/ 16 h 22"/>
                  <a:gd name="T4" fmla="*/ 28 w 32"/>
                  <a:gd name="T5" fmla="*/ 0 h 22"/>
                  <a:gd name="T6" fmla="*/ 32 w 32"/>
                  <a:gd name="T7" fmla="*/ 6 h 22"/>
                  <a:gd name="T8" fmla="*/ 4 w 32"/>
                  <a:gd name="T9" fmla="*/ 22 h 22"/>
                </a:gdLst>
                <a:ahLst/>
                <a:cxnLst>
                  <a:cxn ang="0">
                    <a:pos x="T0" y="T1"/>
                  </a:cxn>
                  <a:cxn ang="0">
                    <a:pos x="T2" y="T3"/>
                  </a:cxn>
                  <a:cxn ang="0">
                    <a:pos x="T4" y="T5"/>
                  </a:cxn>
                  <a:cxn ang="0">
                    <a:pos x="T6" y="T7"/>
                  </a:cxn>
                  <a:cxn ang="0">
                    <a:pos x="T8" y="T9"/>
                  </a:cxn>
                </a:cxnLst>
                <a:rect l="0" t="0" r="r" b="b"/>
                <a:pathLst>
                  <a:path w="32" h="22">
                    <a:moveTo>
                      <a:pt x="4" y="22"/>
                    </a:moveTo>
                    <a:lnTo>
                      <a:pt x="0" y="16"/>
                    </a:lnTo>
                    <a:lnTo>
                      <a:pt x="28" y="0"/>
                    </a:lnTo>
                    <a:lnTo>
                      <a:pt x="32" y="6"/>
                    </a:lnTo>
                    <a:lnTo>
                      <a:pt x="4"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40" name="Rectangle 131">
                <a:extLst>
                  <a:ext uri="{FF2B5EF4-FFF2-40B4-BE49-F238E27FC236}">
                    <a16:creationId xmlns:a16="http://schemas.microsoft.com/office/drawing/2014/main" id="{DB93C86B-CEE6-4266-81E8-0F9864860313}"/>
                  </a:ext>
                </a:extLst>
              </p:cNvPr>
              <p:cNvSpPr>
                <a:spLocks noChangeArrowheads="1"/>
              </p:cNvSpPr>
              <p:nvPr/>
            </p:nvSpPr>
            <p:spPr bwMode="auto">
              <a:xfrm>
                <a:off x="4048918" y="4802187"/>
                <a:ext cx="142875"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41" name="Freeform 132">
                <a:extLst>
                  <a:ext uri="{FF2B5EF4-FFF2-40B4-BE49-F238E27FC236}">
                    <a16:creationId xmlns:a16="http://schemas.microsoft.com/office/drawing/2014/main" id="{DA1AEABB-6C28-4023-A275-356E60EBE73A}"/>
                  </a:ext>
                </a:extLst>
              </p:cNvPr>
              <p:cNvSpPr>
                <a:spLocks/>
              </p:cNvSpPr>
              <p:nvPr/>
            </p:nvSpPr>
            <p:spPr bwMode="auto">
              <a:xfrm>
                <a:off x="4123531" y="4645024"/>
                <a:ext cx="112713" cy="169863"/>
              </a:xfrm>
              <a:custGeom>
                <a:avLst/>
                <a:gdLst>
                  <a:gd name="T0" fmla="*/ 4 w 72"/>
                  <a:gd name="T1" fmla="*/ 108 h 108"/>
                  <a:gd name="T2" fmla="*/ 3 w 72"/>
                  <a:gd name="T3" fmla="*/ 108 h 108"/>
                  <a:gd name="T4" fmla="*/ 0 w 72"/>
                  <a:gd name="T5" fmla="*/ 103 h 108"/>
                  <a:gd name="T6" fmla="*/ 29 w 72"/>
                  <a:gd name="T7" fmla="*/ 9 h 108"/>
                  <a:gd name="T8" fmla="*/ 67 w 72"/>
                  <a:gd name="T9" fmla="*/ 0 h 108"/>
                  <a:gd name="T10" fmla="*/ 72 w 72"/>
                  <a:gd name="T11" fmla="*/ 3 h 108"/>
                  <a:gd name="T12" fmla="*/ 69 w 72"/>
                  <a:gd name="T13" fmla="*/ 8 h 108"/>
                  <a:gd name="T14" fmla="*/ 35 w 72"/>
                  <a:gd name="T15" fmla="*/ 15 h 108"/>
                  <a:gd name="T16" fmla="*/ 8 w 72"/>
                  <a:gd name="T17" fmla="*/ 105 h 108"/>
                  <a:gd name="T18" fmla="*/ 4 w 72"/>
                  <a:gd name="T19"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108">
                    <a:moveTo>
                      <a:pt x="4" y="108"/>
                    </a:moveTo>
                    <a:cubicBezTo>
                      <a:pt x="4" y="108"/>
                      <a:pt x="3" y="108"/>
                      <a:pt x="3" y="108"/>
                    </a:cubicBezTo>
                    <a:cubicBezTo>
                      <a:pt x="1" y="107"/>
                      <a:pt x="0" y="105"/>
                      <a:pt x="0" y="103"/>
                    </a:cubicBezTo>
                    <a:cubicBezTo>
                      <a:pt x="29" y="9"/>
                      <a:pt x="29" y="9"/>
                      <a:pt x="29" y="9"/>
                    </a:cubicBezTo>
                    <a:cubicBezTo>
                      <a:pt x="67" y="0"/>
                      <a:pt x="67" y="0"/>
                      <a:pt x="67" y="0"/>
                    </a:cubicBezTo>
                    <a:cubicBezTo>
                      <a:pt x="69" y="0"/>
                      <a:pt x="71" y="1"/>
                      <a:pt x="72" y="3"/>
                    </a:cubicBezTo>
                    <a:cubicBezTo>
                      <a:pt x="72" y="5"/>
                      <a:pt x="71" y="7"/>
                      <a:pt x="69" y="8"/>
                    </a:cubicBezTo>
                    <a:cubicBezTo>
                      <a:pt x="35" y="15"/>
                      <a:pt x="35" y="15"/>
                      <a:pt x="35" y="15"/>
                    </a:cubicBezTo>
                    <a:cubicBezTo>
                      <a:pt x="8" y="105"/>
                      <a:pt x="8" y="105"/>
                      <a:pt x="8" y="105"/>
                    </a:cubicBezTo>
                    <a:cubicBezTo>
                      <a:pt x="7" y="107"/>
                      <a:pt x="6" y="108"/>
                      <a:pt x="4"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grpSp>
      <p:pic>
        <p:nvPicPr>
          <p:cNvPr id="28" name="Picture 2" descr="Bài Thơ Nam Quốc Sơn Hà - Bản Tuyên Ngôn đầu Tiên Của Việt Nam | Lessonopol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256" y="2399650"/>
            <a:ext cx="3177803" cy="2256240"/>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6">
            <a:extLst>
              <a:ext uri="{FF2B5EF4-FFF2-40B4-BE49-F238E27FC236}">
                <a16:creationId xmlns:a16="http://schemas.microsoft.com/office/drawing/2014/main" id="{C324033F-6638-4932-AFEF-41A210F2FEED}"/>
              </a:ext>
            </a:extLst>
          </p:cNvPr>
          <p:cNvSpPr txBox="1"/>
          <p:nvPr/>
        </p:nvSpPr>
        <p:spPr>
          <a:xfrm>
            <a:off x="6430496" y="2458261"/>
            <a:ext cx="4510583"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ABBC2D"/>
                </a:solidFill>
                <a:latin typeface="Times New Roman" panose="02020603050405020304" pitchFamily="18" charset="0"/>
                <a:ea typeface="宋体" panose="02010600030101010101" pitchFamily="2" charset="-122"/>
                <a:cs typeface="Times New Roman" panose="02020603050405020304" pitchFamily="18" charset="0"/>
                <a:sym typeface="+mn-lt"/>
              </a:rPr>
              <a:t>Hình</a:t>
            </a:r>
            <a:r>
              <a:rPr lang="en-US" altLang="zh-CN" sz="5400" b="1" dirty="0">
                <a:solidFill>
                  <a:srgbClr val="ABBC2D"/>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5400" b="1" dirty="0" err="1">
                <a:solidFill>
                  <a:srgbClr val="ABBC2D"/>
                </a:solidFill>
                <a:latin typeface="Times New Roman" panose="02020603050405020304" pitchFamily="18" charset="0"/>
                <a:ea typeface="宋体" panose="02010600030101010101" pitchFamily="2" charset="-122"/>
                <a:cs typeface="Times New Roman" panose="02020603050405020304" pitchFamily="18" charset="0"/>
                <a:sym typeface="+mn-lt"/>
              </a:rPr>
              <a:t>thành</a:t>
            </a:r>
            <a:r>
              <a:rPr lang="en-US" altLang="zh-CN" sz="5400" b="1" dirty="0">
                <a:solidFill>
                  <a:srgbClr val="ABBC2D"/>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5400" b="1" dirty="0" err="1">
                <a:solidFill>
                  <a:srgbClr val="ABBC2D"/>
                </a:solidFill>
                <a:latin typeface="Times New Roman" panose="02020603050405020304" pitchFamily="18" charset="0"/>
                <a:ea typeface="宋体" panose="02010600030101010101" pitchFamily="2" charset="-122"/>
                <a:cs typeface="Times New Roman" panose="02020603050405020304" pitchFamily="18" charset="0"/>
                <a:sym typeface="+mn-lt"/>
              </a:rPr>
              <a:t>kiến</a:t>
            </a:r>
            <a:r>
              <a:rPr lang="en-US" altLang="zh-CN" sz="5400" b="1" dirty="0">
                <a:solidFill>
                  <a:srgbClr val="ABBC2D"/>
                </a:solidFill>
                <a:latin typeface="Times New Roman" panose="02020603050405020304" pitchFamily="18" charset="0"/>
                <a:ea typeface="宋体" panose="02010600030101010101" pitchFamily="2" charset="-122"/>
                <a:cs typeface="Times New Roman" panose="02020603050405020304" pitchFamily="18" charset="0"/>
                <a:sym typeface="+mn-lt"/>
              </a:rPr>
              <a:t> </a:t>
            </a:r>
            <a:r>
              <a:rPr lang="en-US" altLang="zh-CN" sz="5400" b="1" dirty="0" err="1">
                <a:solidFill>
                  <a:srgbClr val="ABBC2D"/>
                </a:solidFill>
                <a:latin typeface="Times New Roman" panose="02020603050405020304" pitchFamily="18" charset="0"/>
                <a:ea typeface="宋体" panose="02010600030101010101" pitchFamily="2" charset="-122"/>
                <a:cs typeface="Times New Roman" panose="02020603050405020304" pitchFamily="18" charset="0"/>
                <a:sym typeface="+mn-lt"/>
              </a:rPr>
              <a:t>thức</a:t>
            </a:r>
            <a:endParaRPr kumimoji="0" lang="zh-CN" altLang="en-US" sz="5400" b="1" i="0" u="none" strike="noStrike" kern="1200" cap="none" spc="0" normalizeH="0" baseline="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nvGrpSpPr>
          <p:cNvPr id="44" name="组合 31">
            <a:extLst>
              <a:ext uri="{FF2B5EF4-FFF2-40B4-BE49-F238E27FC236}">
                <a16:creationId xmlns:a16="http://schemas.microsoft.com/office/drawing/2014/main" id="{62C6CD41-89DC-4969-84FC-3D9A302EC451}"/>
              </a:ext>
            </a:extLst>
          </p:cNvPr>
          <p:cNvGrpSpPr/>
          <p:nvPr/>
        </p:nvGrpSpPr>
        <p:grpSpPr>
          <a:xfrm>
            <a:off x="5869401" y="2700453"/>
            <a:ext cx="914400" cy="1734987"/>
            <a:chOff x="2147582" y="2013358"/>
            <a:chExt cx="914400" cy="1734987"/>
          </a:xfrm>
        </p:grpSpPr>
        <p:cxnSp>
          <p:nvCxnSpPr>
            <p:cNvPr id="45"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6"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7"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8" name="组合 32">
            <a:extLst>
              <a:ext uri="{FF2B5EF4-FFF2-40B4-BE49-F238E27FC236}">
                <a16:creationId xmlns:a16="http://schemas.microsoft.com/office/drawing/2014/main" id="{400F325C-1DCE-4B79-880B-53A8A03A9155}"/>
              </a:ext>
            </a:extLst>
          </p:cNvPr>
          <p:cNvGrpSpPr/>
          <p:nvPr/>
        </p:nvGrpSpPr>
        <p:grpSpPr>
          <a:xfrm flipH="1">
            <a:off x="10439138" y="2696995"/>
            <a:ext cx="914400" cy="1734986"/>
            <a:chOff x="2147582" y="2013358"/>
            <a:chExt cx="914400" cy="1734986"/>
          </a:xfrm>
        </p:grpSpPr>
        <p:cxnSp>
          <p:nvCxnSpPr>
            <p:cNvPr id="49"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0"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1"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 y="0"/>
            <a:ext cx="12209460" cy="874643"/>
            <a:chOff x="0" y="0"/>
            <a:chExt cx="9157095" cy="655982"/>
          </a:xfrm>
        </p:grpSpPr>
        <p:sp>
          <p:nvSpPr>
            <p:cNvPr id="53"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4"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5"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63" name="Group 62"/>
            <p:cNvGrpSpPr/>
            <p:nvPr/>
          </p:nvGrpSpPr>
          <p:grpSpPr>
            <a:xfrm>
              <a:off x="1206398" y="39923"/>
              <a:ext cx="404209" cy="616059"/>
              <a:chOff x="908603" y="80216"/>
              <a:chExt cx="538945" cy="676514"/>
            </a:xfrm>
          </p:grpSpPr>
          <p:sp>
            <p:nvSpPr>
              <p:cNvPr id="6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6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5" name="Rectangle 6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10</a:t>
              </a:r>
            </a:p>
          </p:txBody>
        </p:sp>
        <p:sp>
          <p:nvSpPr>
            <p:cNvPr id="66" name="Rounded Rectangle 6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Arial"/>
                </a:rPr>
                <a:t>NGỮ VĂN</a:t>
              </a:r>
            </a:p>
          </p:txBody>
        </p:sp>
        <p:sp>
          <p:nvSpPr>
            <p:cNvPr id="67" name="Rectangle 6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BÀI 9: KHÁT VỌNG ĐỘC LẬP VÀ TỰ DO (VB NGHỊ LUẬN)</a:t>
              </a:r>
            </a:p>
          </p:txBody>
        </p:sp>
      </p:grpSp>
      <p:sp>
        <p:nvSpPr>
          <p:cNvPr id="56" name="文本框 10">
            <a:extLst>
              <a:ext uri="{FF2B5EF4-FFF2-40B4-BE49-F238E27FC236}">
                <a16:creationId xmlns:a16="http://schemas.microsoft.com/office/drawing/2014/main" id="{E4013D1F-9585-47A8-ABFE-2F8B7D17DD7A}"/>
              </a:ext>
            </a:extLst>
          </p:cNvPr>
          <p:cNvSpPr txBox="1"/>
          <p:nvPr/>
        </p:nvSpPr>
        <p:spPr>
          <a:xfrm>
            <a:off x="841820" y="1130167"/>
            <a:ext cx="10747946" cy="1231106"/>
          </a:xfrm>
          <a:prstGeom prst="rect">
            <a:avLst/>
          </a:prstGeom>
          <a:noFill/>
        </p:spPr>
        <p:txBody>
          <a:bodyPr wrap="square" rtlCol="0">
            <a:spAutoFit/>
          </a:bodyPr>
          <a:lstStyle/>
          <a:p>
            <a:pPr algn="ctr">
              <a:spcBef>
                <a:spcPts val="600"/>
              </a:spcBef>
              <a:spcAft>
                <a:spcPts val="600"/>
              </a:spcAft>
            </a:pPr>
            <a:r>
              <a:rPr lang="en-US" sz="3200" b="1">
                <a:latin typeface="Times New Roman" panose="02020603050405020304" pitchFamily="18" charset="0"/>
                <a:cs typeface="Times New Roman" panose="02020603050405020304" pitchFamily="18" charset="0"/>
              </a:rPr>
              <a:t> VĂN BẢN </a:t>
            </a:r>
            <a:r>
              <a:rPr lang="en-US" sz="3200" b="1" i="1">
                <a:latin typeface="Times New Roman" panose="02020603050405020304" pitchFamily="18" charset="0"/>
                <a:cs typeface="Times New Roman" panose="02020603050405020304" pitchFamily="18" charset="0"/>
              </a:rPr>
              <a:t>NAM QUỐC SƠN HÀ- </a:t>
            </a:r>
            <a:r>
              <a:rPr lang="en-US" sz="3200" b="1">
                <a:latin typeface="Times New Roman" panose="02020603050405020304" pitchFamily="18" charset="0"/>
                <a:cs typeface="Times New Roman" panose="02020603050405020304" pitchFamily="18" charset="0"/>
              </a:rPr>
              <a:t>BÀI THƠ THẦN</a:t>
            </a:r>
          </a:p>
          <a:p>
            <a:pPr algn="ctr">
              <a:spcBef>
                <a:spcPts val="600"/>
              </a:spcBef>
              <a:spcAft>
                <a:spcPts val="600"/>
              </a:spcAft>
            </a:pPr>
            <a:r>
              <a:rPr lang="en-US" sz="3200" b="1">
                <a:latin typeface="Times New Roman" panose="02020603050405020304" pitchFamily="18" charset="0"/>
                <a:cs typeface="Times New Roman" panose="02020603050405020304" pitchFamily="18" charset="0"/>
              </a:rPr>
              <a:t> KHẲNG ĐỊNH CHÂN LÍ ĐỘC LẬP CỦA ĐẤT NƯỚC</a:t>
            </a:r>
            <a:r>
              <a:rPr lang="en-US" sz="3200">
                <a:latin typeface="Times New Roman" panose="02020603050405020304" pitchFamily="18" charset="0"/>
                <a:cs typeface="Times New Roman" panose="02020603050405020304" pitchFamily="18" charset="0"/>
              </a:rPr>
              <a:t> </a:t>
            </a:r>
            <a:endParaRPr lang="en-US" altLang="zh-CN" sz="9600" dirty="0">
              <a:solidFill>
                <a:schemeClr val="bg1"/>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8528366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par>
                                <p:cTn id="9" presetID="49" presetClass="entr" presetSubtype="0" decel="100000" fill="hold" nodeType="withEffect">
                                  <p:stCondLst>
                                    <p:cond delay="75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 calcmode="lin" valueType="num">
                                      <p:cBhvr>
                                        <p:cTn id="13" dur="500" fill="hold"/>
                                        <p:tgtEl>
                                          <p:spTgt spid="42"/>
                                        </p:tgtEl>
                                        <p:attrNameLst>
                                          <p:attrName>style.rotation</p:attrName>
                                        </p:attrNameLst>
                                      </p:cBhvr>
                                      <p:tavLst>
                                        <p:tav tm="0">
                                          <p:val>
                                            <p:fltVal val="360"/>
                                          </p:val>
                                        </p:tav>
                                        <p:tav tm="100000">
                                          <p:val>
                                            <p:fltVal val="0"/>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p:tgtEl>
                                          <p:spTgt spid="44"/>
                                        </p:tgtEl>
                                        <p:attrNameLst>
                                          <p:attrName>ppt_x</p:attrName>
                                        </p:attrNameLst>
                                      </p:cBhvr>
                                      <p:tavLst>
                                        <p:tav tm="0">
                                          <p:val>
                                            <p:strVal val="#ppt_x-#ppt_w*1.125000"/>
                                          </p:val>
                                        </p:tav>
                                        <p:tav tm="100000">
                                          <p:val>
                                            <p:strVal val="#ppt_x"/>
                                          </p:val>
                                        </p:tav>
                                      </p:tavLst>
                                    </p:anim>
                                    <p:animEffect transition="in" filter="wipe(right)">
                                      <p:cBhvr>
                                        <p:cTn id="20" dur="500"/>
                                        <p:tgtEl>
                                          <p:spTgt spid="44"/>
                                        </p:tgtEl>
                                      </p:cBhvr>
                                    </p:animEffect>
                                  </p:childTnLst>
                                </p:cTn>
                              </p:par>
                              <p:par>
                                <p:cTn id="21" presetID="12" presetClass="entr" presetSubtype="2" fill="hold" nodeType="withEffect">
                                  <p:stCondLst>
                                    <p:cond delay="0"/>
                                  </p:stCondLst>
                                  <p:childTnLst>
                                    <p:set>
                                      <p:cBhvr>
                                        <p:cTn id="22" dur="1" fill="hold">
                                          <p:stCondLst>
                                            <p:cond delay="0"/>
                                          </p:stCondLst>
                                        </p:cTn>
                                        <p:tgtEl>
                                          <p:spTgt spid="48"/>
                                        </p:tgtEl>
                                        <p:attrNameLst>
                                          <p:attrName>style.visibility</p:attrName>
                                        </p:attrNameLst>
                                      </p:cBhvr>
                                      <p:to>
                                        <p:strVal val="visible"/>
                                      </p:to>
                                    </p:set>
                                    <p:anim calcmode="lin" valueType="num">
                                      <p:cBhvr additive="base">
                                        <p:cTn id="23" dur="500"/>
                                        <p:tgtEl>
                                          <p:spTgt spid="48"/>
                                        </p:tgtEl>
                                        <p:attrNameLst>
                                          <p:attrName>ppt_x</p:attrName>
                                        </p:attrNameLst>
                                      </p:cBhvr>
                                      <p:tavLst>
                                        <p:tav tm="0">
                                          <p:val>
                                            <p:strVal val="#ppt_x+#ppt_w*1.125000"/>
                                          </p:val>
                                        </p:tav>
                                        <p:tav tm="100000">
                                          <p:val>
                                            <p:strVal val="#ppt_x"/>
                                          </p:val>
                                        </p:tav>
                                      </p:tavLst>
                                    </p:anim>
                                    <p:animEffect transition="in" filter="wipe(left)">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41" presetClass="entr" presetSubtype="0" fill="hold" grpId="0" nodeType="clickEffect">
                                  <p:stCondLst>
                                    <p:cond delay="0"/>
                                  </p:stCondLst>
                                  <p:iterate type="lt">
                                    <p:tmPct val="10000"/>
                                  </p:iterate>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43"/>
                                        </p:tgtEl>
                                        <p:attrNameLst>
                                          <p:attrName>ppt_y</p:attrName>
                                        </p:attrNameLst>
                                      </p:cBhvr>
                                      <p:tavLst>
                                        <p:tav tm="0">
                                          <p:val>
                                            <p:strVal val="#ppt_y"/>
                                          </p:val>
                                        </p:tav>
                                        <p:tav tm="100000">
                                          <p:val>
                                            <p:strVal val="#ppt_y"/>
                                          </p:val>
                                        </p:tav>
                                      </p:tavLst>
                                    </p:anim>
                                    <p:anim calcmode="lin" valueType="num">
                                      <p:cBhvr>
                                        <p:cTn id="31"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a:extLst>
              <a:ext uri="{FF2B5EF4-FFF2-40B4-BE49-F238E27FC236}">
                <a16:creationId xmlns:a16="http://schemas.microsoft.com/office/drawing/2014/main" id="{0F6663AE-0023-458D-A3B7-46EF0CB16089}"/>
              </a:ext>
            </a:extLst>
          </p:cNvPr>
          <p:cNvSpPr/>
          <p:nvPr/>
        </p:nvSpPr>
        <p:spPr>
          <a:xfrm>
            <a:off x="-1194675" y="1048986"/>
            <a:ext cx="3309135" cy="5181766"/>
          </a:xfrm>
          <a:custGeom>
            <a:avLst/>
            <a:gdLst>
              <a:gd name="connsiteX0" fmla="*/ 702130 w 3234873"/>
              <a:gd name="connsiteY0" fmla="*/ 0 h 5065486"/>
              <a:gd name="connsiteX1" fmla="*/ 3234873 w 3234873"/>
              <a:gd name="connsiteY1" fmla="*/ 2532743 h 5065486"/>
              <a:gd name="connsiteX2" fmla="*/ 702130 w 3234873"/>
              <a:gd name="connsiteY2" fmla="*/ 5065486 h 5065486"/>
              <a:gd name="connsiteX3" fmla="*/ 191694 w 3234873"/>
              <a:gd name="connsiteY3" fmla="*/ 5014030 h 5065486"/>
              <a:gd name="connsiteX4" fmla="*/ 0 w 3234873"/>
              <a:gd name="connsiteY4" fmla="*/ 4964740 h 5065486"/>
              <a:gd name="connsiteX5" fmla="*/ 0 w 3234873"/>
              <a:gd name="connsiteY5" fmla="*/ 100746 h 5065486"/>
              <a:gd name="connsiteX6" fmla="*/ 191694 w 3234873"/>
              <a:gd name="connsiteY6" fmla="*/ 51456 h 5065486"/>
              <a:gd name="connsiteX7" fmla="*/ 702130 w 3234873"/>
              <a:gd name="connsiteY7" fmla="*/ 0 h 50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873" h="5065486">
                <a:moveTo>
                  <a:pt x="702130" y="0"/>
                </a:moveTo>
                <a:cubicBezTo>
                  <a:pt x="2100925" y="0"/>
                  <a:pt x="3234873" y="1133948"/>
                  <a:pt x="3234873" y="2532743"/>
                </a:cubicBezTo>
                <a:cubicBezTo>
                  <a:pt x="3234873" y="3931538"/>
                  <a:pt x="2100925" y="5065486"/>
                  <a:pt x="702130" y="5065486"/>
                </a:cubicBezTo>
                <a:cubicBezTo>
                  <a:pt x="527281" y="5065486"/>
                  <a:pt x="356570" y="5047768"/>
                  <a:pt x="191694" y="5014030"/>
                </a:cubicBezTo>
                <a:lnTo>
                  <a:pt x="0" y="4964740"/>
                </a:lnTo>
                <a:lnTo>
                  <a:pt x="0" y="100746"/>
                </a:lnTo>
                <a:lnTo>
                  <a:pt x="191694" y="51456"/>
                </a:lnTo>
                <a:cubicBezTo>
                  <a:pt x="356570" y="17718"/>
                  <a:pt x="527281" y="0"/>
                  <a:pt x="702130"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C17A4B3A-C424-44E4-A0B1-CD99C2F41B55}"/>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sp>
        <p:nvSpPr>
          <p:cNvPr id="43" name="文本框 16">
            <a:extLst>
              <a:ext uri="{FF2B5EF4-FFF2-40B4-BE49-F238E27FC236}">
                <a16:creationId xmlns:a16="http://schemas.microsoft.com/office/drawing/2014/main" id="{C324033F-6638-4932-AFEF-41A210F2FEED}"/>
              </a:ext>
            </a:extLst>
          </p:cNvPr>
          <p:cNvSpPr txBox="1"/>
          <p:nvPr/>
        </p:nvSpPr>
        <p:spPr>
          <a:xfrm>
            <a:off x="2147477" y="1103562"/>
            <a:ext cx="8923701" cy="954107"/>
          </a:xfrm>
          <a:prstGeom prst="rect">
            <a:avLst/>
          </a:prstGeom>
          <a:noFill/>
        </p:spPr>
        <p:txBody>
          <a:bodyPr wrap="square" rtlCol="0">
            <a:spAutoFit/>
          </a:bodyPr>
          <a:lstStyle/>
          <a:p>
            <a:pPr lvl="0" defTabSz="914400">
              <a:defRPr/>
            </a:pPr>
            <a:r>
              <a:rPr lang="en-US" sz="2800">
                <a:latin typeface="Times New Roman" panose="02020603050405020304" pitchFamily="18" charset="0"/>
                <a:cs typeface="Times New Roman" panose="02020603050405020304" pitchFamily="18" charset="0"/>
              </a:rPr>
              <a:t>Đọc và ghi lại cảm nhận của bạn về bài thơ Nam quốc sơn hà (đề tài, giọng điệu tác giả, tác động tới người nghe)</a:t>
            </a:r>
          </a:p>
        </p:txBody>
      </p:sp>
      <p:grpSp>
        <p:nvGrpSpPr>
          <p:cNvPr id="52" name="Group 51"/>
          <p:cNvGrpSpPr/>
          <p:nvPr/>
        </p:nvGrpSpPr>
        <p:grpSpPr>
          <a:xfrm>
            <a:off x="1" y="0"/>
            <a:ext cx="12209460" cy="874643"/>
            <a:chOff x="0" y="0"/>
            <a:chExt cx="9157095" cy="655982"/>
          </a:xfrm>
        </p:grpSpPr>
        <p:sp>
          <p:nvSpPr>
            <p:cNvPr id="53"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4"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5"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63" name="Group 62"/>
            <p:cNvGrpSpPr/>
            <p:nvPr/>
          </p:nvGrpSpPr>
          <p:grpSpPr>
            <a:xfrm>
              <a:off x="1206398" y="39923"/>
              <a:ext cx="404209" cy="616059"/>
              <a:chOff x="908603" y="80216"/>
              <a:chExt cx="538945" cy="676514"/>
            </a:xfrm>
          </p:grpSpPr>
          <p:sp>
            <p:nvSpPr>
              <p:cNvPr id="6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6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5" name="Rectangle 6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10</a:t>
              </a:r>
            </a:p>
          </p:txBody>
        </p:sp>
        <p:sp>
          <p:nvSpPr>
            <p:cNvPr id="66" name="Rounded Rectangle 6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Arial"/>
                </a:rPr>
                <a:t>NGỮ VĂN</a:t>
              </a:r>
            </a:p>
          </p:txBody>
        </p:sp>
        <p:sp>
          <p:nvSpPr>
            <p:cNvPr id="67" name="Rectangle 6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BÀI 9: KHÁT VỌNG ĐỘC LẬP VÀ TỰ DO (VB NGHỊ LUẬN)</a:t>
              </a:r>
            </a:p>
          </p:txBody>
        </p:sp>
      </p:grpSp>
      <p:graphicFrame>
        <p:nvGraphicFramePr>
          <p:cNvPr id="4" name="Table 3"/>
          <p:cNvGraphicFramePr>
            <a:graphicFrameLocks noGrp="1"/>
          </p:cNvGraphicFramePr>
          <p:nvPr>
            <p:extLst>
              <p:ext uri="{D42A27DB-BD31-4B8C-83A1-F6EECF244321}">
                <p14:modId xmlns:p14="http://schemas.microsoft.com/office/powerpoint/2010/main" val="4188023233"/>
              </p:ext>
            </p:extLst>
          </p:nvPr>
        </p:nvGraphicFramePr>
        <p:xfrm>
          <a:off x="2409372" y="2837330"/>
          <a:ext cx="8066650" cy="2462095"/>
        </p:xfrm>
        <a:graphic>
          <a:graphicData uri="http://schemas.openxmlformats.org/drawingml/2006/table">
            <a:tbl>
              <a:tblPr firstRow="1" firstCol="1" bandRow="1"/>
              <a:tblGrid>
                <a:gridCol w="3207657">
                  <a:extLst>
                    <a:ext uri="{9D8B030D-6E8A-4147-A177-3AD203B41FA5}">
                      <a16:colId xmlns:a16="http://schemas.microsoft.com/office/drawing/2014/main" val="2984111607"/>
                    </a:ext>
                  </a:extLst>
                </a:gridCol>
                <a:gridCol w="4858993">
                  <a:extLst>
                    <a:ext uri="{9D8B030D-6E8A-4147-A177-3AD203B41FA5}">
                      <a16:colId xmlns:a16="http://schemas.microsoft.com/office/drawing/2014/main" val="1722569515"/>
                    </a:ext>
                  </a:extLst>
                </a:gridCol>
              </a:tblGrid>
              <a:tr h="984838">
                <a:tc>
                  <a:txBody>
                    <a:bodyPr/>
                    <a:lstStyle/>
                    <a:p>
                      <a:pPr algn="just">
                        <a:lnSpc>
                          <a:spcPct val="125000"/>
                        </a:lnSpc>
                        <a:spcAft>
                          <a:spcPts val="0"/>
                        </a:spcAft>
                      </a:pPr>
                      <a:r>
                        <a:rPr lang="en-US" sz="2400" i="1">
                          <a:effectLst/>
                          <a:latin typeface="Times New Roman" panose="02020603050405020304" pitchFamily="18" charset="0"/>
                          <a:ea typeface="Arial" panose="020B0604020202020204" pitchFamily="34" charset="0"/>
                          <a:cs typeface="Times New Roman" panose="02020603050405020304" pitchFamily="18" charset="0"/>
                        </a:rPr>
                        <a:t>Đề tài</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9399359"/>
                  </a:ext>
                </a:extLst>
              </a:tr>
              <a:tr h="492419">
                <a:tc>
                  <a:txBody>
                    <a:bodyPr/>
                    <a:lstStyle/>
                    <a:p>
                      <a:pPr algn="just">
                        <a:lnSpc>
                          <a:spcPct val="125000"/>
                        </a:lnSpc>
                        <a:spcAft>
                          <a:spcPts val="0"/>
                        </a:spcAft>
                      </a:pPr>
                      <a:r>
                        <a:rPr lang="en-US" sz="2400" i="1">
                          <a:effectLst/>
                          <a:latin typeface="Times New Roman" panose="02020603050405020304" pitchFamily="18" charset="0"/>
                          <a:ea typeface="Arial" panose="020B0604020202020204" pitchFamily="34" charset="0"/>
                          <a:cs typeface="Times New Roman" panose="02020603050405020304" pitchFamily="18" charset="0"/>
                        </a:rPr>
                        <a:t>Giọng điệu tác giả</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9446140"/>
                  </a:ext>
                </a:extLst>
              </a:tr>
              <a:tr h="984838">
                <a:tc>
                  <a:txBody>
                    <a:bodyPr/>
                    <a:lstStyle/>
                    <a:p>
                      <a:pPr algn="just">
                        <a:lnSpc>
                          <a:spcPct val="125000"/>
                        </a:lnSpc>
                        <a:spcAft>
                          <a:spcPts val="0"/>
                        </a:spcAft>
                      </a:pPr>
                      <a:r>
                        <a:rPr lang="en-US" sz="2400" i="1">
                          <a:effectLst/>
                          <a:latin typeface="Times New Roman" panose="02020603050405020304" pitchFamily="18" charset="0"/>
                          <a:ea typeface="Arial" panose="020B0604020202020204" pitchFamily="34" charset="0"/>
                          <a:cs typeface="Times New Roman" panose="02020603050405020304" pitchFamily="18" charset="0"/>
                        </a:rPr>
                        <a:t>Tác động tới người nghe</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600381"/>
                  </a:ext>
                </a:extLst>
              </a:tr>
            </a:tbl>
          </a:graphicData>
        </a:graphic>
      </p:graphicFrame>
      <p:sp>
        <p:nvSpPr>
          <p:cNvPr id="6" name="Rectangle 5"/>
          <p:cNvSpPr/>
          <p:nvPr/>
        </p:nvSpPr>
        <p:spPr>
          <a:xfrm>
            <a:off x="2851641" y="2189379"/>
            <a:ext cx="2440092" cy="461665"/>
          </a:xfrm>
          <a:prstGeom prst="rect">
            <a:avLst/>
          </a:prstGeom>
        </p:spPr>
        <p:txBody>
          <a:bodyPr wrap="none">
            <a:spAutoFit/>
          </a:bodyPr>
          <a:lstStyle/>
          <a:p>
            <a:pPr lvl="0" defTabSz="914400">
              <a:defRPr/>
            </a:pPr>
            <a:r>
              <a:rPr lang="en-US" altLang="zh-CN" sz="2400">
                <a:latin typeface="Times New Roman" panose="02020603050405020304" pitchFamily="18" charset="0"/>
                <a:ea typeface="宋体" panose="02010600030101010101" pitchFamily="2" charset="-122"/>
                <a:cs typeface="Times New Roman" panose="02020603050405020304" pitchFamily="18" charset="0"/>
                <a:sym typeface="+mn-lt"/>
              </a:rPr>
              <a:t>Phiếu học tập số 3</a:t>
            </a:r>
            <a:endParaRPr lang="zh-CN" altLang="en-US" sz="7200" dirty="0">
              <a:latin typeface="Times New Roman" panose="02020603050405020304" pitchFamily="18" charset="0"/>
              <a:ea typeface="宋体" panose="02010600030101010101" pitchFamily="2" charset="-122"/>
              <a:cs typeface="Times New Roman" panose="02020603050405020304" pitchFamily="18" charset="0"/>
              <a:sym typeface="+mn-lt"/>
            </a:endParaRPr>
          </a:p>
        </p:txBody>
      </p:sp>
    </p:spTree>
    <p:extLst>
      <p:ext uri="{BB962C8B-B14F-4D97-AF65-F5344CB8AC3E}">
        <p14:creationId xmlns:p14="http://schemas.microsoft.com/office/powerpoint/2010/main" val="35898511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3"/>
                                        </p:tgtEl>
                                        <p:attrNameLst>
                                          <p:attrName>ppt_y</p:attrName>
                                        </p:attrNameLst>
                                      </p:cBhvr>
                                      <p:tavLst>
                                        <p:tav tm="0">
                                          <p:val>
                                            <p:strVal val="#ppt_y"/>
                                          </p:val>
                                        </p:tav>
                                        <p:tav tm="100000">
                                          <p:val>
                                            <p:strVal val="#ppt_y"/>
                                          </p:val>
                                        </p:tav>
                                      </p:tavLst>
                                    </p:anim>
                                    <p:anim calcmode="lin" valueType="num">
                                      <p:cBhvr>
                                        <p:cTn id="1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57" name="Rectangle 56"/>
          <p:cNvSpPr/>
          <p:nvPr/>
        </p:nvSpPr>
        <p:spPr>
          <a:xfrm>
            <a:off x="1661625" y="2094988"/>
            <a:ext cx="8550953"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HS </a:t>
            </a:r>
            <a:r>
              <a:rPr lang="en-US" sz="2400" b="1" i="1" dirty="0" err="1">
                <a:latin typeface="Times New Roman" panose="02020603050405020304" pitchFamily="18" charset="0"/>
                <a:cs typeface="Times New Roman" panose="02020603050405020304" pitchFamily="18" charset="0"/>
              </a:rPr>
              <a:t>đọc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bản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xác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những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cho</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thấy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tác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đã</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liên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hệ</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với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bối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cảnh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văn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hóa</a:t>
            </a:r>
            <a:r>
              <a:rPr lang="en-US" sz="2400" b="1" i="1">
                <a:latin typeface="Times New Roman" panose="02020603050405020304" pitchFamily="18" charset="0"/>
                <a:cs typeface="Times New Roman" panose="02020603050405020304" pitchFamily="18" charset="0"/>
              </a:rPr>
              <a:t>, xã </a:t>
            </a:r>
            <a:r>
              <a:rPr lang="en-US" sz="2400" b="1" i="1" dirty="0" err="1">
                <a:latin typeface="Times New Roman" panose="02020603050405020304" pitchFamily="18" charset="0"/>
                <a:cs typeface="Times New Roman" panose="02020603050405020304" pitchFamily="18" charset="0"/>
              </a:rPr>
              <a:t>hội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để</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hiểu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câu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sâu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sắc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hơn</a:t>
            </a:r>
            <a:r>
              <a:rPr lang="en-US" sz="2400" b="1" i="1" dirty="0">
                <a:latin typeface="Times New Roman" panose="02020603050405020304" pitchFamily="18" charset="0"/>
                <a:cs typeface="Times New Roman" panose="02020603050405020304" pitchFamily="18" charset="0"/>
              </a:rPr>
              <a:t>?</a:t>
            </a:r>
          </a:p>
        </p:txBody>
      </p:sp>
      <p:grpSp>
        <p:nvGrpSpPr>
          <p:cNvPr id="33" name="Nhóm 2">
            <a:extLst>
              <a:ext uri="{FF2B5EF4-FFF2-40B4-BE49-F238E27FC236}">
                <a16:creationId xmlns:a16="http://schemas.microsoft.com/office/drawing/2014/main" id="{F9A1A9DA-59D0-2013-088D-D783A82FC18A}"/>
              </a:ext>
            </a:extLst>
          </p:cNvPr>
          <p:cNvGrpSpPr/>
          <p:nvPr/>
        </p:nvGrpSpPr>
        <p:grpSpPr>
          <a:xfrm>
            <a:off x="6113461" y="891960"/>
            <a:ext cx="5360119" cy="541642"/>
            <a:chOff x="4033562" y="584454"/>
            <a:chExt cx="7029424" cy="722189"/>
          </a:xfrm>
        </p:grpSpPr>
        <p:sp>
          <p:nvSpPr>
            <p:cNvPr id="34" name="椭圆 37">
              <a:extLst>
                <a:ext uri="{FF2B5EF4-FFF2-40B4-BE49-F238E27FC236}">
                  <a16:creationId xmlns:a16="http://schemas.microsoft.com/office/drawing/2014/main" id="{4D9F6D38-7D6B-4748-A832-E27B60ABB17E}"/>
                </a:ext>
              </a:extLst>
            </p:cNvPr>
            <p:cNvSpPr/>
            <p:nvPr/>
          </p:nvSpPr>
          <p:spPr>
            <a:xfrm>
              <a:off x="5384732" y="685408"/>
              <a:ext cx="261861" cy="261861"/>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等线" panose="020F0502020204030204"/>
                <a:ea typeface="等线" panose="02010600030101010101" pitchFamily="2" charset="-122"/>
              </a:endParaRPr>
            </a:p>
          </p:txBody>
        </p:sp>
        <p:sp>
          <p:nvSpPr>
            <p:cNvPr id="35" name="Hộp Văn bản 8">
              <a:extLst>
                <a:ext uri="{FF2B5EF4-FFF2-40B4-BE49-F238E27FC236}">
                  <a16:creationId xmlns:a16="http://schemas.microsoft.com/office/drawing/2014/main" id="{53B79E6B-BEB2-20A6-3279-AED7EAA9C859}"/>
                </a:ext>
              </a:extLst>
            </p:cNvPr>
            <p:cNvSpPr txBox="1"/>
            <p:nvPr/>
          </p:nvSpPr>
          <p:spPr>
            <a:xfrm>
              <a:off x="4033562" y="609017"/>
              <a:ext cx="7029424" cy="697626"/>
            </a:xfrm>
            <a:prstGeom prst="rect">
              <a:avLst/>
            </a:prstGeom>
            <a:solidFill>
              <a:srgbClr val="F0B094"/>
            </a:solidFill>
            <a:ln>
              <a:noFill/>
            </a:ln>
          </p:spPr>
          <p:txBody>
            <a:bodyPr wrap="square">
              <a:spAutoFit/>
            </a:bodyPr>
            <a:lstStyle/>
            <a:p>
              <a:pPr marL="469106" algn="just" defTabSz="685800">
                <a:buClrTx/>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Tìm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hiểu</a:t>
              </a: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tri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thức</a:t>
              </a: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đọc</a:t>
              </a:r>
              <a:r>
                <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ea typeface="Cambria" panose="02040503050406030204" pitchFamily="18" charset="0"/>
                  <a:cs typeface="Times New Roman" panose="02020603050405020304" pitchFamily="18" charset="0"/>
                </a:rPr>
                <a:t>hiểu</a:t>
              </a:r>
              <a:endParaRPr lang="en-US" sz="2800" b="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44" name="Google Shape;2365;p47">
              <a:extLst>
                <a:ext uri="{FF2B5EF4-FFF2-40B4-BE49-F238E27FC236}">
                  <a16:creationId xmlns:a16="http://schemas.microsoft.com/office/drawing/2014/main" id="{DC3F4B6F-557B-383E-F5BE-D9794C51DDE7}"/>
                </a:ext>
              </a:extLst>
            </p:cNvPr>
            <p:cNvGrpSpPr/>
            <p:nvPr/>
          </p:nvGrpSpPr>
          <p:grpSpPr>
            <a:xfrm>
              <a:off x="4114983" y="584454"/>
              <a:ext cx="445315" cy="443583"/>
              <a:chOff x="1576325" y="2162174"/>
              <a:chExt cx="526626" cy="524577"/>
            </a:xfrm>
          </p:grpSpPr>
          <p:sp>
            <p:nvSpPr>
              <p:cNvPr id="46" name="Google Shape;2366;p47">
                <a:extLst>
                  <a:ext uri="{FF2B5EF4-FFF2-40B4-BE49-F238E27FC236}">
                    <a16:creationId xmlns:a16="http://schemas.microsoft.com/office/drawing/2014/main" id="{7DE6D3E9-615B-F7AE-6485-18FB698383FC}"/>
                  </a:ext>
                </a:extLst>
              </p:cNvPr>
              <p:cNvSpPr/>
              <p:nvPr/>
            </p:nvSpPr>
            <p:spPr>
              <a:xfrm>
                <a:off x="1576325" y="2406301"/>
                <a:ext cx="526626" cy="280450"/>
              </a:xfrm>
              <a:custGeom>
                <a:avLst/>
                <a:gdLst/>
                <a:ahLst/>
                <a:cxnLst/>
                <a:rect l="l" t="t" r="r" b="b"/>
                <a:pathLst>
                  <a:path w="21065" h="11218" extrusionOk="0">
                    <a:moveTo>
                      <a:pt x="4321" y="1"/>
                    </a:moveTo>
                    <a:cubicBezTo>
                      <a:pt x="4060" y="1"/>
                      <a:pt x="3832" y="164"/>
                      <a:pt x="3767" y="425"/>
                    </a:cubicBezTo>
                    <a:lnTo>
                      <a:pt x="82" y="10500"/>
                    </a:lnTo>
                    <a:cubicBezTo>
                      <a:pt x="1" y="10859"/>
                      <a:pt x="262" y="11217"/>
                      <a:pt x="637" y="11217"/>
                    </a:cubicBezTo>
                    <a:lnTo>
                      <a:pt x="16842" y="11217"/>
                    </a:lnTo>
                    <a:cubicBezTo>
                      <a:pt x="17087" y="11217"/>
                      <a:pt x="17315" y="11038"/>
                      <a:pt x="17380" y="10793"/>
                    </a:cubicBezTo>
                    <a:lnTo>
                      <a:pt x="21065" y="718"/>
                    </a:lnTo>
                    <a:cubicBezTo>
                      <a:pt x="21065" y="359"/>
                      <a:pt x="20886" y="1"/>
                      <a:pt x="20511" y="1"/>
                    </a:cubicBezTo>
                    <a:close/>
                  </a:path>
                </a:pathLst>
              </a:custGeom>
              <a:solidFill>
                <a:srgbClr val="AD0000"/>
              </a:solidFill>
              <a:ln>
                <a:noFill/>
              </a:ln>
            </p:spPr>
            <p:txBody>
              <a:bodyPr spcFirstLastPara="1" wrap="square" lIns="68569" tIns="68569" rIns="68569" bIns="68569" anchor="ctr" anchorCtr="0">
                <a:noAutofit/>
              </a:bodyPr>
              <a:lstStyle/>
              <a:p>
                <a:pPr defTabSz="685800">
                  <a:buClrTx/>
                </a:pPr>
                <a:endParaRPr sz="1350" kern="1200" dirty="0">
                  <a:solidFill>
                    <a:prstClr val="black"/>
                  </a:solidFill>
                  <a:latin typeface="等线" panose="020F0502020204030204"/>
                  <a:ea typeface="+mn-ea"/>
                  <a:cs typeface="+mn-cs"/>
                </a:endParaRPr>
              </a:p>
            </p:txBody>
          </p:sp>
          <p:sp>
            <p:nvSpPr>
              <p:cNvPr id="58" name="Google Shape;2367;p47">
                <a:extLst>
                  <a:ext uri="{FF2B5EF4-FFF2-40B4-BE49-F238E27FC236}">
                    <a16:creationId xmlns:a16="http://schemas.microsoft.com/office/drawing/2014/main" id="{E1368B2B-9833-2D86-5927-EAB40927D3E5}"/>
                  </a:ext>
                </a:extLst>
              </p:cNvPr>
              <p:cNvSpPr/>
              <p:nvPr/>
            </p:nvSpPr>
            <p:spPr>
              <a:xfrm>
                <a:off x="2012450" y="2324800"/>
                <a:ext cx="36300" cy="81525"/>
              </a:xfrm>
              <a:custGeom>
                <a:avLst/>
                <a:gdLst/>
                <a:ahLst/>
                <a:cxnLst/>
                <a:rect l="l" t="t" r="r" b="b"/>
                <a:pathLst>
                  <a:path w="1452" h="3261" extrusionOk="0">
                    <a:moveTo>
                      <a:pt x="1" y="0"/>
                    </a:moveTo>
                    <a:lnTo>
                      <a:pt x="1" y="3261"/>
                    </a:lnTo>
                    <a:lnTo>
                      <a:pt x="1452" y="3261"/>
                    </a:lnTo>
                    <a:lnTo>
                      <a:pt x="1452" y="636"/>
                    </a:lnTo>
                    <a:cubicBezTo>
                      <a:pt x="1452" y="277"/>
                      <a:pt x="1158" y="0"/>
                      <a:pt x="816" y="0"/>
                    </a:cubicBezTo>
                    <a:close/>
                  </a:path>
                </a:pathLst>
              </a:custGeom>
              <a:solidFill>
                <a:srgbClr val="AD000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59" name="Google Shape;2368;p47">
                <a:extLst>
                  <a:ext uri="{FF2B5EF4-FFF2-40B4-BE49-F238E27FC236}">
                    <a16:creationId xmlns:a16="http://schemas.microsoft.com/office/drawing/2014/main" id="{06CBDECE-119C-ED5C-3496-5B36AC7E8AA0}"/>
                  </a:ext>
                </a:extLst>
              </p:cNvPr>
              <p:cNvSpPr/>
              <p:nvPr/>
            </p:nvSpPr>
            <p:spPr>
              <a:xfrm>
                <a:off x="1577975" y="2261625"/>
                <a:ext cx="36300" cy="402300"/>
              </a:xfrm>
              <a:custGeom>
                <a:avLst/>
                <a:gdLst/>
                <a:ahLst/>
                <a:cxnLst/>
                <a:rect l="l" t="t" r="r" b="b"/>
                <a:pathLst>
                  <a:path w="1452" h="16092" extrusionOk="0">
                    <a:moveTo>
                      <a:pt x="636" y="0"/>
                    </a:moveTo>
                    <a:cubicBezTo>
                      <a:pt x="277" y="0"/>
                      <a:pt x="0" y="277"/>
                      <a:pt x="0" y="620"/>
                    </a:cubicBezTo>
                    <a:lnTo>
                      <a:pt x="0" y="16091"/>
                    </a:lnTo>
                    <a:lnTo>
                      <a:pt x="82" y="16091"/>
                    </a:lnTo>
                    <a:lnTo>
                      <a:pt x="1451" y="12342"/>
                    </a:lnTo>
                    <a:lnTo>
                      <a:pt x="1451" y="0"/>
                    </a:lnTo>
                    <a:close/>
                  </a:path>
                </a:pathLst>
              </a:custGeom>
              <a:solidFill>
                <a:srgbClr val="AD0000"/>
              </a:solidFill>
              <a:ln>
                <a:noFill/>
              </a:ln>
            </p:spPr>
            <p:txBody>
              <a:bodyPr spcFirstLastPara="1" wrap="square" lIns="68569" tIns="68569" rIns="68569" bIns="68569" anchor="ctr" anchorCtr="0">
                <a:noAutofit/>
              </a:bodyPr>
              <a:lstStyle/>
              <a:p>
                <a:pPr defTabSz="685800">
                  <a:buClrTx/>
                </a:pPr>
                <a:endParaRPr sz="1350" kern="1200" dirty="0">
                  <a:solidFill>
                    <a:prstClr val="black"/>
                  </a:solidFill>
                  <a:latin typeface="等线" panose="020F0502020204030204"/>
                  <a:ea typeface="+mn-ea"/>
                  <a:cs typeface="+mn-cs"/>
                </a:endParaRPr>
              </a:p>
            </p:txBody>
          </p:sp>
          <p:sp>
            <p:nvSpPr>
              <p:cNvPr id="62" name="Google Shape;2369;p47">
                <a:extLst>
                  <a:ext uri="{FF2B5EF4-FFF2-40B4-BE49-F238E27FC236}">
                    <a16:creationId xmlns:a16="http://schemas.microsoft.com/office/drawing/2014/main" id="{FB04A339-DACD-B3D0-B843-E80CDF50B1E1}"/>
                  </a:ext>
                </a:extLst>
              </p:cNvPr>
              <p:cNvSpPr/>
              <p:nvPr/>
            </p:nvSpPr>
            <p:spPr>
              <a:xfrm>
                <a:off x="1668451" y="2162174"/>
                <a:ext cx="344026" cy="260050"/>
              </a:xfrm>
              <a:custGeom>
                <a:avLst/>
                <a:gdLst/>
                <a:ahLst/>
                <a:cxnLst/>
                <a:rect l="l" t="t" r="r" b="b"/>
                <a:pathLst>
                  <a:path w="13761" h="10402" extrusionOk="0">
                    <a:moveTo>
                      <a:pt x="0" y="0"/>
                    </a:moveTo>
                    <a:lnTo>
                      <a:pt x="0" y="10402"/>
                    </a:lnTo>
                    <a:lnTo>
                      <a:pt x="82" y="10190"/>
                    </a:lnTo>
                    <a:cubicBezTo>
                      <a:pt x="147" y="9929"/>
                      <a:pt x="375" y="9766"/>
                      <a:pt x="636" y="9766"/>
                    </a:cubicBezTo>
                    <a:lnTo>
                      <a:pt x="13761" y="9766"/>
                    </a:lnTo>
                    <a:lnTo>
                      <a:pt x="13761" y="0"/>
                    </a:lnTo>
                    <a:close/>
                  </a:path>
                </a:pathLst>
              </a:custGeom>
              <a:solidFill>
                <a:srgbClr val="EBEBEB"/>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0" name="Google Shape;2370;p47">
                <a:extLst>
                  <a:ext uri="{FF2B5EF4-FFF2-40B4-BE49-F238E27FC236}">
                    <a16:creationId xmlns:a16="http://schemas.microsoft.com/office/drawing/2014/main" id="{880F9A55-6288-E538-2A9D-FA9334C11013}"/>
                  </a:ext>
                </a:extLst>
              </p:cNvPr>
              <p:cNvSpPr/>
              <p:nvPr/>
            </p:nvSpPr>
            <p:spPr>
              <a:xfrm>
                <a:off x="1719800" y="2288525"/>
                <a:ext cx="241325" cy="18350"/>
              </a:xfrm>
              <a:custGeom>
                <a:avLst/>
                <a:gdLst/>
                <a:ahLst/>
                <a:cxnLst/>
                <a:rect l="l" t="t" r="r" b="b"/>
                <a:pathLst>
                  <a:path w="9653" h="734" extrusionOk="0">
                    <a:moveTo>
                      <a:pt x="490" y="0"/>
                    </a:moveTo>
                    <a:cubicBezTo>
                      <a:pt x="1" y="0"/>
                      <a:pt x="1" y="734"/>
                      <a:pt x="490" y="734"/>
                    </a:cubicBezTo>
                    <a:lnTo>
                      <a:pt x="9163" y="734"/>
                    </a:lnTo>
                    <a:cubicBezTo>
                      <a:pt x="9652" y="734"/>
                      <a:pt x="9652" y="0"/>
                      <a:pt x="9163"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1" name="Google Shape;2371;p47">
                <a:extLst>
                  <a:ext uri="{FF2B5EF4-FFF2-40B4-BE49-F238E27FC236}">
                    <a16:creationId xmlns:a16="http://schemas.microsoft.com/office/drawing/2014/main" id="{BA74C202-B2F9-0E05-A9D0-3BFC0BCDB0E4}"/>
                  </a:ext>
                </a:extLst>
              </p:cNvPr>
              <p:cNvSpPr/>
              <p:nvPr/>
            </p:nvSpPr>
            <p:spPr>
              <a:xfrm>
                <a:off x="1719800" y="2225350"/>
                <a:ext cx="114550" cy="17950"/>
              </a:xfrm>
              <a:custGeom>
                <a:avLst/>
                <a:gdLst/>
                <a:ahLst/>
                <a:cxnLst/>
                <a:rect l="l" t="t" r="r" b="b"/>
                <a:pathLst>
                  <a:path w="4582" h="718" extrusionOk="0">
                    <a:moveTo>
                      <a:pt x="490" y="0"/>
                    </a:moveTo>
                    <a:cubicBezTo>
                      <a:pt x="1" y="0"/>
                      <a:pt x="1" y="717"/>
                      <a:pt x="490" y="717"/>
                    </a:cubicBezTo>
                    <a:lnTo>
                      <a:pt x="4109" y="717"/>
                    </a:lnTo>
                    <a:cubicBezTo>
                      <a:pt x="4582" y="717"/>
                      <a:pt x="4582" y="0"/>
                      <a:pt x="4109"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2" name="Google Shape;2372;p47">
                <a:extLst>
                  <a:ext uri="{FF2B5EF4-FFF2-40B4-BE49-F238E27FC236}">
                    <a16:creationId xmlns:a16="http://schemas.microsoft.com/office/drawing/2014/main" id="{8051C47F-D944-C479-6A9D-06504C50363A}"/>
                  </a:ext>
                </a:extLst>
              </p:cNvPr>
              <p:cNvSpPr/>
              <p:nvPr/>
            </p:nvSpPr>
            <p:spPr>
              <a:xfrm>
                <a:off x="1719800" y="2352100"/>
                <a:ext cx="241325" cy="17950"/>
              </a:xfrm>
              <a:custGeom>
                <a:avLst/>
                <a:gdLst/>
                <a:ahLst/>
                <a:cxnLst/>
                <a:rect l="l" t="t" r="r" b="b"/>
                <a:pathLst>
                  <a:path w="9653" h="718" extrusionOk="0">
                    <a:moveTo>
                      <a:pt x="490" y="0"/>
                    </a:moveTo>
                    <a:cubicBezTo>
                      <a:pt x="1" y="0"/>
                      <a:pt x="1" y="718"/>
                      <a:pt x="490" y="718"/>
                    </a:cubicBezTo>
                    <a:lnTo>
                      <a:pt x="9163" y="718"/>
                    </a:lnTo>
                    <a:cubicBezTo>
                      <a:pt x="9652" y="718"/>
                      <a:pt x="9652" y="0"/>
                      <a:pt x="9163"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3" name="Google Shape;2373;p47">
                <a:extLst>
                  <a:ext uri="{FF2B5EF4-FFF2-40B4-BE49-F238E27FC236}">
                    <a16:creationId xmlns:a16="http://schemas.microsoft.com/office/drawing/2014/main" id="{4FA03308-ECC5-6383-2F23-CCACD1A69284}"/>
                  </a:ext>
                </a:extLst>
              </p:cNvPr>
              <p:cNvSpPr/>
              <p:nvPr/>
            </p:nvSpPr>
            <p:spPr>
              <a:xfrm>
                <a:off x="1641550" y="2180100"/>
                <a:ext cx="26925" cy="316700"/>
              </a:xfrm>
              <a:custGeom>
                <a:avLst/>
                <a:gdLst/>
                <a:ahLst/>
                <a:cxnLst/>
                <a:rect l="l" t="t" r="r" b="b"/>
                <a:pathLst>
                  <a:path w="1077" h="12668" extrusionOk="0">
                    <a:moveTo>
                      <a:pt x="0" y="0"/>
                    </a:moveTo>
                    <a:lnTo>
                      <a:pt x="0" y="12668"/>
                    </a:lnTo>
                    <a:lnTo>
                      <a:pt x="1076" y="9685"/>
                    </a:lnTo>
                    <a:lnTo>
                      <a:pt x="1076" y="0"/>
                    </a:lnTo>
                    <a:close/>
                  </a:path>
                </a:pathLst>
              </a:custGeom>
              <a:solidFill>
                <a:srgbClr val="E0E0E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4" name="Google Shape;2374;p47">
                <a:extLst>
                  <a:ext uri="{FF2B5EF4-FFF2-40B4-BE49-F238E27FC236}">
                    <a16:creationId xmlns:a16="http://schemas.microsoft.com/office/drawing/2014/main" id="{CE128221-3941-EABD-E82C-F87A100E6FCC}"/>
                  </a:ext>
                </a:extLst>
              </p:cNvPr>
              <p:cNvSpPr/>
              <p:nvPr/>
            </p:nvSpPr>
            <p:spPr>
              <a:xfrm>
                <a:off x="1614250" y="2198025"/>
                <a:ext cx="27325" cy="372975"/>
              </a:xfrm>
              <a:custGeom>
                <a:avLst/>
                <a:gdLst/>
                <a:ahLst/>
                <a:cxnLst/>
                <a:rect l="l" t="t" r="r" b="b"/>
                <a:pathLst>
                  <a:path w="1093" h="14919" extrusionOk="0">
                    <a:moveTo>
                      <a:pt x="0" y="1"/>
                    </a:moveTo>
                    <a:lnTo>
                      <a:pt x="0" y="14918"/>
                    </a:lnTo>
                    <a:lnTo>
                      <a:pt x="1092" y="11951"/>
                    </a:lnTo>
                    <a:lnTo>
                      <a:pt x="1092" y="1"/>
                    </a:lnTo>
                    <a:close/>
                  </a:path>
                </a:pathLst>
              </a:custGeom>
              <a:solidFill>
                <a:srgbClr val="E0E0E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grpSp>
      </p:grpSp>
    </p:spTree>
    <p:extLst>
      <p:ext uri="{BB962C8B-B14F-4D97-AF65-F5344CB8AC3E}">
        <p14:creationId xmlns:p14="http://schemas.microsoft.com/office/powerpoint/2010/main" val="7145081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750" fill="hold"/>
                                        <p:tgtEl>
                                          <p:spTgt spid="33"/>
                                        </p:tgtEl>
                                        <p:attrNameLst>
                                          <p:attrName>ppt_x</p:attrName>
                                        </p:attrNameLst>
                                      </p:cBhvr>
                                      <p:tavLst>
                                        <p:tav tm="0">
                                          <p:val>
                                            <p:strVal val="#ppt_x"/>
                                          </p:val>
                                        </p:tav>
                                        <p:tav tm="100000">
                                          <p:val>
                                            <p:strVal val="#ppt_x"/>
                                          </p:val>
                                        </p:tav>
                                      </p:tavLst>
                                    </p:anim>
                                    <p:anim calcmode="lin" valueType="num">
                                      <p:cBhvr additive="base">
                                        <p:cTn id="8" dur="750" fill="hold"/>
                                        <p:tgtEl>
                                          <p:spTgt spid="3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33" name="Rectangle 32"/>
          <p:cNvSpPr/>
          <p:nvPr/>
        </p:nvSpPr>
        <p:spPr>
          <a:xfrm>
            <a:off x="535370" y="2130038"/>
            <a:ext cx="10938210" cy="3416320"/>
          </a:xfrm>
          <a:prstGeom prst="rect">
            <a:avLst/>
          </a:prstGeom>
        </p:spPr>
        <p:txBody>
          <a:bodyPr wrap="square">
            <a:spAutoFit/>
          </a:bodyPr>
          <a:lstStyle/>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1: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Xác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hệ</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thống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lẽ</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bằng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chứng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4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văn bản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2</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Văn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trên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viết</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ra</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nhằm</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mục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đích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gì</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giả</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đã</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như</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thế</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thơ</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Nam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quốc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sơn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hà</a:t>
            </a:r>
            <a:r>
              <a:rPr kumimoji="0" lang="en-US" sz="24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luận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được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sắp</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xếp</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theo</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trình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tự</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nào</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Cách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sắp</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xếp</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ấy</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dụng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gì</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4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4</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đoạn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văn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đầu</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tiên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giả</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đề</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cập</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đến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sự</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phân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biệt</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đế</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vương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xã</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phong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kiến</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Trung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Hoa</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nhằm</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mục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đích</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gì</a:t>
            </a:r>
            <a:r>
              <a:rPr kumimoji="0" lang="en-US" sz="2400" b="0" i="0" u="none" strike="noStrike" kern="120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Nhóm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giả</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cho</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rằng</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4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thơ</a:t>
            </a:r>
            <a:r>
              <a:rPr kumimoji="0" lang="en-US" sz="24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2400" i="1" dirty="0">
                <a:solidFill>
                  <a:prstClr val="black"/>
                </a:solidFill>
                <a:latin typeface="Times New Roman" panose="02020603050405020304" pitchFamily="18" charset="0"/>
                <a:cs typeface="Times New Roman" panose="02020603050405020304" pitchFamily="18" charset="0"/>
              </a:rPr>
              <a:t>Nam </a:t>
            </a:r>
            <a:r>
              <a:rPr lang="en-US" sz="2400" i="1" dirty="0" err="1">
                <a:solidFill>
                  <a:prstClr val="black"/>
                </a:solidFill>
                <a:latin typeface="Times New Roman" panose="02020603050405020304" pitchFamily="18" charset="0"/>
                <a:cs typeface="Times New Roman" panose="02020603050405020304" pitchFamily="18" charset="0"/>
              </a:rPr>
              <a:t>quốc</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sơn</a:t>
            </a:r>
            <a:r>
              <a:rPr lang="en-US" sz="2400" i="1" dirty="0">
                <a:solidFill>
                  <a:prstClr val="black"/>
                </a:solidFill>
                <a:latin typeface="Times New Roman" panose="02020603050405020304" pitchFamily="18" charset="0"/>
                <a:cs typeface="Times New Roman" panose="02020603050405020304" pitchFamily="18" charset="0"/>
              </a:rPr>
              <a:t> </a:t>
            </a:r>
            <a:r>
              <a:rPr lang="en-US" sz="2400" i="1" dirty="0" err="1">
                <a:solidFill>
                  <a:prstClr val="black"/>
                </a:solidFill>
                <a:latin typeface="Times New Roman" panose="02020603050405020304" pitchFamily="18" charset="0"/>
                <a:cs typeface="Times New Roman" panose="02020603050405020304" pitchFamily="18" charset="0"/>
              </a:rPr>
              <a:t>hà</a:t>
            </a:r>
            <a:r>
              <a:rPr lang="en-US" sz="2400" i="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xứng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ngôn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đầu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tộc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có</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đồng</a:t>
            </a:r>
            <a:r>
              <a:rPr lang="en-US" sz="2400" dirty="0">
                <a:solidFill>
                  <a:prstClr val="black"/>
                </a:solidFill>
                <a:latin typeface="Times New Roman" panose="02020603050405020304" pitchFamily="18" charset="0"/>
                <a:cs typeface="Times New Roman" panose="02020603050405020304" pitchFamily="18" charset="0"/>
              </a:rPr>
              <a:t> ý </a:t>
            </a:r>
            <a:r>
              <a:rPr lang="en-US" sz="2400" dirty="0" err="1">
                <a:solidFill>
                  <a:prstClr val="black"/>
                </a:solidFill>
                <a:latin typeface="Times New Roman" panose="02020603050405020304" pitchFamily="18" charset="0"/>
                <a:cs typeface="Times New Roman" panose="02020603050405020304" pitchFamily="18" charset="0"/>
              </a:rPr>
              <a:t>với</a:t>
            </a:r>
            <a:r>
              <a:rPr lang="en-US" sz="2400" dirty="0">
                <a:solidFill>
                  <a:prstClr val="black"/>
                </a:solidFill>
                <a:latin typeface="Times New Roman" panose="02020603050405020304" pitchFamily="18" charset="0"/>
                <a:cs typeface="Times New Roman" panose="02020603050405020304" pitchFamily="18" charset="0"/>
              </a:rPr>
              <a:t> ý </a:t>
            </a:r>
            <a:r>
              <a:rPr lang="en-US" sz="2400" dirty="0" err="1">
                <a:solidFill>
                  <a:prstClr val="black"/>
                </a:solidFill>
                <a:latin typeface="Times New Roman" panose="02020603050405020304" pitchFamily="18" charset="0"/>
                <a:cs typeface="Times New Roman" panose="02020603050405020304" pitchFamily="18" charset="0"/>
              </a:rPr>
              <a:t>kiến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này</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không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Vì</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sao</a:t>
            </a:r>
            <a:r>
              <a:rPr lang="en-US" sz="2400">
                <a:solidFill>
                  <a:prstClr val="black"/>
                </a:solidFill>
                <a:latin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34" name="Nhóm 2">
            <a:extLst>
              <a:ext uri="{FF2B5EF4-FFF2-40B4-BE49-F238E27FC236}">
                <a16:creationId xmlns:a16="http://schemas.microsoft.com/office/drawing/2014/main" id="{F9A1A9DA-59D0-2013-088D-D783A82FC18A}"/>
              </a:ext>
            </a:extLst>
          </p:cNvPr>
          <p:cNvGrpSpPr/>
          <p:nvPr/>
        </p:nvGrpSpPr>
        <p:grpSpPr>
          <a:xfrm>
            <a:off x="6113461" y="891960"/>
            <a:ext cx="5360119" cy="541642"/>
            <a:chOff x="4033562" y="584454"/>
            <a:chExt cx="7029424" cy="722189"/>
          </a:xfrm>
        </p:grpSpPr>
        <p:sp>
          <p:nvSpPr>
            <p:cNvPr id="35" name="椭圆 37">
              <a:extLst>
                <a:ext uri="{FF2B5EF4-FFF2-40B4-BE49-F238E27FC236}">
                  <a16:creationId xmlns:a16="http://schemas.microsoft.com/office/drawing/2014/main" id="{4D9F6D38-7D6B-4748-A832-E27B60ABB17E}"/>
                </a:ext>
              </a:extLst>
            </p:cNvPr>
            <p:cNvSpPr/>
            <p:nvPr/>
          </p:nvSpPr>
          <p:spPr>
            <a:xfrm>
              <a:off x="5384732" y="685408"/>
              <a:ext cx="261861" cy="261861"/>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zh-CN" altLang="en-US" sz="1350" kern="1200">
                <a:solidFill>
                  <a:prstClr val="white"/>
                </a:solidFill>
                <a:latin typeface="等线" panose="020F0502020204030204"/>
                <a:ea typeface="等线" panose="02010600030101010101" pitchFamily="2" charset="-122"/>
              </a:endParaRPr>
            </a:p>
          </p:txBody>
        </p:sp>
        <p:sp>
          <p:nvSpPr>
            <p:cNvPr id="44" name="Hộp Văn bản 8">
              <a:extLst>
                <a:ext uri="{FF2B5EF4-FFF2-40B4-BE49-F238E27FC236}">
                  <a16:creationId xmlns:a16="http://schemas.microsoft.com/office/drawing/2014/main" id="{53B79E6B-BEB2-20A6-3279-AED7EAA9C859}"/>
                </a:ext>
              </a:extLst>
            </p:cNvPr>
            <p:cNvSpPr txBox="1"/>
            <p:nvPr/>
          </p:nvSpPr>
          <p:spPr>
            <a:xfrm>
              <a:off x="4033562" y="609017"/>
              <a:ext cx="7029424" cy="697626"/>
            </a:xfrm>
            <a:prstGeom prst="rect">
              <a:avLst/>
            </a:prstGeom>
            <a:solidFill>
              <a:srgbClr val="F0B094"/>
            </a:solidFill>
            <a:ln>
              <a:noFill/>
            </a:ln>
          </p:spPr>
          <p:txBody>
            <a:bodyPr wrap="square">
              <a:spAutoFit/>
            </a:bodyPr>
            <a:lstStyle/>
            <a:p>
              <a:pPr marL="469106" algn="just" defTabSz="685800">
                <a:buClrTx/>
              </a:pPr>
              <a:endParaRPr lang="en-US" sz="2800" b="1" kern="12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46" name="Google Shape;2365;p47">
              <a:extLst>
                <a:ext uri="{FF2B5EF4-FFF2-40B4-BE49-F238E27FC236}">
                  <a16:creationId xmlns:a16="http://schemas.microsoft.com/office/drawing/2014/main" id="{DC3F4B6F-557B-383E-F5BE-D9794C51DDE7}"/>
                </a:ext>
              </a:extLst>
            </p:cNvPr>
            <p:cNvGrpSpPr/>
            <p:nvPr/>
          </p:nvGrpSpPr>
          <p:grpSpPr>
            <a:xfrm>
              <a:off x="4114983" y="584454"/>
              <a:ext cx="445315" cy="443583"/>
              <a:chOff x="1576325" y="2162174"/>
              <a:chExt cx="526626" cy="524577"/>
            </a:xfrm>
          </p:grpSpPr>
          <p:sp>
            <p:nvSpPr>
              <p:cNvPr id="57" name="Google Shape;2366;p47">
                <a:extLst>
                  <a:ext uri="{FF2B5EF4-FFF2-40B4-BE49-F238E27FC236}">
                    <a16:creationId xmlns:a16="http://schemas.microsoft.com/office/drawing/2014/main" id="{7DE6D3E9-615B-F7AE-6485-18FB698383FC}"/>
                  </a:ext>
                </a:extLst>
              </p:cNvPr>
              <p:cNvSpPr/>
              <p:nvPr/>
            </p:nvSpPr>
            <p:spPr>
              <a:xfrm>
                <a:off x="1576325" y="2406301"/>
                <a:ext cx="526626" cy="280450"/>
              </a:xfrm>
              <a:custGeom>
                <a:avLst/>
                <a:gdLst/>
                <a:ahLst/>
                <a:cxnLst/>
                <a:rect l="l" t="t" r="r" b="b"/>
                <a:pathLst>
                  <a:path w="21065" h="11218" extrusionOk="0">
                    <a:moveTo>
                      <a:pt x="4321" y="1"/>
                    </a:moveTo>
                    <a:cubicBezTo>
                      <a:pt x="4060" y="1"/>
                      <a:pt x="3832" y="164"/>
                      <a:pt x="3767" y="425"/>
                    </a:cubicBezTo>
                    <a:lnTo>
                      <a:pt x="82" y="10500"/>
                    </a:lnTo>
                    <a:cubicBezTo>
                      <a:pt x="1" y="10859"/>
                      <a:pt x="262" y="11217"/>
                      <a:pt x="637" y="11217"/>
                    </a:cubicBezTo>
                    <a:lnTo>
                      <a:pt x="16842" y="11217"/>
                    </a:lnTo>
                    <a:cubicBezTo>
                      <a:pt x="17087" y="11217"/>
                      <a:pt x="17315" y="11038"/>
                      <a:pt x="17380" y="10793"/>
                    </a:cubicBezTo>
                    <a:lnTo>
                      <a:pt x="21065" y="718"/>
                    </a:lnTo>
                    <a:cubicBezTo>
                      <a:pt x="21065" y="359"/>
                      <a:pt x="20886" y="1"/>
                      <a:pt x="20511" y="1"/>
                    </a:cubicBezTo>
                    <a:close/>
                  </a:path>
                </a:pathLst>
              </a:custGeom>
              <a:solidFill>
                <a:srgbClr val="AD0000"/>
              </a:solidFill>
              <a:ln>
                <a:noFill/>
              </a:ln>
            </p:spPr>
            <p:txBody>
              <a:bodyPr spcFirstLastPara="1" wrap="square" lIns="68569" tIns="68569" rIns="68569" bIns="68569" anchor="ctr" anchorCtr="0">
                <a:noAutofit/>
              </a:bodyPr>
              <a:lstStyle/>
              <a:p>
                <a:pPr defTabSz="685800">
                  <a:buClrTx/>
                </a:pPr>
                <a:endParaRPr sz="1350" kern="1200" dirty="0">
                  <a:solidFill>
                    <a:prstClr val="black"/>
                  </a:solidFill>
                  <a:latin typeface="等线" panose="020F0502020204030204"/>
                  <a:ea typeface="+mn-ea"/>
                  <a:cs typeface="+mn-cs"/>
                </a:endParaRPr>
              </a:p>
            </p:txBody>
          </p:sp>
          <p:sp>
            <p:nvSpPr>
              <p:cNvPr id="58" name="Google Shape;2367;p47">
                <a:extLst>
                  <a:ext uri="{FF2B5EF4-FFF2-40B4-BE49-F238E27FC236}">
                    <a16:creationId xmlns:a16="http://schemas.microsoft.com/office/drawing/2014/main" id="{E1368B2B-9833-2D86-5927-EAB40927D3E5}"/>
                  </a:ext>
                </a:extLst>
              </p:cNvPr>
              <p:cNvSpPr/>
              <p:nvPr/>
            </p:nvSpPr>
            <p:spPr>
              <a:xfrm>
                <a:off x="2012450" y="2324800"/>
                <a:ext cx="36300" cy="81525"/>
              </a:xfrm>
              <a:custGeom>
                <a:avLst/>
                <a:gdLst/>
                <a:ahLst/>
                <a:cxnLst/>
                <a:rect l="l" t="t" r="r" b="b"/>
                <a:pathLst>
                  <a:path w="1452" h="3261" extrusionOk="0">
                    <a:moveTo>
                      <a:pt x="1" y="0"/>
                    </a:moveTo>
                    <a:lnTo>
                      <a:pt x="1" y="3261"/>
                    </a:lnTo>
                    <a:lnTo>
                      <a:pt x="1452" y="3261"/>
                    </a:lnTo>
                    <a:lnTo>
                      <a:pt x="1452" y="636"/>
                    </a:lnTo>
                    <a:cubicBezTo>
                      <a:pt x="1452" y="277"/>
                      <a:pt x="1158" y="0"/>
                      <a:pt x="816" y="0"/>
                    </a:cubicBezTo>
                    <a:close/>
                  </a:path>
                </a:pathLst>
              </a:custGeom>
              <a:solidFill>
                <a:srgbClr val="AD000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59" name="Google Shape;2368;p47">
                <a:extLst>
                  <a:ext uri="{FF2B5EF4-FFF2-40B4-BE49-F238E27FC236}">
                    <a16:creationId xmlns:a16="http://schemas.microsoft.com/office/drawing/2014/main" id="{06CBDECE-119C-ED5C-3496-5B36AC7E8AA0}"/>
                  </a:ext>
                </a:extLst>
              </p:cNvPr>
              <p:cNvSpPr/>
              <p:nvPr/>
            </p:nvSpPr>
            <p:spPr>
              <a:xfrm>
                <a:off x="1577975" y="2261625"/>
                <a:ext cx="36300" cy="402300"/>
              </a:xfrm>
              <a:custGeom>
                <a:avLst/>
                <a:gdLst/>
                <a:ahLst/>
                <a:cxnLst/>
                <a:rect l="l" t="t" r="r" b="b"/>
                <a:pathLst>
                  <a:path w="1452" h="16092" extrusionOk="0">
                    <a:moveTo>
                      <a:pt x="636" y="0"/>
                    </a:moveTo>
                    <a:cubicBezTo>
                      <a:pt x="277" y="0"/>
                      <a:pt x="0" y="277"/>
                      <a:pt x="0" y="620"/>
                    </a:cubicBezTo>
                    <a:lnTo>
                      <a:pt x="0" y="16091"/>
                    </a:lnTo>
                    <a:lnTo>
                      <a:pt x="82" y="16091"/>
                    </a:lnTo>
                    <a:lnTo>
                      <a:pt x="1451" y="12342"/>
                    </a:lnTo>
                    <a:lnTo>
                      <a:pt x="1451" y="0"/>
                    </a:lnTo>
                    <a:close/>
                  </a:path>
                </a:pathLst>
              </a:custGeom>
              <a:solidFill>
                <a:srgbClr val="AD0000"/>
              </a:solidFill>
              <a:ln>
                <a:noFill/>
              </a:ln>
            </p:spPr>
            <p:txBody>
              <a:bodyPr spcFirstLastPara="1" wrap="square" lIns="68569" tIns="68569" rIns="68569" bIns="68569" anchor="ctr" anchorCtr="0">
                <a:noAutofit/>
              </a:bodyPr>
              <a:lstStyle/>
              <a:p>
                <a:pPr defTabSz="685800">
                  <a:buClrTx/>
                </a:pPr>
                <a:endParaRPr sz="1350" kern="1200" dirty="0">
                  <a:solidFill>
                    <a:prstClr val="black"/>
                  </a:solidFill>
                  <a:latin typeface="等线" panose="020F0502020204030204"/>
                  <a:ea typeface="+mn-ea"/>
                  <a:cs typeface="+mn-cs"/>
                </a:endParaRPr>
              </a:p>
            </p:txBody>
          </p:sp>
          <p:sp>
            <p:nvSpPr>
              <p:cNvPr id="62" name="Google Shape;2369;p47">
                <a:extLst>
                  <a:ext uri="{FF2B5EF4-FFF2-40B4-BE49-F238E27FC236}">
                    <a16:creationId xmlns:a16="http://schemas.microsoft.com/office/drawing/2014/main" id="{FB04A339-DACD-B3D0-B843-E80CDF50B1E1}"/>
                  </a:ext>
                </a:extLst>
              </p:cNvPr>
              <p:cNvSpPr/>
              <p:nvPr/>
            </p:nvSpPr>
            <p:spPr>
              <a:xfrm>
                <a:off x="1668451" y="2162174"/>
                <a:ext cx="344026" cy="260050"/>
              </a:xfrm>
              <a:custGeom>
                <a:avLst/>
                <a:gdLst/>
                <a:ahLst/>
                <a:cxnLst/>
                <a:rect l="l" t="t" r="r" b="b"/>
                <a:pathLst>
                  <a:path w="13761" h="10402" extrusionOk="0">
                    <a:moveTo>
                      <a:pt x="0" y="0"/>
                    </a:moveTo>
                    <a:lnTo>
                      <a:pt x="0" y="10402"/>
                    </a:lnTo>
                    <a:lnTo>
                      <a:pt x="82" y="10190"/>
                    </a:lnTo>
                    <a:cubicBezTo>
                      <a:pt x="147" y="9929"/>
                      <a:pt x="375" y="9766"/>
                      <a:pt x="636" y="9766"/>
                    </a:cubicBezTo>
                    <a:lnTo>
                      <a:pt x="13761" y="9766"/>
                    </a:lnTo>
                    <a:lnTo>
                      <a:pt x="13761" y="0"/>
                    </a:lnTo>
                    <a:close/>
                  </a:path>
                </a:pathLst>
              </a:custGeom>
              <a:solidFill>
                <a:srgbClr val="EBEBEB"/>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0" name="Google Shape;2370;p47">
                <a:extLst>
                  <a:ext uri="{FF2B5EF4-FFF2-40B4-BE49-F238E27FC236}">
                    <a16:creationId xmlns:a16="http://schemas.microsoft.com/office/drawing/2014/main" id="{880F9A55-6288-E538-2A9D-FA9334C11013}"/>
                  </a:ext>
                </a:extLst>
              </p:cNvPr>
              <p:cNvSpPr/>
              <p:nvPr/>
            </p:nvSpPr>
            <p:spPr>
              <a:xfrm>
                <a:off x="1719800" y="2288525"/>
                <a:ext cx="241325" cy="18350"/>
              </a:xfrm>
              <a:custGeom>
                <a:avLst/>
                <a:gdLst/>
                <a:ahLst/>
                <a:cxnLst/>
                <a:rect l="l" t="t" r="r" b="b"/>
                <a:pathLst>
                  <a:path w="9653" h="734" extrusionOk="0">
                    <a:moveTo>
                      <a:pt x="490" y="0"/>
                    </a:moveTo>
                    <a:cubicBezTo>
                      <a:pt x="1" y="0"/>
                      <a:pt x="1" y="734"/>
                      <a:pt x="490" y="734"/>
                    </a:cubicBezTo>
                    <a:lnTo>
                      <a:pt x="9163" y="734"/>
                    </a:lnTo>
                    <a:cubicBezTo>
                      <a:pt x="9652" y="734"/>
                      <a:pt x="9652" y="0"/>
                      <a:pt x="9163"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1" name="Google Shape;2371;p47">
                <a:extLst>
                  <a:ext uri="{FF2B5EF4-FFF2-40B4-BE49-F238E27FC236}">
                    <a16:creationId xmlns:a16="http://schemas.microsoft.com/office/drawing/2014/main" id="{BA74C202-B2F9-0E05-A9D0-3BFC0BCDB0E4}"/>
                  </a:ext>
                </a:extLst>
              </p:cNvPr>
              <p:cNvSpPr/>
              <p:nvPr/>
            </p:nvSpPr>
            <p:spPr>
              <a:xfrm>
                <a:off x="1719800" y="2225350"/>
                <a:ext cx="114550" cy="17950"/>
              </a:xfrm>
              <a:custGeom>
                <a:avLst/>
                <a:gdLst/>
                <a:ahLst/>
                <a:cxnLst/>
                <a:rect l="l" t="t" r="r" b="b"/>
                <a:pathLst>
                  <a:path w="4582" h="718" extrusionOk="0">
                    <a:moveTo>
                      <a:pt x="490" y="0"/>
                    </a:moveTo>
                    <a:cubicBezTo>
                      <a:pt x="1" y="0"/>
                      <a:pt x="1" y="717"/>
                      <a:pt x="490" y="717"/>
                    </a:cubicBezTo>
                    <a:lnTo>
                      <a:pt x="4109" y="717"/>
                    </a:lnTo>
                    <a:cubicBezTo>
                      <a:pt x="4582" y="717"/>
                      <a:pt x="4582" y="0"/>
                      <a:pt x="4109"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2" name="Google Shape;2372;p47">
                <a:extLst>
                  <a:ext uri="{FF2B5EF4-FFF2-40B4-BE49-F238E27FC236}">
                    <a16:creationId xmlns:a16="http://schemas.microsoft.com/office/drawing/2014/main" id="{8051C47F-D944-C479-6A9D-06504C50363A}"/>
                  </a:ext>
                </a:extLst>
              </p:cNvPr>
              <p:cNvSpPr/>
              <p:nvPr/>
            </p:nvSpPr>
            <p:spPr>
              <a:xfrm>
                <a:off x="1719800" y="2352100"/>
                <a:ext cx="241325" cy="17950"/>
              </a:xfrm>
              <a:custGeom>
                <a:avLst/>
                <a:gdLst/>
                <a:ahLst/>
                <a:cxnLst/>
                <a:rect l="l" t="t" r="r" b="b"/>
                <a:pathLst>
                  <a:path w="9653" h="718" extrusionOk="0">
                    <a:moveTo>
                      <a:pt x="490" y="0"/>
                    </a:moveTo>
                    <a:cubicBezTo>
                      <a:pt x="1" y="0"/>
                      <a:pt x="1" y="718"/>
                      <a:pt x="490" y="718"/>
                    </a:cubicBezTo>
                    <a:lnTo>
                      <a:pt x="9163" y="718"/>
                    </a:lnTo>
                    <a:cubicBezTo>
                      <a:pt x="9652" y="718"/>
                      <a:pt x="9652" y="0"/>
                      <a:pt x="9163" y="0"/>
                    </a:cubicBezTo>
                    <a:close/>
                  </a:path>
                </a:pathLst>
              </a:custGeom>
              <a:solidFill>
                <a:srgbClr val="FFFFFF"/>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3" name="Google Shape;2373;p47">
                <a:extLst>
                  <a:ext uri="{FF2B5EF4-FFF2-40B4-BE49-F238E27FC236}">
                    <a16:creationId xmlns:a16="http://schemas.microsoft.com/office/drawing/2014/main" id="{4FA03308-ECC5-6383-2F23-CCACD1A69284}"/>
                  </a:ext>
                </a:extLst>
              </p:cNvPr>
              <p:cNvSpPr/>
              <p:nvPr/>
            </p:nvSpPr>
            <p:spPr>
              <a:xfrm>
                <a:off x="1641550" y="2180100"/>
                <a:ext cx="26925" cy="316700"/>
              </a:xfrm>
              <a:custGeom>
                <a:avLst/>
                <a:gdLst/>
                <a:ahLst/>
                <a:cxnLst/>
                <a:rect l="l" t="t" r="r" b="b"/>
                <a:pathLst>
                  <a:path w="1077" h="12668" extrusionOk="0">
                    <a:moveTo>
                      <a:pt x="0" y="0"/>
                    </a:moveTo>
                    <a:lnTo>
                      <a:pt x="0" y="12668"/>
                    </a:lnTo>
                    <a:lnTo>
                      <a:pt x="1076" y="9685"/>
                    </a:lnTo>
                    <a:lnTo>
                      <a:pt x="1076" y="0"/>
                    </a:lnTo>
                    <a:close/>
                  </a:path>
                </a:pathLst>
              </a:custGeom>
              <a:solidFill>
                <a:srgbClr val="E0E0E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sp>
            <p:nvSpPr>
              <p:cNvPr id="74" name="Google Shape;2374;p47">
                <a:extLst>
                  <a:ext uri="{FF2B5EF4-FFF2-40B4-BE49-F238E27FC236}">
                    <a16:creationId xmlns:a16="http://schemas.microsoft.com/office/drawing/2014/main" id="{CE128221-3941-EABD-E82C-F87A100E6FCC}"/>
                  </a:ext>
                </a:extLst>
              </p:cNvPr>
              <p:cNvSpPr/>
              <p:nvPr/>
            </p:nvSpPr>
            <p:spPr>
              <a:xfrm>
                <a:off x="1614250" y="2198025"/>
                <a:ext cx="27325" cy="372975"/>
              </a:xfrm>
              <a:custGeom>
                <a:avLst/>
                <a:gdLst/>
                <a:ahLst/>
                <a:cxnLst/>
                <a:rect l="l" t="t" r="r" b="b"/>
                <a:pathLst>
                  <a:path w="1093" h="14919" extrusionOk="0">
                    <a:moveTo>
                      <a:pt x="0" y="1"/>
                    </a:moveTo>
                    <a:lnTo>
                      <a:pt x="0" y="14918"/>
                    </a:lnTo>
                    <a:lnTo>
                      <a:pt x="1092" y="11951"/>
                    </a:lnTo>
                    <a:lnTo>
                      <a:pt x="1092" y="1"/>
                    </a:lnTo>
                    <a:close/>
                  </a:path>
                </a:pathLst>
              </a:custGeom>
              <a:solidFill>
                <a:srgbClr val="E0E0E0"/>
              </a:solidFill>
              <a:ln>
                <a:noFill/>
              </a:ln>
            </p:spPr>
            <p:txBody>
              <a:bodyPr spcFirstLastPara="1" wrap="square" lIns="68569" tIns="68569" rIns="68569" bIns="68569" anchor="ctr" anchorCtr="0">
                <a:noAutofit/>
              </a:bodyPr>
              <a:lstStyle/>
              <a:p>
                <a:pPr defTabSz="685800">
                  <a:buClrTx/>
                </a:pPr>
                <a:endParaRPr sz="1350" kern="1200">
                  <a:solidFill>
                    <a:prstClr val="black"/>
                  </a:solidFill>
                  <a:latin typeface="等线" panose="020F0502020204030204"/>
                  <a:ea typeface="+mn-ea"/>
                  <a:cs typeface="+mn-cs"/>
                </a:endParaRPr>
              </a:p>
            </p:txBody>
          </p:sp>
        </p:grpSp>
      </p:grpSp>
      <p:sp>
        <p:nvSpPr>
          <p:cNvPr id="2" name="Rectangle 1"/>
          <p:cNvSpPr/>
          <p:nvPr/>
        </p:nvSpPr>
        <p:spPr>
          <a:xfrm>
            <a:off x="7051509" y="910363"/>
            <a:ext cx="2850460" cy="523220"/>
          </a:xfrm>
          <a:prstGeom prst="rect">
            <a:avLst/>
          </a:prstGeom>
        </p:spPr>
        <p:txBody>
          <a:bodyPr wrap="none">
            <a:spAutoFit/>
          </a:bodyPr>
          <a:lstStyle/>
          <a:p>
            <a:pPr lvl="0">
              <a:defRPr/>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Đọc hiểu văn bản</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3" name="Rectangle 2"/>
          <p:cNvSpPr/>
          <p:nvPr/>
        </p:nvSpPr>
        <p:spPr>
          <a:xfrm>
            <a:off x="889116" y="1502820"/>
            <a:ext cx="8494570" cy="523220"/>
          </a:xfrm>
          <a:prstGeom prst="rect">
            <a:avLst/>
          </a:prstGeom>
        </p:spPr>
        <p:txBody>
          <a:bodyPr wrap="none">
            <a:spAutoFit/>
          </a:bodyPr>
          <a:lstStyle/>
          <a:p>
            <a:pPr lvl="0">
              <a:defRPr/>
            </a:pPr>
            <a:r>
              <a:rPr lang="en-US" sz="2800" b="1">
                <a:solidFill>
                  <a:prstClr val="black"/>
                </a:solidFill>
                <a:latin typeface="Times New Roman" panose="02020603050405020304" pitchFamily="18" charset="0"/>
                <a:cs typeface="Times New Roman" panose="02020603050405020304" pitchFamily="18" charset="0"/>
              </a:rPr>
              <a:t>HS thảo luận nhóm, thực hiện nhiệm vụ trong 10 phút</a:t>
            </a:r>
            <a:endParaRPr lang="en-US" sz="28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9557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750" fill="hold"/>
                                        <p:tgtEl>
                                          <p:spTgt spid="34"/>
                                        </p:tgtEl>
                                        <p:attrNameLst>
                                          <p:attrName>ppt_x</p:attrName>
                                        </p:attrNameLst>
                                      </p:cBhvr>
                                      <p:tavLst>
                                        <p:tav tm="0">
                                          <p:val>
                                            <p:strVal val="#ppt_x"/>
                                          </p:val>
                                        </p:tav>
                                        <p:tav tm="100000">
                                          <p:val>
                                            <p:strVal val="#ppt_x"/>
                                          </p:val>
                                        </p:tav>
                                      </p:tavLst>
                                    </p:anim>
                                    <p:anim calcmode="lin" valueType="num">
                                      <p:cBhvr additive="base">
                                        <p:cTn id="8" dur="75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54" name="圆角矩形 2">
            <a:extLst>
              <a:ext uri="{FF2B5EF4-FFF2-40B4-BE49-F238E27FC236}">
                <a16:creationId xmlns:a16="http://schemas.microsoft.com/office/drawing/2014/main" id="{BBD7E52D-CA1C-4395-9C79-3DA240DC0EAC}"/>
              </a:ext>
            </a:extLst>
          </p:cNvPr>
          <p:cNvSpPr/>
          <p:nvPr/>
        </p:nvSpPr>
        <p:spPr>
          <a:xfrm rot="19055120">
            <a:off x="1955988" y="2195137"/>
            <a:ext cx="1832110" cy="1736336"/>
          </a:xfrm>
          <a:prstGeom prst="roundRect">
            <a:avLst/>
          </a:prstGeom>
          <a:gradFill flip="none" rotWithShape="1">
            <a:gsLst>
              <a:gs pos="0">
                <a:srgbClr val="C9CBC8"/>
              </a:gs>
              <a:gs pos="100000">
                <a:srgbClr val="FCFCFC"/>
              </a:gs>
            </a:gsLst>
            <a:lin ang="8100000" scaled="1"/>
            <a:tileRect/>
          </a:gra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B0604020202020204" charset="-122"/>
              <a:cs typeface="+mn-cs"/>
            </a:endParaRPr>
          </a:p>
        </p:txBody>
      </p:sp>
      <p:sp>
        <p:nvSpPr>
          <p:cNvPr id="55" name="TextBox 54">
            <a:extLst>
              <a:ext uri="{FF2B5EF4-FFF2-40B4-BE49-F238E27FC236}">
                <a16:creationId xmlns:a16="http://schemas.microsoft.com/office/drawing/2014/main" id="{E65DF522-AF5F-4E3D-8720-BD2F39966D4F}"/>
              </a:ext>
            </a:extLst>
          </p:cNvPr>
          <p:cNvSpPr txBox="1"/>
          <p:nvPr/>
        </p:nvSpPr>
        <p:spPr>
          <a:xfrm>
            <a:off x="1809738" y="2279666"/>
            <a:ext cx="2050869" cy="1569660"/>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lang="en-US" sz="4800" b="1" dirty="0" err="1">
                <a:solidFill>
                  <a:prstClr val="black"/>
                </a:solidFill>
                <a:latin typeface="Times New Roman" panose="02020603050405020304" pitchFamily="18" charset="0"/>
                <a:cs typeface="Times New Roman" panose="02020603050405020304" pitchFamily="18" charset="0"/>
              </a:rPr>
              <a:t>Luận</a:t>
            </a:r>
            <a:r>
              <a:rPr lang="en-US" sz="4800" b="1" dirty="0">
                <a:solidFill>
                  <a:prstClr val="black"/>
                </a:solidFill>
                <a:latin typeface="Times New Roman" panose="02020603050405020304" pitchFamily="18" charset="0"/>
                <a:cs typeface="Times New Roman" panose="02020603050405020304" pitchFamily="18" charset="0"/>
              </a:rPr>
              <a:t> </a:t>
            </a:r>
            <a:r>
              <a:rPr lang="en-US" sz="4800" b="1" dirty="0" err="1">
                <a:solidFill>
                  <a:prstClr val="black"/>
                </a:solidFill>
                <a:latin typeface="Times New Roman" panose="02020603050405020304" pitchFamily="18" charset="0"/>
                <a:cs typeface="Times New Roman" panose="02020603050405020304" pitchFamily="18" charset="0"/>
              </a:rPr>
              <a:t>điểm</a:t>
            </a:r>
            <a:endParaRPr kumimoji="0" lang="en-SG" sz="4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6" name="Rectangle: Rounded Corners 19">
            <a:extLst>
              <a:ext uri="{FF2B5EF4-FFF2-40B4-BE49-F238E27FC236}">
                <a16:creationId xmlns:a16="http://schemas.microsoft.com/office/drawing/2014/main" id="{EF7FFD59-0353-4AB8-ACFC-6619F79E9E1A}"/>
              </a:ext>
            </a:extLst>
          </p:cNvPr>
          <p:cNvSpPr/>
          <p:nvPr/>
        </p:nvSpPr>
        <p:spPr>
          <a:xfrm>
            <a:off x="5323260" y="1919988"/>
            <a:ext cx="6514422"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r"/>
            <a:r>
              <a:rPr lang="en-US" sz="2200" i="1" dirty="0" err="1">
                <a:latin typeface="Times New Roman" panose="02020603050405020304" pitchFamily="18" charset="0"/>
                <a:cs typeface="Times New Roman" panose="02020603050405020304" pitchFamily="18" charset="0"/>
              </a:rPr>
              <a:t>Chân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lí</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độc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lập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chủ</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quyền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đất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nước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đã</a:t>
            </a:r>
            <a:r>
              <a:rPr lang="en-US" sz="2200" i="1" dirty="0">
                <a:latin typeface="Times New Roman" panose="02020603050405020304" pitchFamily="18" charset="0"/>
                <a:cs typeface="Times New Roman" panose="02020603050405020304" pitchFamily="18" charset="0"/>
              </a:rPr>
              <a:t> </a:t>
            </a:r>
          </a:p>
          <a:p>
            <a:pPr algn="r"/>
            <a:r>
              <a:rPr lang="en-US" sz="2200" i="1" dirty="0" err="1">
                <a:latin typeface="Times New Roman" panose="02020603050405020304" pitchFamily="18" charset="0"/>
                <a:cs typeface="Times New Roman" panose="02020603050405020304" pitchFamily="18" charset="0"/>
              </a:rPr>
              <a:t>được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khẳng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định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đầu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thơ</a:t>
            </a:r>
            <a:r>
              <a:rPr lang="en-US" sz="2200" i="1"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pic>
        <p:nvPicPr>
          <p:cNvPr id="57" name="图片 4">
            <a:extLst>
              <a:ext uri="{FF2B5EF4-FFF2-40B4-BE49-F238E27FC236}">
                <a16:creationId xmlns:a16="http://schemas.microsoft.com/office/drawing/2014/main" id="{63D2E5E1-7F27-4AAB-8609-17514DA48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4790898" y="1763326"/>
            <a:ext cx="1213981" cy="1213981"/>
          </a:xfrm>
          <a:prstGeom prst="rect">
            <a:avLst/>
          </a:prstGeom>
        </p:spPr>
      </p:pic>
      <p:sp>
        <p:nvSpPr>
          <p:cNvPr id="58" name="文本框 14">
            <a:extLst>
              <a:ext uri="{FF2B5EF4-FFF2-40B4-BE49-F238E27FC236}">
                <a16:creationId xmlns:a16="http://schemas.microsoft.com/office/drawing/2014/main" id="{5C136A9F-C43A-48F4-8660-F4F7FC9C144C}"/>
              </a:ext>
            </a:extLst>
          </p:cNvPr>
          <p:cNvSpPr txBox="1"/>
          <p:nvPr/>
        </p:nvSpPr>
        <p:spPr>
          <a:xfrm>
            <a:off x="4854388" y="2010657"/>
            <a:ext cx="101781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LĐ</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1</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59" name="Rectangle: Rounded Corners 22">
            <a:extLst>
              <a:ext uri="{FF2B5EF4-FFF2-40B4-BE49-F238E27FC236}">
                <a16:creationId xmlns:a16="http://schemas.microsoft.com/office/drawing/2014/main" id="{B9A1EE1F-3A98-43EA-8E1B-D69E6B606FD4}"/>
              </a:ext>
            </a:extLst>
          </p:cNvPr>
          <p:cNvSpPr/>
          <p:nvPr/>
        </p:nvSpPr>
        <p:spPr>
          <a:xfrm>
            <a:off x="5384748" y="3125999"/>
            <a:ext cx="6508829"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algn="r"/>
            <a:r>
              <a:rPr lang="en-US" sz="2200" i="1" dirty="0" err="1">
                <a:latin typeface="Times New Roman" panose="02020603050405020304" pitchFamily="18" charset="0"/>
                <a:cs typeface="Times New Roman" panose="02020603050405020304" pitchFamily="18" charset="0"/>
              </a:rPr>
              <a:t>Câu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hai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tiếp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tục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khẳng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định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quyền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độc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lập</a:t>
            </a:r>
            <a:r>
              <a:rPr lang="en-US" sz="2200" i="1" dirty="0">
                <a:latin typeface="Times New Roman" panose="02020603050405020304" pitchFamily="18" charset="0"/>
                <a:cs typeface="Times New Roman" panose="02020603050405020304" pitchFamily="18" charset="0"/>
              </a:rPr>
              <a:t> </a:t>
            </a:r>
          </a:p>
          <a:p>
            <a:pPr lvl="0" algn="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tính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chất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chính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nghĩa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việc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phân</a:t>
            </a:r>
            <a:r>
              <a:rPr lang="en-US" sz="2200" i="1" dirty="0">
                <a:latin typeface="Times New Roman" panose="02020603050405020304" pitchFamily="18" charset="0"/>
                <a:cs typeface="Times New Roman" panose="02020603050405020304" pitchFamily="18" charset="0"/>
              </a:rPr>
              <a:t> chia </a:t>
            </a:r>
            <a:r>
              <a:rPr lang="en-US" sz="2200" i="1" dirty="0" err="1">
                <a:latin typeface="Times New Roman" panose="02020603050405020304" pitchFamily="18" charset="0"/>
                <a:cs typeface="Times New Roman" panose="02020603050405020304" pitchFamily="18" charset="0"/>
              </a:rPr>
              <a:t>lãnh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thổ</a:t>
            </a:r>
            <a:endParaRPr kumimoji="0" lang="vi-VN" sz="2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2" name="图片 4">
            <a:extLst>
              <a:ext uri="{FF2B5EF4-FFF2-40B4-BE49-F238E27FC236}">
                <a16:creationId xmlns:a16="http://schemas.microsoft.com/office/drawing/2014/main" id="{FD49D686-000C-49CB-8BAC-1ACD25FCFE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4834316" y="2966773"/>
            <a:ext cx="1213981" cy="1213981"/>
          </a:xfrm>
          <a:prstGeom prst="rect">
            <a:avLst/>
          </a:prstGeom>
        </p:spPr>
      </p:pic>
      <p:sp>
        <p:nvSpPr>
          <p:cNvPr id="70" name="文本框 14">
            <a:extLst>
              <a:ext uri="{FF2B5EF4-FFF2-40B4-BE49-F238E27FC236}">
                <a16:creationId xmlns:a16="http://schemas.microsoft.com/office/drawing/2014/main" id="{678D9AD7-5290-4CC7-9A76-72CBC32F8F84}"/>
              </a:ext>
            </a:extLst>
          </p:cNvPr>
          <p:cNvSpPr txBox="1"/>
          <p:nvPr/>
        </p:nvSpPr>
        <p:spPr>
          <a:xfrm>
            <a:off x="4919818" y="3196201"/>
            <a:ext cx="948631"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LĐ</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2</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71" name="Rectangle: Rounded Corners 25">
            <a:extLst>
              <a:ext uri="{FF2B5EF4-FFF2-40B4-BE49-F238E27FC236}">
                <a16:creationId xmlns:a16="http://schemas.microsoft.com/office/drawing/2014/main" id="{FD52AA2C-EDB9-4ECD-8BFB-842BD368C129}"/>
              </a:ext>
            </a:extLst>
          </p:cNvPr>
          <p:cNvSpPr/>
          <p:nvPr/>
        </p:nvSpPr>
        <p:spPr>
          <a:xfrm>
            <a:off x="5267388" y="4265502"/>
            <a:ext cx="6626189"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r"/>
            <a:r>
              <a:rPr lang="en-US" sz="2200" i="1" dirty="0" err="1">
                <a:latin typeface="Times New Roman" panose="02020603050405020304" pitchFamily="18" charset="0"/>
                <a:cs typeface="Times New Roman" panose="02020603050405020304" pitchFamily="18" charset="0"/>
              </a:rPr>
              <a:t>Câu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thứ</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nêu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sự</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việc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nghịch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lỗ</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lai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xâm</a:t>
            </a:r>
            <a:r>
              <a:rPr lang="en-US" sz="2200" i="1" dirty="0">
                <a:latin typeface="Times New Roman" panose="02020603050405020304" pitchFamily="18" charset="0"/>
                <a:cs typeface="Times New Roman" panose="02020603050405020304" pitchFamily="18" charset="0"/>
              </a:rPr>
              <a:t> </a:t>
            </a:r>
          </a:p>
          <a:p>
            <a:pPr algn="r"/>
            <a:r>
              <a:rPr lang="en-US" sz="2200" i="1" dirty="0" err="1">
                <a:latin typeface="Times New Roman" panose="02020603050405020304" pitchFamily="18" charset="0"/>
                <a:cs typeface="Times New Roman" panose="02020603050405020304" pitchFamily="18" charset="0"/>
              </a:rPr>
              <a:t>phạm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chỉ</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rõ</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sự</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ngược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của</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giặc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ngoại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xâm</a:t>
            </a:r>
            <a:r>
              <a:rPr lang="en-US" sz="2200" i="1" dirty="0">
                <a:latin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cs typeface="Times New Roman" panose="02020603050405020304" pitchFamily="18" charset="0"/>
            </a:endParaRPr>
          </a:p>
        </p:txBody>
      </p:sp>
      <p:pic>
        <p:nvPicPr>
          <p:cNvPr id="72" name="图片 4">
            <a:extLst>
              <a:ext uri="{FF2B5EF4-FFF2-40B4-BE49-F238E27FC236}">
                <a16:creationId xmlns:a16="http://schemas.microsoft.com/office/drawing/2014/main" id="{AC4B1661-B839-452F-95C7-E20655576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4955401" y="4119485"/>
            <a:ext cx="1213981" cy="1213981"/>
          </a:xfrm>
          <a:prstGeom prst="rect">
            <a:avLst/>
          </a:prstGeom>
        </p:spPr>
      </p:pic>
      <p:sp>
        <p:nvSpPr>
          <p:cNvPr id="73" name="文本框 14">
            <a:extLst>
              <a:ext uri="{FF2B5EF4-FFF2-40B4-BE49-F238E27FC236}">
                <a16:creationId xmlns:a16="http://schemas.microsoft.com/office/drawing/2014/main" id="{F32A610F-0892-4A74-A745-343DCE758CEE}"/>
              </a:ext>
            </a:extLst>
          </p:cNvPr>
          <p:cNvSpPr txBox="1"/>
          <p:nvPr/>
        </p:nvSpPr>
        <p:spPr>
          <a:xfrm>
            <a:off x="5054778" y="4379342"/>
            <a:ext cx="1023439"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LĐ</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3</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74" name="Rectangle: Rounded Corners 28">
            <a:extLst>
              <a:ext uri="{FF2B5EF4-FFF2-40B4-BE49-F238E27FC236}">
                <a16:creationId xmlns:a16="http://schemas.microsoft.com/office/drawing/2014/main" id="{016F83C3-40B8-482D-997C-9FCEB59A1DCA}"/>
              </a:ext>
            </a:extLst>
          </p:cNvPr>
          <p:cNvSpPr/>
          <p:nvPr/>
        </p:nvSpPr>
        <p:spPr>
          <a:xfrm>
            <a:off x="5293460" y="5480533"/>
            <a:ext cx="6617090"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lvl="0" indent="892175" algn="r"/>
            <a:r>
              <a:rPr lang="en-US" sz="2200" i="1" dirty="0" err="1">
                <a:latin typeface="Times New Roman" panose="02020603050405020304" pitchFamily="18" charset="0"/>
                <a:cs typeface="Times New Roman" panose="02020603050405020304" pitchFamily="18" charset="0"/>
              </a:rPr>
              <a:t>Câu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kết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thơ</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vang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lên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một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cảnh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báo</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hiệu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triệu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tiên</a:t>
            </a:r>
            <a:r>
              <a:rPr lang="en-US" sz="2200" i="1" dirty="0">
                <a:latin typeface="Times New Roman" panose="02020603050405020304" pitchFamily="18" charset="0"/>
                <a:cs typeface="Times New Roman" panose="02020603050405020304" pitchFamily="18" charset="0"/>
              </a:rPr>
              <a:t> tri </a:t>
            </a:r>
            <a:r>
              <a:rPr lang="en-US" sz="2200" i="1" dirty="0" err="1">
                <a:latin typeface="Times New Roman" panose="02020603050405020304" pitchFamily="18" charset="0"/>
                <a:cs typeface="Times New Roman" panose="02020603050405020304" pitchFamily="18" charset="0"/>
              </a:rPr>
              <a:t>khẳng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định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quân</a:t>
            </a:r>
            <a:r>
              <a:rPr lang="en-US" sz="2200" i="1" dirty="0">
                <a:latin typeface="Times New Roman" panose="02020603050405020304" pitchFamily="18" charset="0"/>
                <a:cs typeface="Times New Roman" panose="02020603050405020304" pitchFamily="18" charset="0"/>
              </a:rPr>
              <a:t> ta </a:t>
            </a:r>
          </a:p>
          <a:p>
            <a:pPr lvl="0" indent="892175" algn="r"/>
            <a:r>
              <a:rPr lang="en-US" sz="2200" i="1" dirty="0" err="1">
                <a:latin typeface="Times New Roman" panose="02020603050405020304" pitchFamily="18" charset="0"/>
                <a:cs typeface="Times New Roman" panose="02020603050405020304" pitchFamily="18" charset="0"/>
              </a:rPr>
              <a:t>nhất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định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thắng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quân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giặc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nhất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định</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thua</a:t>
            </a:r>
            <a:endParaRPr kumimoji="0" lang="vi-VN" sz="2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75" name="图片 4">
            <a:extLst>
              <a:ext uri="{FF2B5EF4-FFF2-40B4-BE49-F238E27FC236}">
                <a16:creationId xmlns:a16="http://schemas.microsoft.com/office/drawing/2014/main" id="{22F30497-F7D5-481E-AF79-C45069B3B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06723">
            <a:off x="4955402" y="5340471"/>
            <a:ext cx="1213981" cy="1213981"/>
          </a:xfrm>
          <a:prstGeom prst="rect">
            <a:avLst/>
          </a:prstGeom>
        </p:spPr>
      </p:pic>
      <p:sp>
        <p:nvSpPr>
          <p:cNvPr id="76" name="文本框 14">
            <a:extLst>
              <a:ext uri="{FF2B5EF4-FFF2-40B4-BE49-F238E27FC236}">
                <a16:creationId xmlns:a16="http://schemas.microsoft.com/office/drawing/2014/main" id="{5ECD8EEF-0A7C-46DD-8537-8F9C1B5FBCA8}"/>
              </a:ext>
            </a:extLst>
          </p:cNvPr>
          <p:cNvSpPr txBox="1"/>
          <p:nvPr/>
        </p:nvSpPr>
        <p:spPr>
          <a:xfrm>
            <a:off x="5050672" y="5557981"/>
            <a:ext cx="1023439"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3200" dirty="0">
                <a:solidFill>
                  <a:prstClr val="black"/>
                </a:solidFill>
                <a:latin typeface="Times New Roman" panose="02020603050405020304" pitchFamily="18" charset="0"/>
                <a:ea typeface="851tegakizatsu" panose="02000600000000000000" pitchFamily="2" charset="-122"/>
                <a:cs typeface="Times New Roman" panose="02020603050405020304" pitchFamily="18" charset="0"/>
              </a:rPr>
              <a:t>LĐ</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4</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88" name="Rectangle 87"/>
          <p:cNvSpPr/>
          <p:nvPr/>
        </p:nvSpPr>
        <p:spPr>
          <a:xfrm>
            <a:off x="150624" y="4252800"/>
            <a:ext cx="4754926" cy="830997"/>
          </a:xfrm>
          <a:prstGeom prst="rect">
            <a:avLst/>
          </a:prstGeom>
        </p:spPr>
        <p:txBody>
          <a:bodyPr wrap="square">
            <a:spAutoFit/>
          </a:bodyPr>
          <a:lstStyle/>
          <a:p>
            <a:pPr algn="just"/>
            <a:r>
              <a:rPr lang="en-US" sz="2400" b="1" i="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en-US" sz="2400" b="1" i="1" dirty="0" err="1">
                <a:solidFill>
                  <a:srgbClr val="002060"/>
                </a:solidFill>
                <a:latin typeface="Times New Roman" panose="02020603050405020304" pitchFamily="18" charset="0"/>
                <a:cs typeface="Times New Roman" panose="02020603050405020304" pitchFamily="18" charset="0"/>
              </a:rPr>
              <a:t>Các</a:t>
            </a:r>
            <a:r>
              <a:rPr lang="en-US" sz="2400" b="1" i="1" dirty="0">
                <a:solidFill>
                  <a:srgbClr val="002060"/>
                </a:solidFill>
                <a:latin typeface="Times New Roman" panose="02020603050405020304" pitchFamily="18" charset="0"/>
                <a:cs typeface="Times New Roman" panose="02020603050405020304" pitchFamily="18" charset="0"/>
              </a:rPr>
              <a:t> LĐ </a:t>
            </a:r>
            <a:r>
              <a:rPr lang="en-US" sz="2400" b="1" i="1" dirty="0" err="1">
                <a:solidFill>
                  <a:srgbClr val="002060"/>
                </a:solidFill>
                <a:latin typeface="Times New Roman" panose="02020603050405020304" pitchFamily="18" charset="0"/>
                <a:cs typeface="Times New Roman" panose="02020603050405020304" pitchFamily="18" charset="0"/>
              </a:rPr>
              <a:t>được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triển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khai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theo</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trình</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tự</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phát</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triển</a:t>
            </a:r>
            <a:r>
              <a:rPr lang="en-US" sz="2400" b="1" i="1" dirty="0">
                <a:solidFill>
                  <a:srgbClr val="002060"/>
                </a:solidFill>
                <a:latin typeface="Times New Roman" panose="02020603050405020304" pitchFamily="18" charset="0"/>
                <a:cs typeface="Times New Roman" panose="02020603050405020304" pitchFamily="18" charset="0"/>
              </a:rPr>
              <a:t> ý </a:t>
            </a:r>
            <a:r>
              <a:rPr lang="en-US" sz="2400" b="1" i="1" dirty="0" err="1">
                <a:solidFill>
                  <a:srgbClr val="002060"/>
                </a:solidFill>
                <a:latin typeface="Times New Roman" panose="02020603050405020304" pitchFamily="18" charset="0"/>
                <a:cs typeface="Times New Roman" panose="02020603050405020304" pitchFamily="18" charset="0"/>
              </a:rPr>
              <a:t>của</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bài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thơ</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115" name="Rectangle 114"/>
          <p:cNvSpPr/>
          <p:nvPr/>
        </p:nvSpPr>
        <p:spPr>
          <a:xfrm>
            <a:off x="91147" y="5172352"/>
            <a:ext cx="4814403" cy="1569660"/>
          </a:xfrm>
          <a:prstGeom prst="rect">
            <a:avLst/>
          </a:prstGeom>
        </p:spPr>
        <p:txBody>
          <a:bodyPr wrap="square">
            <a:spAutoFit/>
          </a:bodyPr>
          <a:lstStyle/>
          <a:p>
            <a:pPr marL="342900" indent="-342900" algn="just">
              <a:buFont typeface="Wingdings" panose="05000000000000000000" pitchFamily="2" charset="2"/>
              <a:buChar char="à"/>
            </a:pPr>
            <a:r>
              <a:rPr lang="en-US" sz="2400" b="1" i="1" dirty="0" err="1">
                <a:solidFill>
                  <a:srgbClr val="002060"/>
                </a:solidFill>
                <a:latin typeface="Times New Roman" panose="02020603050405020304" pitchFamily="18" charset="0"/>
                <a:cs typeface="Times New Roman" panose="02020603050405020304" pitchFamily="18" charset="0"/>
              </a:rPr>
              <a:t>giúp</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cho</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người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đọc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dễ</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hình</a:t>
            </a:r>
            <a:r>
              <a:rPr lang="en-US" sz="2400" b="1" i="1" dirty="0">
                <a:solidFill>
                  <a:srgbClr val="002060"/>
                </a:solidFill>
                <a:latin typeface="Times New Roman" panose="02020603050405020304" pitchFamily="18" charset="0"/>
                <a:cs typeface="Times New Roman" panose="02020603050405020304" pitchFamily="18" charset="0"/>
              </a:rPr>
              <a:t> dung </a:t>
            </a:r>
            <a:r>
              <a:rPr lang="en-US" sz="2400" b="1" i="1" dirty="0" err="1">
                <a:solidFill>
                  <a:srgbClr val="002060"/>
                </a:solidFill>
                <a:latin typeface="Times New Roman" panose="02020603050405020304" pitchFamily="18" charset="0"/>
                <a:cs typeface="Times New Roman" panose="02020603050405020304" pitchFamily="18" charset="0"/>
              </a:rPr>
              <a:t>được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mạch</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lập</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luận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của</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tác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giả</a:t>
            </a:r>
            <a:endParaRPr lang="en-US" sz="2400" b="1" i="1" dirty="0">
              <a:solidFill>
                <a:srgbClr val="002060"/>
              </a:solidFill>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à"/>
            </a:pPr>
            <a:r>
              <a:rPr lang="en-US" sz="2400" b="1" i="1" dirty="0" err="1">
                <a:solidFill>
                  <a:srgbClr val="002060"/>
                </a:solidFill>
                <a:latin typeface="Times New Roman" panose="02020603050405020304" pitchFamily="18" charset="0"/>
                <a:cs typeface="Times New Roman" panose="02020603050405020304" pitchFamily="18" charset="0"/>
              </a:rPr>
              <a:t>tăng</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tính</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thuyết</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phục</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cho</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quan</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điểm</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của</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người</a:t>
            </a:r>
            <a:r>
              <a:rPr lang="en-US" sz="2400" b="1" i="1" dirty="0">
                <a:solidFill>
                  <a:srgbClr val="002060"/>
                </a:solidFill>
                <a:latin typeface="Times New Roman" panose="02020603050405020304" pitchFamily="18" charset="0"/>
                <a:cs typeface="Times New Roman" panose="02020603050405020304" pitchFamily="18" charset="0"/>
              </a:rPr>
              <a:t> </a:t>
            </a:r>
            <a:r>
              <a:rPr lang="en-US" sz="2400" b="1" i="1" dirty="0" err="1">
                <a:solidFill>
                  <a:srgbClr val="002060"/>
                </a:solidFill>
                <a:latin typeface="Times New Roman" panose="02020603050405020304" pitchFamily="18" charset="0"/>
                <a:cs typeface="Times New Roman" panose="02020603050405020304" pitchFamily="18" charset="0"/>
              </a:rPr>
              <a:t>viết</a:t>
            </a:r>
            <a:r>
              <a:rPr lang="en-US" sz="2400" b="1" i="1" dirty="0">
                <a:solidFill>
                  <a:srgbClr val="002060"/>
                </a:solidFill>
                <a:latin typeface="Times New Roman" panose="02020603050405020304" pitchFamily="18" charset="0"/>
                <a:cs typeface="Times New Roman" panose="02020603050405020304" pitchFamily="18" charset="0"/>
              </a:rPr>
              <a:t>. </a:t>
            </a:r>
            <a:endParaRPr lang="en-US" sz="2400" b="1"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5689783" y="921356"/>
            <a:ext cx="4448654" cy="523220"/>
          </a:xfrm>
          <a:prstGeom prst="rect">
            <a:avLst/>
          </a:prstGeom>
        </p:spPr>
        <p:txBody>
          <a:bodyPr wrap="none">
            <a:spAutoFit/>
          </a:bodyPr>
          <a:lstStyle/>
          <a:p>
            <a:pPr lvl="0" algn="just" defTabSz="685800">
              <a:defRPr/>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a. Sơ đồ hệ thống luận điểm</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8490655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circle(in)">
                                      <p:cBhvr>
                                        <p:cTn id="7" dur="2000"/>
                                        <p:tgtEl>
                                          <p:spTgt spid="5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circle(in)">
                                      <p:cBhvr>
                                        <p:cTn id="10" dur="20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randombar(horizontal)">
                                      <p:cBhvr>
                                        <p:cTn id="15" dur="500"/>
                                        <p:tgtEl>
                                          <p:spTgt spid="57"/>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randombar(horizontal)">
                                      <p:cBhvr>
                                        <p:cTn id="18" dur="500"/>
                                        <p:tgtEl>
                                          <p:spTgt spid="5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randombar(horizontal)">
                                      <p:cBhvr>
                                        <p:cTn id="21" dur="500"/>
                                        <p:tgtEl>
                                          <p:spTgt spid="56"/>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62"/>
                                        </p:tgtEl>
                                        <p:attrNameLst>
                                          <p:attrName>style.visibility</p:attrName>
                                        </p:attrNameLst>
                                      </p:cBhvr>
                                      <p:to>
                                        <p:strVal val="visible"/>
                                      </p:to>
                                    </p:set>
                                    <p:animEffect transition="in" filter="randombar(horizontal)">
                                      <p:cBhvr>
                                        <p:cTn id="26" dur="500"/>
                                        <p:tgtEl>
                                          <p:spTgt spid="62"/>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randombar(horizontal)">
                                      <p:cBhvr>
                                        <p:cTn id="29" dur="500"/>
                                        <p:tgtEl>
                                          <p:spTgt spid="70"/>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randombar(horizontal)">
                                      <p:cBhvr>
                                        <p:cTn id="32" dur="500"/>
                                        <p:tgtEl>
                                          <p:spTgt spid="59"/>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randombar(horizontal)">
                                      <p:cBhvr>
                                        <p:cTn id="37" dur="500"/>
                                        <p:tgtEl>
                                          <p:spTgt spid="72"/>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randombar(horizontal)">
                                      <p:cBhvr>
                                        <p:cTn id="40" dur="500"/>
                                        <p:tgtEl>
                                          <p:spTgt spid="73"/>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71"/>
                                        </p:tgtEl>
                                        <p:attrNameLst>
                                          <p:attrName>style.visibility</p:attrName>
                                        </p:attrNameLst>
                                      </p:cBhvr>
                                      <p:to>
                                        <p:strVal val="visible"/>
                                      </p:to>
                                    </p:set>
                                    <p:animEffect transition="in" filter="randombar(horizontal)">
                                      <p:cBhvr>
                                        <p:cTn id="43" dur="500"/>
                                        <p:tgtEl>
                                          <p:spTgt spid="71"/>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75"/>
                                        </p:tgtEl>
                                        <p:attrNameLst>
                                          <p:attrName>style.visibility</p:attrName>
                                        </p:attrNameLst>
                                      </p:cBhvr>
                                      <p:to>
                                        <p:strVal val="visible"/>
                                      </p:to>
                                    </p:set>
                                    <p:animEffect transition="in" filter="randombar(horizontal)">
                                      <p:cBhvr>
                                        <p:cTn id="48" dur="500"/>
                                        <p:tgtEl>
                                          <p:spTgt spid="75"/>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76"/>
                                        </p:tgtEl>
                                        <p:attrNameLst>
                                          <p:attrName>style.visibility</p:attrName>
                                        </p:attrNameLst>
                                      </p:cBhvr>
                                      <p:to>
                                        <p:strVal val="visible"/>
                                      </p:to>
                                    </p:set>
                                    <p:animEffect transition="in" filter="randombar(horizontal)">
                                      <p:cBhvr>
                                        <p:cTn id="51" dur="500"/>
                                        <p:tgtEl>
                                          <p:spTgt spid="76"/>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randombar(horizontal)">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1000"/>
                                        <p:tgtEl>
                                          <p:spTgt spid="88"/>
                                        </p:tgtEl>
                                      </p:cBhvr>
                                    </p:animEffect>
                                    <p:anim calcmode="lin" valueType="num">
                                      <p:cBhvr>
                                        <p:cTn id="60" dur="1000" fill="hold"/>
                                        <p:tgtEl>
                                          <p:spTgt spid="88"/>
                                        </p:tgtEl>
                                        <p:attrNameLst>
                                          <p:attrName>ppt_x</p:attrName>
                                        </p:attrNameLst>
                                      </p:cBhvr>
                                      <p:tavLst>
                                        <p:tav tm="0">
                                          <p:val>
                                            <p:strVal val="#ppt_x"/>
                                          </p:val>
                                        </p:tav>
                                        <p:tav tm="100000">
                                          <p:val>
                                            <p:strVal val="#ppt_x"/>
                                          </p:val>
                                        </p:tav>
                                      </p:tavLst>
                                    </p:anim>
                                    <p:anim calcmode="lin" valueType="num">
                                      <p:cBhvr>
                                        <p:cTn id="61"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15"/>
                                        </p:tgtEl>
                                        <p:attrNameLst>
                                          <p:attrName>style.visibility</p:attrName>
                                        </p:attrNameLst>
                                      </p:cBhvr>
                                      <p:to>
                                        <p:strVal val="visible"/>
                                      </p:to>
                                    </p:set>
                                    <p:animEffect transition="in" filter="fade">
                                      <p:cBhvr>
                                        <p:cTn id="66" dur="1000"/>
                                        <p:tgtEl>
                                          <p:spTgt spid="115"/>
                                        </p:tgtEl>
                                      </p:cBhvr>
                                    </p:animEffect>
                                    <p:anim calcmode="lin" valueType="num">
                                      <p:cBhvr>
                                        <p:cTn id="67" dur="1000" fill="hold"/>
                                        <p:tgtEl>
                                          <p:spTgt spid="115"/>
                                        </p:tgtEl>
                                        <p:attrNameLst>
                                          <p:attrName>ppt_x</p:attrName>
                                        </p:attrNameLst>
                                      </p:cBhvr>
                                      <p:tavLst>
                                        <p:tav tm="0">
                                          <p:val>
                                            <p:strVal val="#ppt_x"/>
                                          </p:val>
                                        </p:tav>
                                        <p:tav tm="100000">
                                          <p:val>
                                            <p:strVal val="#ppt_x"/>
                                          </p:val>
                                        </p:tav>
                                      </p:tavLst>
                                    </p:anim>
                                    <p:anim calcmode="lin" valueType="num">
                                      <p:cBhvr>
                                        <p:cTn id="68"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p:bldP spid="56" grpId="0" animBg="1"/>
      <p:bldP spid="58" grpId="0"/>
      <p:bldP spid="59" grpId="0" animBg="1"/>
      <p:bldP spid="70" grpId="0"/>
      <p:bldP spid="71" grpId="0" animBg="1"/>
      <p:bldP spid="73" grpId="0"/>
      <p:bldP spid="74" grpId="0" animBg="1"/>
      <p:bldP spid="76" grpId="0"/>
      <p:bldP spid="88" grpId="0"/>
      <p:bldP spid="1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78" name="组合 6">
            <a:extLst>
              <a:ext uri="{FF2B5EF4-FFF2-40B4-BE49-F238E27FC236}">
                <a16:creationId xmlns:a16="http://schemas.microsoft.com/office/drawing/2014/main" id="{0060BDC2-AC1F-4DA3-B3A7-452823233A15}"/>
              </a:ext>
            </a:extLst>
          </p:cNvPr>
          <p:cNvGrpSpPr/>
          <p:nvPr/>
        </p:nvGrpSpPr>
        <p:grpSpPr>
          <a:xfrm>
            <a:off x="1620704" y="2107783"/>
            <a:ext cx="1053545" cy="1119809"/>
            <a:chOff x="5758072" y="954157"/>
            <a:chExt cx="1053545" cy="1119809"/>
          </a:xfrm>
          <a:solidFill>
            <a:srgbClr val="F8DFD2"/>
          </a:solidFill>
        </p:grpSpPr>
        <p:sp>
          <p:nvSpPr>
            <p:cNvPr id="79" name="菱形 7">
              <a:extLst>
                <a:ext uri="{FF2B5EF4-FFF2-40B4-BE49-F238E27FC236}">
                  <a16:creationId xmlns:a16="http://schemas.microsoft.com/office/drawing/2014/main" id="{409DDEA0-DC77-45C3-BC77-C92D124C306D}"/>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80" name="菱形 8">
              <a:extLst>
                <a:ext uri="{FF2B5EF4-FFF2-40B4-BE49-F238E27FC236}">
                  <a16:creationId xmlns:a16="http://schemas.microsoft.com/office/drawing/2014/main" id="{A5D50AC4-E30D-4C66-AF6E-8B8A4C323338}"/>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81" name="文本框 9">
            <a:extLst>
              <a:ext uri="{FF2B5EF4-FFF2-40B4-BE49-F238E27FC236}">
                <a16:creationId xmlns:a16="http://schemas.microsoft.com/office/drawing/2014/main" id="{FB9D58CC-907D-44CD-9FCD-F5B9D3F133E5}"/>
              </a:ext>
            </a:extLst>
          </p:cNvPr>
          <p:cNvSpPr txBox="1"/>
          <p:nvPr/>
        </p:nvSpPr>
        <p:spPr>
          <a:xfrm>
            <a:off x="1839362" y="2521929"/>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01</a:t>
            </a:r>
          </a:p>
        </p:txBody>
      </p:sp>
      <p:grpSp>
        <p:nvGrpSpPr>
          <p:cNvPr id="82" name="组合 10">
            <a:extLst>
              <a:ext uri="{FF2B5EF4-FFF2-40B4-BE49-F238E27FC236}">
                <a16:creationId xmlns:a16="http://schemas.microsoft.com/office/drawing/2014/main" id="{E9CA49F9-D2A1-449A-8877-77C2FD8210C6}"/>
              </a:ext>
            </a:extLst>
          </p:cNvPr>
          <p:cNvGrpSpPr/>
          <p:nvPr/>
        </p:nvGrpSpPr>
        <p:grpSpPr>
          <a:xfrm>
            <a:off x="1682309" y="4159633"/>
            <a:ext cx="1053545" cy="1119809"/>
            <a:chOff x="5758072" y="954157"/>
            <a:chExt cx="1053545" cy="1119809"/>
          </a:xfrm>
          <a:solidFill>
            <a:srgbClr val="C3E0D3"/>
          </a:solidFill>
        </p:grpSpPr>
        <p:sp>
          <p:nvSpPr>
            <p:cNvPr id="83" name="菱形 11">
              <a:extLst>
                <a:ext uri="{FF2B5EF4-FFF2-40B4-BE49-F238E27FC236}">
                  <a16:creationId xmlns:a16="http://schemas.microsoft.com/office/drawing/2014/main" id="{5A9D5B17-DEB3-43F5-87A7-C56C2B7B0E9A}"/>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84" name="菱形 12">
              <a:extLst>
                <a:ext uri="{FF2B5EF4-FFF2-40B4-BE49-F238E27FC236}">
                  <a16:creationId xmlns:a16="http://schemas.microsoft.com/office/drawing/2014/main" id="{A2079A02-A344-4544-B23D-7B5F9F825C90}"/>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85" name="文本框 13">
            <a:extLst>
              <a:ext uri="{FF2B5EF4-FFF2-40B4-BE49-F238E27FC236}">
                <a16:creationId xmlns:a16="http://schemas.microsoft.com/office/drawing/2014/main" id="{1BEEDCD0-6FDA-4691-A737-3820A9EE52EB}"/>
              </a:ext>
            </a:extLst>
          </p:cNvPr>
          <p:cNvSpPr txBox="1"/>
          <p:nvPr/>
        </p:nvSpPr>
        <p:spPr>
          <a:xfrm>
            <a:off x="1900967" y="4525148"/>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02</a:t>
            </a:r>
          </a:p>
        </p:txBody>
      </p:sp>
      <p:sp>
        <p:nvSpPr>
          <p:cNvPr id="86" name="文本框 22">
            <a:extLst>
              <a:ext uri="{FF2B5EF4-FFF2-40B4-BE49-F238E27FC236}">
                <a16:creationId xmlns:a16="http://schemas.microsoft.com/office/drawing/2014/main" id="{8B5FA96D-12FD-4246-8486-A264F1F3C641}"/>
              </a:ext>
            </a:extLst>
          </p:cNvPr>
          <p:cNvSpPr txBox="1">
            <a:spLocks noChangeArrowheads="1"/>
          </p:cNvSpPr>
          <p:nvPr/>
        </p:nvSpPr>
        <p:spPr bwMode="auto">
          <a:xfrm>
            <a:off x="3048677" y="2215744"/>
            <a:ext cx="7476099" cy="1077218"/>
          </a:xfrm>
          <a:prstGeom prst="rect">
            <a:avLst/>
          </a:prstGeom>
          <a:noFill/>
          <a:ln>
            <a:noFill/>
          </a:ln>
        </p:spPr>
        <p:txBody>
          <a:bodyPr wrap="square">
            <a:spAutoFit/>
          </a:bodyPr>
          <a:lstStyle>
            <a:lvl1pPr/>
            <a:lvl2pPr marL="742950" indent="-285750"/>
            <a:lvl3pPr/>
            <a:lvl4pPr/>
            <a:lvl5pPr/>
            <a:lvl6pPr/>
            <a:lvl7pPr/>
            <a:lvl8pPr/>
            <a:lvl9pPr/>
          </a:lstStyle>
          <a:p>
            <a:pPr lvl="0" algn="just"/>
            <a:r>
              <a:rPr lang="en-US" sz="3200" i="1" dirty="0" err="1">
                <a:latin typeface="Times New Roman" panose="02020603050405020304" pitchFamily="18" charset="0"/>
                <a:cs typeface="Times New Roman" panose="02020603050405020304" pitchFamily="18" charset="0"/>
              </a:rPr>
              <a:t>Thuyết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phục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đọc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người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viết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về</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Nam </a:t>
            </a:r>
            <a:r>
              <a:rPr lang="en-US" sz="3200" i="1" dirty="0" err="1">
                <a:latin typeface="Times New Roman" panose="02020603050405020304" pitchFamily="18" charset="0"/>
                <a:cs typeface="Times New Roman" panose="02020603050405020304" pitchFamily="18" charset="0"/>
              </a:rPr>
              <a:t>quốc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a:t>
            </a:r>
            <a:endParaRPr kumimoji="0" lang="en-US" sz="320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7" name="文本框 20">
            <a:extLst>
              <a:ext uri="{FF2B5EF4-FFF2-40B4-BE49-F238E27FC236}">
                <a16:creationId xmlns:a16="http://schemas.microsoft.com/office/drawing/2014/main" id="{E64A67F5-0DE9-49AE-9B1A-A0D7BCEABF37}"/>
              </a:ext>
            </a:extLst>
          </p:cNvPr>
          <p:cNvSpPr txBox="1">
            <a:spLocks noChangeArrowheads="1"/>
          </p:cNvSpPr>
          <p:nvPr/>
        </p:nvSpPr>
        <p:spPr bwMode="auto">
          <a:xfrm>
            <a:off x="3069902" y="4026526"/>
            <a:ext cx="7249565" cy="1569660"/>
          </a:xfrm>
          <a:prstGeom prst="rect">
            <a:avLst/>
          </a:prstGeom>
          <a:noFill/>
          <a:ln>
            <a:noFill/>
          </a:ln>
        </p:spPr>
        <p:txBody>
          <a:bodyPr wrap="square">
            <a:spAutoFit/>
          </a:bodyPr>
          <a:lstStyle>
            <a:lvl1pPr/>
            <a:lvl2pPr marL="742950" indent="-285750"/>
            <a:lvl3pPr/>
            <a:lvl4pPr/>
            <a:lvl5pPr/>
            <a:lvl6pPr/>
            <a:lvl7pPr/>
            <a:lvl8pPr/>
            <a:lvl9pPr/>
          </a:lstStyle>
          <a:p>
            <a:pPr lvl="0" algn="just"/>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điểm</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ấy</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Nam </a:t>
            </a:r>
            <a:r>
              <a:rPr lang="en-US" sz="3200" i="1" dirty="0" err="1">
                <a:latin typeface="Times New Roman" panose="02020603050405020304" pitchFamily="18" charset="0"/>
                <a:cs typeface="Times New Roman" panose="02020603050405020304" pitchFamily="18" charset="0"/>
              </a:rPr>
              <a:t>quốc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sơn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hà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là</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một</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bài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giá</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trị</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khẳng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định</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chân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lí</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độc</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lập</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của</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dân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tộc</a:t>
            </a:r>
            <a:r>
              <a:rPr lang="en-US" sz="3200" i="1" dirty="0">
                <a:latin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88" name="图片 28">
            <a:extLst>
              <a:ext uri="{FF2B5EF4-FFF2-40B4-BE49-F238E27FC236}">
                <a16:creationId xmlns:a16="http://schemas.microsoft.com/office/drawing/2014/main" id="{701170E8-391B-4DB2-83AC-391571A64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3590" y="2570644"/>
            <a:ext cx="824730" cy="728638"/>
          </a:xfrm>
          <a:prstGeom prst="rect">
            <a:avLst/>
          </a:prstGeom>
        </p:spPr>
      </p:pic>
      <p:pic>
        <p:nvPicPr>
          <p:cNvPr id="89" name="图片 29">
            <a:extLst>
              <a:ext uri="{FF2B5EF4-FFF2-40B4-BE49-F238E27FC236}">
                <a16:creationId xmlns:a16="http://schemas.microsoft.com/office/drawing/2014/main" id="{A63A7332-802D-413A-8F74-E1E56D1B8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7748" y="4559474"/>
            <a:ext cx="824730" cy="728638"/>
          </a:xfrm>
          <a:prstGeom prst="rect">
            <a:avLst/>
          </a:prstGeom>
        </p:spPr>
      </p:pic>
      <p:sp>
        <p:nvSpPr>
          <p:cNvPr id="2" name="Rectangle 1"/>
          <p:cNvSpPr/>
          <p:nvPr/>
        </p:nvSpPr>
        <p:spPr>
          <a:xfrm>
            <a:off x="3295823" y="1165037"/>
            <a:ext cx="6436377" cy="523220"/>
          </a:xfrm>
          <a:prstGeom prst="rect">
            <a:avLst/>
          </a:prstGeom>
        </p:spPr>
        <p:txBody>
          <a:bodyPr wrap="none">
            <a:spAutoFit/>
          </a:bodyPr>
          <a:lstStyle/>
          <a:p>
            <a:pPr lvl="0" algn="just" defTabSz="685800">
              <a:defRPr/>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 Mục đích và quan điểm của người viết</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4053229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randombar(horizontal)">
                                      <p:cBhvr>
                                        <p:cTn id="7" dur="500"/>
                                        <p:tgtEl>
                                          <p:spTgt spid="8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1"/>
                                        </p:tgtEl>
                                        <p:attrNameLst>
                                          <p:attrName>style.visibility</p:attrName>
                                        </p:attrNameLst>
                                      </p:cBhvr>
                                      <p:to>
                                        <p:strVal val="visible"/>
                                      </p:to>
                                    </p:set>
                                    <p:animEffect transition="in" filter="randombar(horizontal)">
                                      <p:cBhvr>
                                        <p:cTn id="10" dur="500"/>
                                        <p:tgtEl>
                                          <p:spTgt spid="81"/>
                                        </p:tgtEl>
                                      </p:cBhvr>
                                    </p:animEffect>
                                  </p:childTnLst>
                                </p:cTn>
                              </p:par>
                              <p:par>
                                <p:cTn id="11" presetID="14" presetClass="entr" presetSubtype="1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randombar(horizontal)">
                                      <p:cBhvr>
                                        <p:cTn id="13" dur="500"/>
                                        <p:tgtEl>
                                          <p:spTgt spid="78"/>
                                        </p:tgtEl>
                                      </p:cBhvr>
                                    </p:animEffect>
                                  </p:childTnLst>
                                </p:cTn>
                              </p:par>
                              <p:par>
                                <p:cTn id="14" presetID="14" presetClass="entr" presetSubtype="10" fill="hold"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randombar(horizontal)">
                                      <p:cBhvr>
                                        <p:cTn id="16" dur="500"/>
                                        <p:tgtEl>
                                          <p:spTgt spid="8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randombar(horizontal)">
                                      <p:cBhvr>
                                        <p:cTn id="21" dur="500"/>
                                        <p:tgtEl>
                                          <p:spTgt spid="85"/>
                                        </p:tgtEl>
                                      </p:cBhvr>
                                    </p:animEffect>
                                  </p:childTnLst>
                                </p:cTn>
                              </p:par>
                              <p:par>
                                <p:cTn id="22" presetID="14" presetClass="entr" presetSubtype="10" fill="hold" nodeType="with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randombar(horizontal)">
                                      <p:cBhvr>
                                        <p:cTn id="24" dur="500"/>
                                        <p:tgtEl>
                                          <p:spTgt spid="89"/>
                                        </p:tgtEl>
                                      </p:cBhvr>
                                    </p:animEffect>
                                  </p:childTnLst>
                                </p:cTn>
                              </p:par>
                              <p:par>
                                <p:cTn id="25" presetID="14" presetClass="entr" presetSubtype="10" fill="hold" nodeType="with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randombar(horizontal)">
                                      <p:cBhvr>
                                        <p:cTn id="27" dur="500"/>
                                        <p:tgtEl>
                                          <p:spTgt spid="82"/>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randombar(horizontal)">
                                      <p:cBhvr>
                                        <p:cTn id="30"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p:bldP spid="86" grpId="0"/>
      <p:bldP spid="8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a:extLst>
              <a:ext uri="{FF2B5EF4-FFF2-40B4-BE49-F238E27FC236}">
                <a16:creationId xmlns:a16="http://schemas.microsoft.com/office/drawing/2014/main" id="{C324033F-6638-4932-AFEF-41A210F2FEED}"/>
              </a:ext>
            </a:extLst>
          </p:cNvPr>
          <p:cNvSpPr txBox="1"/>
          <p:nvPr/>
        </p:nvSpPr>
        <p:spPr>
          <a:xfrm>
            <a:off x="3458047" y="1475750"/>
            <a:ext cx="481445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800" b="1" dirty="0">
                <a:solidFill>
                  <a:srgbClr val="FF0000"/>
                </a:solidFill>
                <a:latin typeface="Aachen" panose="02020500000000000000" pitchFamily="18" charset="0"/>
                <a:ea typeface="Aachen" panose="02020500000000000000" pitchFamily="18" charset="0"/>
                <a:cs typeface="Aachen" panose="02020500000000000000" pitchFamily="18" charset="0"/>
                <a:sym typeface="+mn-lt"/>
              </a:rPr>
              <a:t>I. PHẦN ĐỌC</a:t>
            </a:r>
            <a:endParaRPr kumimoji="0" lang="zh-CN" altLang="en-US" sz="4800" b="1" i="0" u="none" strike="noStrike" kern="1200" cap="none" spc="0" normalizeH="0" baseline="0" noProof="0" dirty="0">
              <a:ln>
                <a:noFill/>
              </a:ln>
              <a:solidFill>
                <a:srgbClr val="FF0000"/>
              </a:solidFill>
              <a:effectLst/>
              <a:uLnTx/>
              <a:uFillTx/>
              <a:latin typeface="Aachen" panose="02020500000000000000" pitchFamily="18" charset="0"/>
              <a:ea typeface="Aachen" panose="02020500000000000000" pitchFamily="18" charset="0"/>
              <a:cs typeface="Aachen" panose="02020500000000000000" pitchFamily="18" charset="0"/>
              <a:sym typeface="+mn-lt"/>
            </a:endParaRPr>
          </a:p>
        </p:txBody>
      </p:sp>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26" name="Google Shape;2882;p28"/>
          <p:cNvSpPr txBox="1">
            <a:spLocks/>
          </p:cNvSpPr>
          <p:nvPr/>
        </p:nvSpPr>
        <p:spPr>
          <a:xfrm>
            <a:off x="478288" y="2316558"/>
            <a:ext cx="11043424" cy="2470150"/>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sz="6000" b="1" dirty="0" err="1">
                <a:solidFill>
                  <a:srgbClr val="6D1E1D"/>
                </a:solidFill>
                <a:latin typeface="Cambria" panose="02040503050406030204" pitchFamily="18" charset="0"/>
                <a:ea typeface="Cambria" panose="02040503050406030204" pitchFamily="18" charset="0"/>
                <a:cs typeface="Times New Roman" panose="02020603050405020304" pitchFamily="18" charset="0"/>
              </a:rPr>
              <a:t>Tìm</a:t>
            </a:r>
            <a:r>
              <a:rPr lang="en-US" sz="6000" b="1" dirty="0">
                <a:solidFill>
                  <a:srgbClr val="6D1E1D"/>
                </a:solidFill>
                <a:latin typeface="Cambria" panose="02040503050406030204" pitchFamily="18" charset="0"/>
                <a:ea typeface="Cambria" panose="02040503050406030204" pitchFamily="18" charset="0"/>
                <a:cs typeface="Times New Roman" panose="02020603050405020304" pitchFamily="18" charset="0"/>
              </a:rPr>
              <a:t> </a:t>
            </a:r>
            <a:r>
              <a:rPr lang="en-US" sz="6000" b="1" dirty="0" err="1">
                <a:solidFill>
                  <a:srgbClr val="6D1E1D"/>
                </a:solidFill>
                <a:latin typeface="Cambria" panose="02040503050406030204" pitchFamily="18" charset="0"/>
                <a:ea typeface="Cambria" panose="02040503050406030204" pitchFamily="18" charset="0"/>
                <a:cs typeface="Times New Roman" panose="02020603050405020304" pitchFamily="18" charset="0"/>
              </a:rPr>
              <a:t>hiểu</a:t>
            </a:r>
            <a:r>
              <a:rPr lang="en-US" sz="6000" b="1" dirty="0">
                <a:solidFill>
                  <a:srgbClr val="6D1E1D"/>
                </a:solidFill>
                <a:latin typeface="Cambria" panose="02040503050406030204" pitchFamily="18" charset="0"/>
                <a:ea typeface="Cambria" panose="02040503050406030204" pitchFamily="18" charset="0"/>
                <a:cs typeface="Times New Roman" panose="02020603050405020304" pitchFamily="18" charset="0"/>
              </a:rPr>
              <a:t> </a:t>
            </a:r>
            <a:r>
              <a:rPr lang="en-US" sz="6000" b="1" dirty="0" err="1">
                <a:solidFill>
                  <a:srgbClr val="6D1E1D"/>
                </a:solidFill>
                <a:latin typeface="Cambria" panose="02040503050406030204" pitchFamily="18" charset="0"/>
                <a:ea typeface="Cambria" panose="02040503050406030204" pitchFamily="18" charset="0"/>
                <a:cs typeface="Times New Roman" panose="02020603050405020304" pitchFamily="18" charset="0"/>
              </a:rPr>
              <a:t>chung</a:t>
            </a:r>
            <a:r>
              <a:rPr lang="en-US" sz="6000" b="1" dirty="0">
                <a:solidFill>
                  <a:srgbClr val="6D1E1D"/>
                </a:solidFill>
                <a:latin typeface="Cambria" panose="02040503050406030204" pitchFamily="18" charset="0"/>
                <a:ea typeface="Cambria" panose="02040503050406030204" pitchFamily="18" charset="0"/>
                <a:cs typeface="Times New Roman" panose="02020603050405020304" pitchFamily="18" charset="0"/>
              </a:rPr>
              <a:t> </a:t>
            </a:r>
          </a:p>
          <a:p>
            <a:pPr algn="ctr">
              <a:lnSpc>
                <a:spcPct val="100000"/>
              </a:lnSpc>
            </a:pPr>
            <a:r>
              <a:rPr lang="en-US" sz="6000" b="1" dirty="0" err="1">
                <a:solidFill>
                  <a:srgbClr val="6D1E1D"/>
                </a:solidFill>
                <a:latin typeface="Cambria" panose="02040503050406030204" pitchFamily="18" charset="0"/>
                <a:ea typeface="Cambria" panose="02040503050406030204" pitchFamily="18" charset="0"/>
                <a:cs typeface="Times New Roman" panose="02020603050405020304" pitchFamily="18" charset="0"/>
              </a:rPr>
              <a:t>về</a:t>
            </a:r>
            <a:r>
              <a:rPr lang="en-US" sz="6000" b="1" dirty="0">
                <a:solidFill>
                  <a:srgbClr val="6D1E1D"/>
                </a:solidFill>
                <a:latin typeface="Cambria" panose="02040503050406030204" pitchFamily="18" charset="0"/>
                <a:ea typeface="Cambria" panose="02040503050406030204" pitchFamily="18" charset="0"/>
                <a:cs typeface="Times New Roman" panose="02020603050405020304" pitchFamily="18" charset="0"/>
              </a:rPr>
              <a:t> </a:t>
            </a:r>
            <a:r>
              <a:rPr lang="en-US" sz="6000" b="1" dirty="0" err="1">
                <a:solidFill>
                  <a:srgbClr val="6D1E1D"/>
                </a:solidFill>
                <a:latin typeface="Cambria" panose="02040503050406030204" pitchFamily="18" charset="0"/>
                <a:ea typeface="Cambria" panose="02040503050406030204" pitchFamily="18" charset="0"/>
                <a:cs typeface="Times New Roman" panose="02020603050405020304" pitchFamily="18" charset="0"/>
              </a:rPr>
              <a:t>văn</a:t>
            </a:r>
            <a:r>
              <a:rPr lang="en-US" sz="6000" b="1" dirty="0">
                <a:solidFill>
                  <a:srgbClr val="6D1E1D"/>
                </a:solidFill>
                <a:latin typeface="Cambria" panose="02040503050406030204" pitchFamily="18" charset="0"/>
                <a:ea typeface="Cambria" panose="02040503050406030204" pitchFamily="18" charset="0"/>
                <a:cs typeface="Times New Roman" panose="02020603050405020304" pitchFamily="18" charset="0"/>
              </a:rPr>
              <a:t> </a:t>
            </a:r>
            <a:r>
              <a:rPr lang="en-US" sz="6000" b="1" dirty="0" err="1">
                <a:solidFill>
                  <a:srgbClr val="6D1E1D"/>
                </a:solidFill>
                <a:latin typeface="Cambria" panose="02040503050406030204" pitchFamily="18" charset="0"/>
                <a:ea typeface="Cambria" panose="02040503050406030204" pitchFamily="18" charset="0"/>
                <a:cs typeface="Times New Roman" panose="02020603050405020304" pitchFamily="18" charset="0"/>
              </a:rPr>
              <a:t>bản</a:t>
            </a:r>
            <a:r>
              <a:rPr lang="en-US" sz="6000" b="1" dirty="0">
                <a:solidFill>
                  <a:srgbClr val="6D1E1D"/>
                </a:solidFill>
                <a:latin typeface="Cambria" panose="02040503050406030204" pitchFamily="18" charset="0"/>
                <a:ea typeface="Cambria" panose="02040503050406030204" pitchFamily="18" charset="0"/>
                <a:cs typeface="Times New Roman" panose="02020603050405020304" pitchFamily="18" charset="0"/>
              </a:rPr>
              <a:t> </a:t>
            </a:r>
            <a:r>
              <a:rPr lang="en-US" sz="6000" b="1" dirty="0" err="1">
                <a:solidFill>
                  <a:srgbClr val="6D1E1D"/>
                </a:solidFill>
                <a:latin typeface="Cambria" panose="02040503050406030204" pitchFamily="18" charset="0"/>
                <a:ea typeface="Cambria" panose="02040503050406030204" pitchFamily="18" charset="0"/>
                <a:cs typeface="Times New Roman" panose="02020603050405020304" pitchFamily="18" charset="0"/>
              </a:rPr>
              <a:t>nghị</a:t>
            </a:r>
            <a:r>
              <a:rPr lang="en-US" sz="6000" b="1" dirty="0">
                <a:solidFill>
                  <a:srgbClr val="6D1E1D"/>
                </a:solidFill>
                <a:latin typeface="Cambria" panose="02040503050406030204" pitchFamily="18" charset="0"/>
                <a:ea typeface="Cambria" panose="02040503050406030204" pitchFamily="18" charset="0"/>
                <a:cs typeface="Times New Roman" panose="02020603050405020304" pitchFamily="18" charset="0"/>
              </a:rPr>
              <a:t> </a:t>
            </a:r>
            <a:r>
              <a:rPr lang="en-US" sz="6000" b="1" dirty="0" err="1">
                <a:solidFill>
                  <a:srgbClr val="6D1E1D"/>
                </a:solidFill>
                <a:latin typeface="Cambria" panose="02040503050406030204" pitchFamily="18" charset="0"/>
                <a:ea typeface="Cambria" panose="02040503050406030204" pitchFamily="18" charset="0"/>
                <a:cs typeface="Times New Roman" panose="02020603050405020304" pitchFamily="18" charset="0"/>
              </a:rPr>
              <a:t>luận</a:t>
            </a:r>
            <a:endParaRPr lang="en-US" sz="3600" dirty="0">
              <a:solidFill>
                <a:srgbClr val="6D1E1D"/>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52316687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78" name="组合 6">
            <a:extLst>
              <a:ext uri="{FF2B5EF4-FFF2-40B4-BE49-F238E27FC236}">
                <a16:creationId xmlns:a16="http://schemas.microsoft.com/office/drawing/2014/main" id="{0060BDC2-AC1F-4DA3-B3A7-452823233A15}"/>
              </a:ext>
            </a:extLst>
          </p:cNvPr>
          <p:cNvGrpSpPr/>
          <p:nvPr/>
        </p:nvGrpSpPr>
        <p:grpSpPr>
          <a:xfrm>
            <a:off x="1620704" y="2107783"/>
            <a:ext cx="1053545" cy="1119809"/>
            <a:chOff x="5758072" y="954157"/>
            <a:chExt cx="1053545" cy="1119809"/>
          </a:xfrm>
          <a:solidFill>
            <a:srgbClr val="F8DFD2"/>
          </a:solidFill>
        </p:grpSpPr>
        <p:sp>
          <p:nvSpPr>
            <p:cNvPr id="79" name="菱形 7">
              <a:extLst>
                <a:ext uri="{FF2B5EF4-FFF2-40B4-BE49-F238E27FC236}">
                  <a16:creationId xmlns:a16="http://schemas.microsoft.com/office/drawing/2014/main" id="{409DDEA0-DC77-45C3-BC77-C92D124C306D}"/>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80" name="菱形 8">
              <a:extLst>
                <a:ext uri="{FF2B5EF4-FFF2-40B4-BE49-F238E27FC236}">
                  <a16:creationId xmlns:a16="http://schemas.microsoft.com/office/drawing/2014/main" id="{A5D50AC4-E30D-4C66-AF6E-8B8A4C323338}"/>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81" name="文本框 9">
            <a:extLst>
              <a:ext uri="{FF2B5EF4-FFF2-40B4-BE49-F238E27FC236}">
                <a16:creationId xmlns:a16="http://schemas.microsoft.com/office/drawing/2014/main" id="{FB9D58CC-907D-44CD-9FCD-F5B9D3F133E5}"/>
              </a:ext>
            </a:extLst>
          </p:cNvPr>
          <p:cNvSpPr txBox="1"/>
          <p:nvPr/>
        </p:nvSpPr>
        <p:spPr>
          <a:xfrm>
            <a:off x="1839362" y="2521929"/>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01</a:t>
            </a:r>
          </a:p>
        </p:txBody>
      </p:sp>
      <p:grpSp>
        <p:nvGrpSpPr>
          <p:cNvPr id="82" name="组合 10">
            <a:extLst>
              <a:ext uri="{FF2B5EF4-FFF2-40B4-BE49-F238E27FC236}">
                <a16:creationId xmlns:a16="http://schemas.microsoft.com/office/drawing/2014/main" id="{E9CA49F9-D2A1-449A-8877-77C2FD8210C6}"/>
              </a:ext>
            </a:extLst>
          </p:cNvPr>
          <p:cNvGrpSpPr/>
          <p:nvPr/>
        </p:nvGrpSpPr>
        <p:grpSpPr>
          <a:xfrm>
            <a:off x="1634117" y="3337964"/>
            <a:ext cx="1053545" cy="1119809"/>
            <a:chOff x="5758072" y="954157"/>
            <a:chExt cx="1053545" cy="1119809"/>
          </a:xfrm>
          <a:solidFill>
            <a:srgbClr val="C3E0D3"/>
          </a:solidFill>
        </p:grpSpPr>
        <p:sp>
          <p:nvSpPr>
            <p:cNvPr id="83" name="菱形 11">
              <a:extLst>
                <a:ext uri="{FF2B5EF4-FFF2-40B4-BE49-F238E27FC236}">
                  <a16:creationId xmlns:a16="http://schemas.microsoft.com/office/drawing/2014/main" id="{5A9D5B17-DEB3-43F5-87A7-C56C2B7B0E9A}"/>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84" name="菱形 12">
              <a:extLst>
                <a:ext uri="{FF2B5EF4-FFF2-40B4-BE49-F238E27FC236}">
                  <a16:creationId xmlns:a16="http://schemas.microsoft.com/office/drawing/2014/main" id="{A2079A02-A344-4544-B23D-7B5F9F825C90}"/>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sp>
        <p:nvSpPr>
          <p:cNvPr id="85" name="文本框 13">
            <a:extLst>
              <a:ext uri="{FF2B5EF4-FFF2-40B4-BE49-F238E27FC236}">
                <a16:creationId xmlns:a16="http://schemas.microsoft.com/office/drawing/2014/main" id="{1BEEDCD0-6FDA-4691-A737-3820A9EE52EB}"/>
              </a:ext>
            </a:extLst>
          </p:cNvPr>
          <p:cNvSpPr txBox="1"/>
          <p:nvPr/>
        </p:nvSpPr>
        <p:spPr>
          <a:xfrm>
            <a:off x="1867515" y="3651488"/>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rPr>
              <a:t>02</a:t>
            </a:r>
          </a:p>
        </p:txBody>
      </p:sp>
      <p:pic>
        <p:nvPicPr>
          <p:cNvPr id="88" name="图片 28">
            <a:extLst>
              <a:ext uri="{FF2B5EF4-FFF2-40B4-BE49-F238E27FC236}">
                <a16:creationId xmlns:a16="http://schemas.microsoft.com/office/drawing/2014/main" id="{701170E8-391B-4DB2-83AC-391571A64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3718" y="2622633"/>
            <a:ext cx="824730" cy="728638"/>
          </a:xfrm>
          <a:prstGeom prst="rect">
            <a:avLst/>
          </a:prstGeom>
        </p:spPr>
      </p:pic>
      <p:pic>
        <p:nvPicPr>
          <p:cNvPr id="89" name="图片 29">
            <a:extLst>
              <a:ext uri="{FF2B5EF4-FFF2-40B4-BE49-F238E27FC236}">
                <a16:creationId xmlns:a16="http://schemas.microsoft.com/office/drawing/2014/main" id="{A63A7332-802D-413A-8F74-E1E56D1B8A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3558" y="3748834"/>
            <a:ext cx="824730" cy="72863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2491867099"/>
              </p:ext>
            </p:extLst>
          </p:nvPr>
        </p:nvGraphicFramePr>
        <p:xfrm>
          <a:off x="2836060" y="2455789"/>
          <a:ext cx="8045299" cy="3223842"/>
        </p:xfrm>
        <a:graphic>
          <a:graphicData uri="http://schemas.openxmlformats.org/drawingml/2006/table">
            <a:tbl>
              <a:tblPr firstRow="1" firstCol="1" bandRow="1"/>
              <a:tblGrid>
                <a:gridCol w="2402146">
                  <a:extLst>
                    <a:ext uri="{9D8B030D-6E8A-4147-A177-3AD203B41FA5}">
                      <a16:colId xmlns:a16="http://schemas.microsoft.com/office/drawing/2014/main" val="1078629641"/>
                    </a:ext>
                  </a:extLst>
                </a:gridCol>
                <a:gridCol w="5643153">
                  <a:extLst>
                    <a:ext uri="{9D8B030D-6E8A-4147-A177-3AD203B41FA5}">
                      <a16:colId xmlns:a16="http://schemas.microsoft.com/office/drawing/2014/main" val="3568418803"/>
                    </a:ext>
                  </a:extLst>
                </a:gridCol>
              </a:tblGrid>
              <a:tr h="1074614">
                <a:tc>
                  <a:txBody>
                    <a:bodyPr/>
                    <a:lstStyle/>
                    <a:p>
                      <a:pPr algn="ctr">
                        <a:lnSpc>
                          <a:spcPct val="125000"/>
                        </a:lnSpc>
                        <a:spcAft>
                          <a:spcPts val="0"/>
                        </a:spcAft>
                      </a:pPr>
                      <a:r>
                        <a:rPr lang="en-US" sz="2400" b="1" i="0">
                          <a:effectLst/>
                          <a:latin typeface="Times New Roman" panose="02020603050405020304" pitchFamily="18" charset="0"/>
                          <a:ea typeface="Arial" panose="020B0604020202020204" pitchFamily="34" charset="0"/>
                          <a:cs typeface="Times New Roman" panose="02020603050405020304" pitchFamily="18" charset="0"/>
                        </a:rPr>
                        <a:t>Mục đích</a:t>
                      </a:r>
                      <a:endParaRPr lang="en-US" sz="2000" i="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i="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650220"/>
                  </a:ext>
                </a:extLst>
              </a:tr>
              <a:tr h="1074614">
                <a:tc>
                  <a:txBody>
                    <a:bodyPr/>
                    <a:lstStyle/>
                    <a:p>
                      <a:pPr algn="ctr">
                        <a:lnSpc>
                          <a:spcPct val="125000"/>
                        </a:lnSpc>
                        <a:spcAft>
                          <a:spcPts val="0"/>
                        </a:spcAft>
                      </a:pPr>
                      <a:r>
                        <a:rPr lang="en-US" sz="2400" b="1" i="0">
                          <a:effectLst/>
                          <a:latin typeface="Times New Roman" panose="02020603050405020304" pitchFamily="18" charset="0"/>
                          <a:ea typeface="Arial" panose="020B0604020202020204" pitchFamily="34" charset="0"/>
                          <a:cs typeface="Times New Roman" panose="02020603050405020304" pitchFamily="18" charset="0"/>
                        </a:rPr>
                        <a:t>Quan điểm</a:t>
                      </a:r>
                      <a:endParaRPr lang="en-US" sz="2000" i="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i="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3305878"/>
                  </a:ext>
                </a:extLst>
              </a:tr>
              <a:tr h="1074614">
                <a:tc>
                  <a:txBody>
                    <a:bodyPr/>
                    <a:lstStyle/>
                    <a:p>
                      <a:pPr algn="ctr">
                        <a:lnSpc>
                          <a:spcPct val="125000"/>
                        </a:lnSpc>
                        <a:spcAft>
                          <a:spcPts val="0"/>
                        </a:spcAft>
                      </a:pPr>
                      <a:r>
                        <a:rPr lang="en-US" sz="2400" b="1" i="0">
                          <a:effectLst/>
                          <a:latin typeface="Times New Roman" panose="02020603050405020304" pitchFamily="18" charset="0"/>
                          <a:ea typeface="Arial" panose="020B0604020202020204" pitchFamily="34" charset="0"/>
                          <a:cs typeface="Times New Roman" panose="02020603050405020304" pitchFamily="18" charset="0"/>
                        </a:rPr>
                        <a:t>Yếu tố biểu cảm</a:t>
                      </a:r>
                      <a:endParaRPr lang="en-US" sz="2000" i="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i="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9728455"/>
                  </a:ext>
                </a:extLst>
              </a:tr>
            </a:tbl>
          </a:graphicData>
        </a:graphic>
      </p:graphicFrame>
      <p:grpSp>
        <p:nvGrpSpPr>
          <p:cNvPr id="47" name="组合 6">
            <a:extLst>
              <a:ext uri="{FF2B5EF4-FFF2-40B4-BE49-F238E27FC236}">
                <a16:creationId xmlns:a16="http://schemas.microsoft.com/office/drawing/2014/main" id="{0060BDC2-AC1F-4DA3-B3A7-452823233A15}"/>
              </a:ext>
            </a:extLst>
          </p:cNvPr>
          <p:cNvGrpSpPr/>
          <p:nvPr/>
        </p:nvGrpSpPr>
        <p:grpSpPr>
          <a:xfrm>
            <a:off x="1562359" y="4520264"/>
            <a:ext cx="1053545" cy="1119809"/>
            <a:chOff x="5758072" y="954157"/>
            <a:chExt cx="1053545" cy="1119809"/>
          </a:xfrm>
          <a:solidFill>
            <a:srgbClr val="F8DFD2"/>
          </a:solidFill>
        </p:grpSpPr>
        <p:sp>
          <p:nvSpPr>
            <p:cNvPr id="48" name="菱形 7">
              <a:extLst>
                <a:ext uri="{FF2B5EF4-FFF2-40B4-BE49-F238E27FC236}">
                  <a16:creationId xmlns:a16="http://schemas.microsoft.com/office/drawing/2014/main" id="{409DDEA0-DC77-45C3-BC77-C92D124C306D}"/>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49" name="菱形 8">
              <a:extLst>
                <a:ext uri="{FF2B5EF4-FFF2-40B4-BE49-F238E27FC236}">
                  <a16:creationId xmlns:a16="http://schemas.microsoft.com/office/drawing/2014/main" id="{A5D50AC4-E30D-4C66-AF6E-8B8A4C323338}"/>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grpSp>
      <p:pic>
        <p:nvPicPr>
          <p:cNvPr id="50" name="图片 28">
            <a:extLst>
              <a:ext uri="{FF2B5EF4-FFF2-40B4-BE49-F238E27FC236}">
                <a16:creationId xmlns:a16="http://schemas.microsoft.com/office/drawing/2014/main" id="{701170E8-391B-4DB2-83AC-391571A64F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41354" y="4942906"/>
            <a:ext cx="824730" cy="728638"/>
          </a:xfrm>
          <a:prstGeom prst="rect">
            <a:avLst/>
          </a:prstGeom>
        </p:spPr>
      </p:pic>
      <p:sp>
        <p:nvSpPr>
          <p:cNvPr id="51" name="文本框 9">
            <a:extLst>
              <a:ext uri="{FF2B5EF4-FFF2-40B4-BE49-F238E27FC236}">
                <a16:creationId xmlns:a16="http://schemas.microsoft.com/office/drawing/2014/main" id="{FB9D58CC-907D-44CD-9FCD-F5B9D3F133E5}"/>
              </a:ext>
            </a:extLst>
          </p:cNvPr>
          <p:cNvSpPr txBox="1"/>
          <p:nvPr/>
        </p:nvSpPr>
        <p:spPr>
          <a:xfrm>
            <a:off x="1830628" y="4790603"/>
            <a:ext cx="62285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a:ln>
                  <a:noFill/>
                </a:ln>
                <a:solidFill>
                  <a:prstClr val="black"/>
                </a:solidFill>
                <a:effectLst/>
                <a:uLnTx/>
                <a:uFillTx/>
                <a:latin typeface="汉仪家书简" panose="02010609000101010101" pitchFamily="49" charset="-122"/>
                <a:ea typeface="汉仪家书简" panose="02010609000101010101" pitchFamily="49" charset="-122"/>
                <a:cs typeface="+mn-lt"/>
              </a:rPr>
              <a:t>03</a:t>
            </a:r>
            <a:endParaRPr kumimoji="0" lang="en-US" altLang="zh-CN" sz="2400" b="1" i="0" u="none" strike="noStrike" kern="1200" cap="none" spc="0" normalizeH="0" baseline="0" noProof="0" dirty="0">
              <a:ln>
                <a:noFill/>
              </a:ln>
              <a:solidFill>
                <a:prstClr val="black"/>
              </a:solidFill>
              <a:effectLst/>
              <a:uLnTx/>
              <a:uFillTx/>
              <a:latin typeface="汉仪家书简" panose="02010609000101010101" pitchFamily="49" charset="-122"/>
              <a:ea typeface="汉仪家书简" panose="02010609000101010101" pitchFamily="49" charset="-122"/>
              <a:cs typeface="+mn-lt"/>
            </a:endParaRPr>
          </a:p>
        </p:txBody>
      </p:sp>
      <p:sp>
        <p:nvSpPr>
          <p:cNvPr id="4" name="Rectangle 3"/>
          <p:cNvSpPr/>
          <p:nvPr/>
        </p:nvSpPr>
        <p:spPr>
          <a:xfrm>
            <a:off x="2844658" y="1798074"/>
            <a:ext cx="2399055" cy="438582"/>
          </a:xfrm>
          <a:prstGeom prst="rect">
            <a:avLst/>
          </a:prstGeom>
        </p:spPr>
        <p:txBody>
          <a:bodyPr wrap="none">
            <a:spAutoFit/>
          </a:bodyPr>
          <a:lstStyle/>
          <a:p>
            <a:pPr algn="just">
              <a:lnSpc>
                <a:spcPct val="125000"/>
              </a:lnSpc>
              <a:spcAft>
                <a:spcPts val="0"/>
              </a:spcAft>
            </a:pPr>
            <a:r>
              <a:rPr lang="en-US" sz="1800" i="1">
                <a:latin typeface="Times New Roman" panose="02020603050405020304" pitchFamily="18" charset="0"/>
                <a:ea typeface="Arial" panose="020B0604020202020204" pitchFamily="34" charset="0"/>
              </a:rPr>
              <a:t>PHIẾU HỌC TẬP SỐ 4</a:t>
            </a:r>
            <a:endParaRPr lang="en-US" sz="1600" i="1">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480683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randombar(horizontal)">
                                      <p:cBhvr>
                                        <p:cTn id="7" dur="500"/>
                                        <p:tgtEl>
                                          <p:spTgt spid="81"/>
                                        </p:tgtEl>
                                      </p:cBhvr>
                                    </p:animEffect>
                                  </p:childTnLst>
                                </p:cTn>
                              </p:par>
                              <p:par>
                                <p:cTn id="8" presetID="14" presetClass="entr" presetSubtype="1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randombar(horizontal)">
                                      <p:cBhvr>
                                        <p:cTn id="10" dur="500"/>
                                        <p:tgtEl>
                                          <p:spTgt spid="78"/>
                                        </p:tgtEl>
                                      </p:cBhvr>
                                    </p:animEffect>
                                  </p:childTnLst>
                                </p:cTn>
                              </p:par>
                              <p:par>
                                <p:cTn id="11" presetID="14" presetClass="entr" presetSubtype="1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randombar(horizontal)">
                                      <p:cBhvr>
                                        <p:cTn id="13" dur="500"/>
                                        <p:tgtEl>
                                          <p:spTgt spid="8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randombar(horizontal)">
                                      <p:cBhvr>
                                        <p:cTn id="18" dur="500"/>
                                        <p:tgtEl>
                                          <p:spTgt spid="85"/>
                                        </p:tgtEl>
                                      </p:cBhvr>
                                    </p:animEffect>
                                  </p:childTnLst>
                                </p:cTn>
                              </p:par>
                              <p:par>
                                <p:cTn id="19" presetID="14" presetClass="entr" presetSubtype="1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randombar(horizontal)">
                                      <p:cBhvr>
                                        <p:cTn id="21" dur="500"/>
                                        <p:tgtEl>
                                          <p:spTgt spid="89"/>
                                        </p:tgtEl>
                                      </p:cBhvr>
                                    </p:animEffect>
                                  </p:childTnLst>
                                </p:cTn>
                              </p:par>
                              <p:par>
                                <p:cTn id="22" presetID="14" presetClass="entr" presetSubtype="10" fill="hold" nodeType="with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randombar(horizontal)">
                                      <p:cBhvr>
                                        <p:cTn id="24" dur="500"/>
                                        <p:tgtEl>
                                          <p:spTgt spid="82"/>
                                        </p:tgtEl>
                                      </p:cBhvr>
                                    </p:animEffect>
                                  </p:childTnLst>
                                </p:cTn>
                              </p:par>
                              <p:par>
                                <p:cTn id="25" presetID="14" presetClass="entr" presetSubtype="10" fill="hold" nodeType="with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randombar(horizontal)">
                                      <p:cBhvr>
                                        <p:cTn id="27" dur="500"/>
                                        <p:tgtEl>
                                          <p:spTgt spid="47"/>
                                        </p:tgtEl>
                                      </p:cBhvr>
                                    </p:animEffect>
                                  </p:childTnLst>
                                </p:cTn>
                              </p:par>
                              <p:par>
                                <p:cTn id="28" presetID="14" presetClass="entr" presetSubtype="10"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randombar(horizontal)">
                                      <p:cBhvr>
                                        <p:cTn id="3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5" grpId="0"/>
      <p:bldP spid="5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41" name="任意多边形 77"/>
          <p:cNvSpPr>
            <a:spLocks/>
          </p:cNvSpPr>
          <p:nvPr/>
        </p:nvSpPr>
        <p:spPr bwMode="auto">
          <a:xfrm flipH="1" flipV="1">
            <a:off x="5287298" y="4523235"/>
            <a:ext cx="1924050" cy="2032000"/>
          </a:xfrm>
          <a:custGeom>
            <a:avLst/>
            <a:gdLst>
              <a:gd name="T0" fmla="*/ 1416050 w 1924050"/>
              <a:gd name="T1" fmla="*/ 2032001 h 2031999"/>
              <a:gd name="T2" fmla="*/ 757236 w 1924050"/>
              <a:gd name="T3" fmla="*/ 2032001 h 2031999"/>
              <a:gd name="T4" fmla="*/ 126523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757236" y="2031999"/>
                </a:lnTo>
                <a:lnTo>
                  <a:pt x="1265236" y="1"/>
                </a:lnTo>
                <a:lnTo>
                  <a:pt x="0" y="1"/>
                </a:lnTo>
                <a:lnTo>
                  <a:pt x="0" y="0"/>
                </a:lnTo>
                <a:lnTo>
                  <a:pt x="1924050" y="0"/>
                </a:lnTo>
                <a:lnTo>
                  <a:pt x="1416050" y="2031999"/>
                </a:lnTo>
                <a:close/>
              </a:path>
            </a:pathLst>
          </a:custGeom>
          <a:solidFill>
            <a:srgbClr val="6C5B7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42" name="任意多边形 80"/>
          <p:cNvSpPr>
            <a:spLocks/>
          </p:cNvSpPr>
          <p:nvPr/>
        </p:nvSpPr>
        <p:spPr bwMode="auto">
          <a:xfrm flipH="1" flipV="1">
            <a:off x="8682961" y="4523235"/>
            <a:ext cx="1924050" cy="2032000"/>
          </a:xfrm>
          <a:custGeom>
            <a:avLst/>
            <a:gdLst>
              <a:gd name="T0" fmla="*/ 1416050 w 1924050"/>
              <a:gd name="T1" fmla="*/ 2032001 h 2031999"/>
              <a:gd name="T2" fmla="*/ 938746 w 1924050"/>
              <a:gd name="T3" fmla="*/ 2032001 h 2031999"/>
              <a:gd name="T4" fmla="*/ 144674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938746" y="2031999"/>
                </a:lnTo>
                <a:lnTo>
                  <a:pt x="1446746" y="1"/>
                </a:lnTo>
                <a:lnTo>
                  <a:pt x="0" y="1"/>
                </a:lnTo>
                <a:lnTo>
                  <a:pt x="0" y="0"/>
                </a:lnTo>
                <a:lnTo>
                  <a:pt x="1924050" y="0"/>
                </a:lnTo>
                <a:lnTo>
                  <a:pt x="1416050" y="2031999"/>
                </a:lnTo>
                <a:close/>
              </a:path>
            </a:pathLst>
          </a:custGeom>
          <a:solidFill>
            <a:srgbClr val="C06C8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43" name="任意多边形 83"/>
          <p:cNvSpPr>
            <a:spLocks/>
          </p:cNvSpPr>
          <p:nvPr/>
        </p:nvSpPr>
        <p:spPr bwMode="auto">
          <a:xfrm flipH="1" flipV="1">
            <a:off x="9233823" y="4523235"/>
            <a:ext cx="822325" cy="2032000"/>
          </a:xfrm>
          <a:custGeom>
            <a:avLst/>
            <a:gdLst>
              <a:gd name="T0" fmla="*/ 314326 w 822330"/>
              <a:gd name="T1" fmla="*/ 2032001 h 2031999"/>
              <a:gd name="T2" fmla="*/ 0 w 822330"/>
              <a:gd name="T3" fmla="*/ 2032001 h 2031999"/>
              <a:gd name="T4" fmla="*/ 507994 w 822330"/>
              <a:gd name="T5" fmla="*/ 0 h 2031999"/>
              <a:gd name="T6" fmla="*/ 822320 w 822330"/>
              <a:gd name="T7" fmla="*/ 0 h 2031999"/>
              <a:gd name="T8" fmla="*/ 0 60000 65536"/>
              <a:gd name="T9" fmla="*/ 0 60000 65536"/>
              <a:gd name="T10" fmla="*/ 0 60000 65536"/>
              <a:gd name="T11" fmla="*/ 0 60000 65536"/>
              <a:gd name="T12" fmla="*/ 0 w 822330"/>
              <a:gd name="T13" fmla="*/ 0 h 2031999"/>
              <a:gd name="T14" fmla="*/ 822330 w 822330"/>
              <a:gd name="T15" fmla="*/ 2031999 h 2031999"/>
            </a:gdLst>
            <a:ahLst/>
            <a:cxnLst>
              <a:cxn ang="T8">
                <a:pos x="T0" y="T1"/>
              </a:cxn>
              <a:cxn ang="T9">
                <a:pos x="T2" y="T3"/>
              </a:cxn>
              <a:cxn ang="T10">
                <a:pos x="T4" y="T5"/>
              </a:cxn>
              <a:cxn ang="T11">
                <a:pos x="T6" y="T7"/>
              </a:cxn>
            </a:cxnLst>
            <a:rect l="T12" t="T13" r="T14" b="T15"/>
            <a:pathLst>
              <a:path w="822330" h="2031999">
                <a:moveTo>
                  <a:pt x="314330" y="2031999"/>
                </a:moveTo>
                <a:lnTo>
                  <a:pt x="0" y="2031999"/>
                </a:lnTo>
                <a:lnTo>
                  <a:pt x="508000" y="0"/>
                </a:lnTo>
                <a:lnTo>
                  <a:pt x="822330" y="0"/>
                </a:lnTo>
                <a:lnTo>
                  <a:pt x="314330" y="2031999"/>
                </a:lnTo>
                <a:close/>
              </a:path>
            </a:pathLst>
          </a:custGeom>
          <a:solidFill>
            <a:srgbClr val="F672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45" name="任意多边形 86"/>
          <p:cNvSpPr>
            <a:spLocks/>
          </p:cNvSpPr>
          <p:nvPr/>
        </p:nvSpPr>
        <p:spPr bwMode="auto">
          <a:xfrm flipH="1" flipV="1">
            <a:off x="9624348" y="4523235"/>
            <a:ext cx="688975" cy="2032000"/>
          </a:xfrm>
          <a:custGeom>
            <a:avLst/>
            <a:gdLst>
              <a:gd name="T0" fmla="*/ 180723 w 688447"/>
              <a:gd name="T1" fmla="*/ 2032001 h 2031999"/>
              <a:gd name="T2" fmla="*/ 0 w 688447"/>
              <a:gd name="T3" fmla="*/ 2032001 h 2031999"/>
              <a:gd name="T4" fmla="*/ 508780 w 688447"/>
              <a:gd name="T5" fmla="*/ 0 h 2031999"/>
              <a:gd name="T6" fmla="*/ 689503 w 688447"/>
              <a:gd name="T7" fmla="*/ 0 h 2031999"/>
              <a:gd name="T8" fmla="*/ 0 60000 65536"/>
              <a:gd name="T9" fmla="*/ 0 60000 65536"/>
              <a:gd name="T10" fmla="*/ 0 60000 65536"/>
              <a:gd name="T11" fmla="*/ 0 60000 65536"/>
              <a:gd name="T12" fmla="*/ 0 w 688447"/>
              <a:gd name="T13" fmla="*/ 0 h 2031999"/>
              <a:gd name="T14" fmla="*/ 688447 w 688447"/>
              <a:gd name="T15" fmla="*/ 2031999 h 2031999"/>
            </a:gdLst>
            <a:ahLst/>
            <a:cxnLst>
              <a:cxn ang="T8">
                <a:pos x="T0" y="T1"/>
              </a:cxn>
              <a:cxn ang="T9">
                <a:pos x="T2" y="T3"/>
              </a:cxn>
              <a:cxn ang="T10">
                <a:pos x="T4" y="T5"/>
              </a:cxn>
              <a:cxn ang="T11">
                <a:pos x="T6" y="T7"/>
              </a:cxn>
            </a:cxnLst>
            <a:rect l="T12" t="T13" r="T14" b="T15"/>
            <a:pathLst>
              <a:path w="688447" h="2031999">
                <a:moveTo>
                  <a:pt x="180447" y="2031999"/>
                </a:moveTo>
                <a:lnTo>
                  <a:pt x="0" y="2031999"/>
                </a:lnTo>
                <a:lnTo>
                  <a:pt x="508000" y="0"/>
                </a:lnTo>
                <a:lnTo>
                  <a:pt x="688447" y="0"/>
                </a:lnTo>
                <a:lnTo>
                  <a:pt x="180447" y="2031999"/>
                </a:lnTo>
                <a:close/>
              </a:path>
            </a:pathLst>
          </a:custGeom>
          <a:solidFill>
            <a:srgbClr val="F8B1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48" name="任意多边形 90"/>
          <p:cNvSpPr>
            <a:spLocks/>
          </p:cNvSpPr>
          <p:nvPr/>
        </p:nvSpPr>
        <p:spPr bwMode="auto">
          <a:xfrm flipV="1">
            <a:off x="4570411" y="2522643"/>
            <a:ext cx="1924050" cy="2032000"/>
          </a:xfrm>
          <a:custGeom>
            <a:avLst/>
            <a:gdLst>
              <a:gd name="T0" fmla="*/ 1416050 w 1924050"/>
              <a:gd name="T1" fmla="*/ 2032001 h 2031999"/>
              <a:gd name="T2" fmla="*/ 757236 w 1924050"/>
              <a:gd name="T3" fmla="*/ 2032001 h 2031999"/>
              <a:gd name="T4" fmla="*/ 126523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757236" y="2031999"/>
                </a:lnTo>
                <a:lnTo>
                  <a:pt x="1265236" y="1"/>
                </a:lnTo>
                <a:lnTo>
                  <a:pt x="0" y="1"/>
                </a:lnTo>
                <a:lnTo>
                  <a:pt x="0" y="0"/>
                </a:lnTo>
                <a:lnTo>
                  <a:pt x="1924050" y="0"/>
                </a:lnTo>
                <a:lnTo>
                  <a:pt x="1416050" y="2031999"/>
                </a:lnTo>
                <a:close/>
              </a:path>
            </a:pathLst>
          </a:custGeom>
          <a:solidFill>
            <a:srgbClr val="6C5B7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49" name="任意多边形 91"/>
          <p:cNvSpPr>
            <a:spLocks/>
          </p:cNvSpPr>
          <p:nvPr/>
        </p:nvSpPr>
        <p:spPr bwMode="auto">
          <a:xfrm flipV="1">
            <a:off x="1174748" y="2522643"/>
            <a:ext cx="1924050" cy="2032000"/>
          </a:xfrm>
          <a:custGeom>
            <a:avLst/>
            <a:gdLst>
              <a:gd name="T0" fmla="*/ 1416050 w 1924050"/>
              <a:gd name="T1" fmla="*/ 2032001 h 2031999"/>
              <a:gd name="T2" fmla="*/ 938746 w 1924050"/>
              <a:gd name="T3" fmla="*/ 2032001 h 2031999"/>
              <a:gd name="T4" fmla="*/ 144674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938746" y="2031999"/>
                </a:lnTo>
                <a:lnTo>
                  <a:pt x="1446746" y="1"/>
                </a:lnTo>
                <a:lnTo>
                  <a:pt x="0" y="1"/>
                </a:lnTo>
                <a:lnTo>
                  <a:pt x="0" y="0"/>
                </a:lnTo>
                <a:lnTo>
                  <a:pt x="1924050" y="0"/>
                </a:lnTo>
                <a:lnTo>
                  <a:pt x="1416050" y="2031999"/>
                </a:lnTo>
                <a:close/>
              </a:path>
            </a:pathLst>
          </a:custGeom>
          <a:solidFill>
            <a:srgbClr val="C06C8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50" name="任意多边形 92"/>
          <p:cNvSpPr>
            <a:spLocks/>
          </p:cNvSpPr>
          <p:nvPr/>
        </p:nvSpPr>
        <p:spPr bwMode="auto">
          <a:xfrm flipV="1">
            <a:off x="1668092" y="2505496"/>
            <a:ext cx="822325" cy="2032000"/>
          </a:xfrm>
          <a:custGeom>
            <a:avLst/>
            <a:gdLst>
              <a:gd name="T0" fmla="*/ 314326 w 822330"/>
              <a:gd name="T1" fmla="*/ 2032001 h 2031999"/>
              <a:gd name="T2" fmla="*/ 0 w 822330"/>
              <a:gd name="T3" fmla="*/ 2032001 h 2031999"/>
              <a:gd name="T4" fmla="*/ 507994 w 822330"/>
              <a:gd name="T5" fmla="*/ 0 h 2031999"/>
              <a:gd name="T6" fmla="*/ 822320 w 822330"/>
              <a:gd name="T7" fmla="*/ 0 h 2031999"/>
              <a:gd name="T8" fmla="*/ 0 60000 65536"/>
              <a:gd name="T9" fmla="*/ 0 60000 65536"/>
              <a:gd name="T10" fmla="*/ 0 60000 65536"/>
              <a:gd name="T11" fmla="*/ 0 60000 65536"/>
              <a:gd name="T12" fmla="*/ 0 w 822330"/>
              <a:gd name="T13" fmla="*/ 0 h 2031999"/>
              <a:gd name="T14" fmla="*/ 822330 w 822330"/>
              <a:gd name="T15" fmla="*/ 2031999 h 2031999"/>
            </a:gdLst>
            <a:ahLst/>
            <a:cxnLst>
              <a:cxn ang="T8">
                <a:pos x="T0" y="T1"/>
              </a:cxn>
              <a:cxn ang="T9">
                <a:pos x="T2" y="T3"/>
              </a:cxn>
              <a:cxn ang="T10">
                <a:pos x="T4" y="T5"/>
              </a:cxn>
              <a:cxn ang="T11">
                <a:pos x="T6" y="T7"/>
              </a:cxn>
            </a:cxnLst>
            <a:rect l="T12" t="T13" r="T14" b="T15"/>
            <a:pathLst>
              <a:path w="822330" h="2031999">
                <a:moveTo>
                  <a:pt x="314330" y="2031999"/>
                </a:moveTo>
                <a:lnTo>
                  <a:pt x="0" y="2031999"/>
                </a:lnTo>
                <a:lnTo>
                  <a:pt x="508000" y="0"/>
                </a:lnTo>
                <a:lnTo>
                  <a:pt x="822330" y="0"/>
                </a:lnTo>
                <a:lnTo>
                  <a:pt x="314330" y="2031999"/>
                </a:lnTo>
                <a:close/>
              </a:path>
            </a:pathLst>
          </a:custGeom>
          <a:solidFill>
            <a:srgbClr val="F672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51" name="任意多边形 93"/>
          <p:cNvSpPr>
            <a:spLocks/>
          </p:cNvSpPr>
          <p:nvPr/>
        </p:nvSpPr>
        <p:spPr bwMode="auto">
          <a:xfrm flipV="1">
            <a:off x="1412211" y="2505496"/>
            <a:ext cx="688975" cy="2032000"/>
          </a:xfrm>
          <a:custGeom>
            <a:avLst/>
            <a:gdLst>
              <a:gd name="T0" fmla="*/ 180723 w 688447"/>
              <a:gd name="T1" fmla="*/ 2032001 h 2031999"/>
              <a:gd name="T2" fmla="*/ 0 w 688447"/>
              <a:gd name="T3" fmla="*/ 2032001 h 2031999"/>
              <a:gd name="T4" fmla="*/ 508780 w 688447"/>
              <a:gd name="T5" fmla="*/ 0 h 2031999"/>
              <a:gd name="T6" fmla="*/ 689503 w 688447"/>
              <a:gd name="T7" fmla="*/ 0 h 2031999"/>
              <a:gd name="T8" fmla="*/ 0 60000 65536"/>
              <a:gd name="T9" fmla="*/ 0 60000 65536"/>
              <a:gd name="T10" fmla="*/ 0 60000 65536"/>
              <a:gd name="T11" fmla="*/ 0 60000 65536"/>
              <a:gd name="T12" fmla="*/ 0 w 688447"/>
              <a:gd name="T13" fmla="*/ 0 h 2031999"/>
              <a:gd name="T14" fmla="*/ 688447 w 688447"/>
              <a:gd name="T15" fmla="*/ 2031999 h 2031999"/>
            </a:gdLst>
            <a:ahLst/>
            <a:cxnLst>
              <a:cxn ang="T8">
                <a:pos x="T0" y="T1"/>
              </a:cxn>
              <a:cxn ang="T9">
                <a:pos x="T2" y="T3"/>
              </a:cxn>
              <a:cxn ang="T10">
                <a:pos x="T4" y="T5"/>
              </a:cxn>
              <a:cxn ang="T11">
                <a:pos x="T6" y="T7"/>
              </a:cxn>
            </a:cxnLst>
            <a:rect l="T12" t="T13" r="T14" b="T15"/>
            <a:pathLst>
              <a:path w="688447" h="2031999">
                <a:moveTo>
                  <a:pt x="180447" y="2031999"/>
                </a:moveTo>
                <a:lnTo>
                  <a:pt x="0" y="2031999"/>
                </a:lnTo>
                <a:lnTo>
                  <a:pt x="508000" y="0"/>
                </a:lnTo>
                <a:lnTo>
                  <a:pt x="688447" y="0"/>
                </a:lnTo>
                <a:lnTo>
                  <a:pt x="180447" y="2031999"/>
                </a:lnTo>
                <a:close/>
              </a:path>
            </a:pathLst>
          </a:custGeom>
          <a:solidFill>
            <a:srgbClr val="F8B1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52" name="文本框 94"/>
          <p:cNvSpPr>
            <a:spLocks noChangeArrowheads="1"/>
          </p:cNvSpPr>
          <p:nvPr/>
        </p:nvSpPr>
        <p:spPr bwMode="auto">
          <a:xfrm>
            <a:off x="6494461" y="2300977"/>
            <a:ext cx="4828668"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rPr>
              <a:t>Mục</a:t>
            </a:r>
            <a:r>
              <a:rPr kumimoji="0" lang="en-US" altLang="zh-CN"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zh-CN"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rPr>
              <a:t>đích</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a:p>
            <a:pPr lvl="0" algn="just" defTabSz="914400" fontAlgn="base">
              <a:lnSpc>
                <a:spcPct val="100000"/>
              </a:lnSpc>
              <a:spcBef>
                <a:spcPct val="0"/>
              </a:spcBef>
              <a:spcAft>
                <a:spcPct val="0"/>
              </a:spcAft>
              <a:buNone/>
            </a:pPr>
            <a:r>
              <a:rPr lang="en-US" i="1" dirty="0" err="1">
                <a:latin typeface="Times New Roman" panose="02020603050405020304" pitchFamily="18" charset="0"/>
                <a:cs typeface="Times New Roman" panose="02020603050405020304" pitchFamily="18" charset="0"/>
              </a:rPr>
              <a:t>khẳng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định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tinh</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thần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tộc</a:t>
            </a:r>
            <a:r>
              <a:rPr lang="en-US" i="1" dirty="0">
                <a:latin typeface="Times New Roman" panose="02020603050405020304" pitchFamily="18" charset="0"/>
                <a:cs typeface="Times New Roman" panose="02020603050405020304" pitchFamily="18" charset="0"/>
              </a:rPr>
              <a:t>, ý </a:t>
            </a:r>
            <a:r>
              <a:rPr lang="en-US" i="1" dirty="0" err="1">
                <a:latin typeface="Times New Roman" panose="02020603050405020304" pitchFamily="18" charset="0"/>
                <a:cs typeface="Times New Roman" panose="02020603050405020304" pitchFamily="18" charset="0"/>
              </a:rPr>
              <a:t>thức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tự</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chủ</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được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thể</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hiện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trong</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bài</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thơ</a:t>
            </a:r>
            <a:r>
              <a:rPr lang="en-US" i="1" dirty="0">
                <a:latin typeface="Times New Roman" panose="02020603050405020304" pitchFamily="18" charset="0"/>
                <a:cs typeface="Times New Roman" panose="02020603050405020304" pitchFamily="18" charset="0"/>
              </a:rPr>
              <a:t> Nam </a:t>
            </a:r>
            <a:r>
              <a:rPr lang="en-US" i="1" dirty="0" err="1">
                <a:latin typeface="Times New Roman" panose="02020603050405020304" pitchFamily="18" charset="0"/>
                <a:cs typeface="Times New Roman" panose="02020603050405020304" pitchFamily="18" charset="0"/>
              </a:rPr>
              <a:t>quốc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sơn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hà</a:t>
            </a:r>
            <a:r>
              <a:rPr lang="en-US" i="1" dirty="0">
                <a:latin typeface="Times New Roman" panose="02020603050405020304" pitchFamily="18" charset="0"/>
                <a:cs typeface="Times New Roman" panose="02020603050405020304" pitchFamily="18" charset="0"/>
              </a:rPr>
              <a:t> </a:t>
            </a:r>
            <a:endPar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3" name="文本框 95"/>
          <p:cNvSpPr>
            <a:spLocks noChangeArrowheads="1"/>
          </p:cNvSpPr>
          <p:nvPr/>
        </p:nvSpPr>
        <p:spPr bwMode="auto">
          <a:xfrm>
            <a:off x="183589" y="4571790"/>
            <a:ext cx="5120369"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0" i="0" u="none" strike="noStrike" kern="120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rPr>
              <a:t>Kết</a:t>
            </a:r>
            <a:r>
              <a:rPr kumimoji="0" lang="en-US" altLang="zh-CN" sz="3200" b="0" i="0" u="none" strike="noStrike" kern="1200" cap="none" spc="0" normalizeH="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rPr>
              <a:t> </a:t>
            </a:r>
            <a:r>
              <a:rPr kumimoji="0" lang="en-US" altLang="zh-CN" sz="3200" b="0" i="0" u="none" strike="noStrike" kern="1200" cap="none" spc="0" normalizeH="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rPr>
              <a:t>luận</a:t>
            </a:r>
            <a:endParaRPr kumimoji="0" lang="en-US" altLang="zh-CN" sz="24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panose="020B0604020202020204" pitchFamily="34" charset="0"/>
            </a:endParaRPr>
          </a:p>
          <a:p>
            <a:pPr lvl="0" algn="just" defTabSz="914400" fontAlgn="base">
              <a:lnSpc>
                <a:spcPct val="100000"/>
              </a:lnSpc>
              <a:spcBef>
                <a:spcPct val="0"/>
              </a:spcBef>
              <a:spcAft>
                <a:spcPct val="0"/>
              </a:spcAft>
              <a:buNone/>
            </a:pPr>
            <a:r>
              <a:rPr lang="en-US" dirty="0" err="1">
                <a:latin typeface="Times New Roman" panose="02020603050405020304" pitchFamily="18" charset="0"/>
                <a:cs typeface="Times New Roman" panose="02020603050405020304" pitchFamily="18" charset="0"/>
              </a:rPr>
              <a:t>Tác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hoá</a:t>
            </a:r>
            <a:r>
              <a:rPr lang="en-US" dirty="0">
                <a:latin typeface="Times New Roman" panose="02020603050405020304" pitchFamily="18" charset="0"/>
                <a:cs typeface="Times New Roman" panose="02020603050405020304" pitchFamily="18" charset="0"/>
              </a:rPr>
              <a:t> XH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VB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thêm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nội</a:t>
            </a:r>
            <a:r>
              <a:rPr lang="en-US" dirty="0">
                <a:latin typeface="Times New Roman" panose="02020603050405020304" pitchFamily="18" charset="0"/>
                <a:cs typeface="Times New Roman" panose="02020603050405020304" pitchFamily="18" charset="0"/>
              </a:rPr>
              <a:t> dung, ý </a:t>
            </a:r>
            <a:r>
              <a:rPr lang="en-US" dirty="0" err="1">
                <a:latin typeface="Times New Roman" panose="02020603050405020304" pitchFamily="18" charset="0"/>
                <a:cs typeface="Times New Roman" panose="02020603050405020304" pitchFamily="18" charset="0"/>
              </a:rPr>
              <a:t>nghĩa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VB </a:t>
            </a:r>
            <a:r>
              <a:rPr lang="en-US" dirty="0" err="1">
                <a:latin typeface="Times New Roman" panose="02020603050405020304" pitchFamily="18" charset="0"/>
                <a:cs typeface="Times New Roman" panose="02020603050405020304" pitchFamily="18" charset="0"/>
              </a:rPr>
              <a:t>nghị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luận</a:t>
            </a:r>
            <a:endParaRPr kumimoji="0" lang="zh-CN" alt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54" name="矩形 9"/>
          <p:cNvSpPr>
            <a:spLocks noChangeArrowheads="1"/>
          </p:cNvSpPr>
          <p:nvPr/>
        </p:nvSpPr>
        <p:spPr bwMode="auto">
          <a:xfrm>
            <a:off x="166928" y="1936607"/>
            <a:ext cx="39725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Phân</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biệt</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t>
            </a:r>
            <a:r>
              <a:rPr lang="en-US" altLang="zh-CN"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đế</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 &amp; “</a:t>
            </a:r>
            <a:r>
              <a:rPr lang="en-US" altLang="zh-CN" dirty="0" err="1">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vương</a:t>
            </a:r>
            <a:r>
              <a:rPr lang="en-US" altLang="zh-CN"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a:t>
            </a:r>
            <a:endParaRPr lang="zh-CN" altLang="en-US"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78" name="任意多边形 77"/>
          <p:cNvSpPr>
            <a:spLocks/>
          </p:cNvSpPr>
          <p:nvPr/>
        </p:nvSpPr>
        <p:spPr bwMode="auto">
          <a:xfrm flipH="1" flipV="1">
            <a:off x="5287298" y="4598186"/>
            <a:ext cx="1924050" cy="2032000"/>
          </a:xfrm>
          <a:custGeom>
            <a:avLst/>
            <a:gdLst>
              <a:gd name="T0" fmla="*/ 1416050 w 1924050"/>
              <a:gd name="T1" fmla="*/ 2032001 h 2031999"/>
              <a:gd name="T2" fmla="*/ 757236 w 1924050"/>
              <a:gd name="T3" fmla="*/ 2032001 h 2031999"/>
              <a:gd name="T4" fmla="*/ 126523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757236" y="2031999"/>
                </a:lnTo>
                <a:lnTo>
                  <a:pt x="1265236" y="1"/>
                </a:lnTo>
                <a:lnTo>
                  <a:pt x="0" y="1"/>
                </a:lnTo>
                <a:lnTo>
                  <a:pt x="0" y="0"/>
                </a:lnTo>
                <a:lnTo>
                  <a:pt x="1924050" y="0"/>
                </a:lnTo>
                <a:lnTo>
                  <a:pt x="1416050" y="2031999"/>
                </a:lnTo>
                <a:close/>
              </a:path>
            </a:pathLst>
          </a:custGeom>
          <a:solidFill>
            <a:srgbClr val="6C5B7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79" name="任意多边形 90"/>
          <p:cNvSpPr>
            <a:spLocks/>
          </p:cNvSpPr>
          <p:nvPr/>
        </p:nvSpPr>
        <p:spPr bwMode="auto">
          <a:xfrm flipV="1">
            <a:off x="4570411" y="2597594"/>
            <a:ext cx="1924050" cy="2032000"/>
          </a:xfrm>
          <a:custGeom>
            <a:avLst/>
            <a:gdLst>
              <a:gd name="T0" fmla="*/ 1416050 w 1924050"/>
              <a:gd name="T1" fmla="*/ 2032001 h 2031999"/>
              <a:gd name="T2" fmla="*/ 757236 w 1924050"/>
              <a:gd name="T3" fmla="*/ 2032001 h 2031999"/>
              <a:gd name="T4" fmla="*/ 126523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757236" y="2031999"/>
                </a:lnTo>
                <a:lnTo>
                  <a:pt x="1265236" y="1"/>
                </a:lnTo>
                <a:lnTo>
                  <a:pt x="0" y="1"/>
                </a:lnTo>
                <a:lnTo>
                  <a:pt x="0" y="0"/>
                </a:lnTo>
                <a:lnTo>
                  <a:pt x="1924050" y="0"/>
                </a:lnTo>
                <a:lnTo>
                  <a:pt x="1416050" y="2031999"/>
                </a:lnTo>
                <a:close/>
              </a:path>
            </a:pathLst>
          </a:custGeom>
          <a:solidFill>
            <a:srgbClr val="6C5B7B"/>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80" name="任意多边形 91"/>
          <p:cNvSpPr>
            <a:spLocks/>
          </p:cNvSpPr>
          <p:nvPr/>
        </p:nvSpPr>
        <p:spPr bwMode="auto">
          <a:xfrm flipV="1">
            <a:off x="1174748" y="2597594"/>
            <a:ext cx="1924050" cy="2032000"/>
          </a:xfrm>
          <a:custGeom>
            <a:avLst/>
            <a:gdLst>
              <a:gd name="T0" fmla="*/ 1416050 w 1924050"/>
              <a:gd name="T1" fmla="*/ 2032001 h 2031999"/>
              <a:gd name="T2" fmla="*/ 938746 w 1924050"/>
              <a:gd name="T3" fmla="*/ 2032001 h 2031999"/>
              <a:gd name="T4" fmla="*/ 1446746 w 1924050"/>
              <a:gd name="T5" fmla="*/ 1 h 2031999"/>
              <a:gd name="T6" fmla="*/ 0 w 1924050"/>
              <a:gd name="T7" fmla="*/ 1 h 2031999"/>
              <a:gd name="T8" fmla="*/ 0 w 1924050"/>
              <a:gd name="T9" fmla="*/ 0 h 2031999"/>
              <a:gd name="T10" fmla="*/ 1924050 w 1924050"/>
              <a:gd name="T11" fmla="*/ 0 h 2031999"/>
              <a:gd name="T12" fmla="*/ 0 60000 65536"/>
              <a:gd name="T13" fmla="*/ 0 60000 65536"/>
              <a:gd name="T14" fmla="*/ 0 60000 65536"/>
              <a:gd name="T15" fmla="*/ 0 60000 65536"/>
              <a:gd name="T16" fmla="*/ 0 60000 65536"/>
              <a:gd name="T17" fmla="*/ 0 60000 65536"/>
              <a:gd name="T18" fmla="*/ 0 w 1924050"/>
              <a:gd name="T19" fmla="*/ 0 h 2031999"/>
              <a:gd name="T20" fmla="*/ 1924050 w 1924050"/>
              <a:gd name="T21" fmla="*/ 2031999 h 2031999"/>
            </a:gdLst>
            <a:ahLst/>
            <a:cxnLst>
              <a:cxn ang="T12">
                <a:pos x="T0" y="T1"/>
              </a:cxn>
              <a:cxn ang="T13">
                <a:pos x="T2" y="T3"/>
              </a:cxn>
              <a:cxn ang="T14">
                <a:pos x="T4" y="T5"/>
              </a:cxn>
              <a:cxn ang="T15">
                <a:pos x="T6" y="T7"/>
              </a:cxn>
              <a:cxn ang="T16">
                <a:pos x="T8" y="T9"/>
              </a:cxn>
              <a:cxn ang="T17">
                <a:pos x="T10" y="T11"/>
              </a:cxn>
            </a:cxnLst>
            <a:rect l="T18" t="T19" r="T20" b="T21"/>
            <a:pathLst>
              <a:path w="1924050" h="2031999">
                <a:moveTo>
                  <a:pt x="1416050" y="2031999"/>
                </a:moveTo>
                <a:lnTo>
                  <a:pt x="938746" y="2031999"/>
                </a:lnTo>
                <a:lnTo>
                  <a:pt x="1446746" y="1"/>
                </a:lnTo>
                <a:lnTo>
                  <a:pt x="0" y="1"/>
                </a:lnTo>
                <a:lnTo>
                  <a:pt x="0" y="0"/>
                </a:lnTo>
                <a:lnTo>
                  <a:pt x="1924050" y="0"/>
                </a:lnTo>
                <a:lnTo>
                  <a:pt x="1416050" y="2031999"/>
                </a:lnTo>
                <a:close/>
              </a:path>
            </a:pathLst>
          </a:custGeom>
          <a:solidFill>
            <a:srgbClr val="C06C84"/>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81" name="任意多边形 92"/>
          <p:cNvSpPr>
            <a:spLocks/>
          </p:cNvSpPr>
          <p:nvPr/>
        </p:nvSpPr>
        <p:spPr bwMode="auto">
          <a:xfrm flipV="1">
            <a:off x="1668092" y="2580447"/>
            <a:ext cx="822325" cy="2032000"/>
          </a:xfrm>
          <a:custGeom>
            <a:avLst/>
            <a:gdLst>
              <a:gd name="T0" fmla="*/ 314326 w 822330"/>
              <a:gd name="T1" fmla="*/ 2032001 h 2031999"/>
              <a:gd name="T2" fmla="*/ 0 w 822330"/>
              <a:gd name="T3" fmla="*/ 2032001 h 2031999"/>
              <a:gd name="T4" fmla="*/ 507994 w 822330"/>
              <a:gd name="T5" fmla="*/ 0 h 2031999"/>
              <a:gd name="T6" fmla="*/ 822320 w 822330"/>
              <a:gd name="T7" fmla="*/ 0 h 2031999"/>
              <a:gd name="T8" fmla="*/ 0 60000 65536"/>
              <a:gd name="T9" fmla="*/ 0 60000 65536"/>
              <a:gd name="T10" fmla="*/ 0 60000 65536"/>
              <a:gd name="T11" fmla="*/ 0 60000 65536"/>
              <a:gd name="T12" fmla="*/ 0 w 822330"/>
              <a:gd name="T13" fmla="*/ 0 h 2031999"/>
              <a:gd name="T14" fmla="*/ 822330 w 822330"/>
              <a:gd name="T15" fmla="*/ 2031999 h 2031999"/>
            </a:gdLst>
            <a:ahLst/>
            <a:cxnLst>
              <a:cxn ang="T8">
                <a:pos x="T0" y="T1"/>
              </a:cxn>
              <a:cxn ang="T9">
                <a:pos x="T2" y="T3"/>
              </a:cxn>
              <a:cxn ang="T10">
                <a:pos x="T4" y="T5"/>
              </a:cxn>
              <a:cxn ang="T11">
                <a:pos x="T6" y="T7"/>
              </a:cxn>
            </a:cxnLst>
            <a:rect l="T12" t="T13" r="T14" b="T15"/>
            <a:pathLst>
              <a:path w="822330" h="2031999">
                <a:moveTo>
                  <a:pt x="314330" y="2031999"/>
                </a:moveTo>
                <a:lnTo>
                  <a:pt x="0" y="2031999"/>
                </a:lnTo>
                <a:lnTo>
                  <a:pt x="508000" y="0"/>
                </a:lnTo>
                <a:lnTo>
                  <a:pt x="822330" y="0"/>
                </a:lnTo>
                <a:lnTo>
                  <a:pt x="314330" y="2031999"/>
                </a:lnTo>
                <a:close/>
              </a:path>
            </a:pathLst>
          </a:custGeom>
          <a:solidFill>
            <a:srgbClr val="F672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82" name="任意多边形 93"/>
          <p:cNvSpPr>
            <a:spLocks/>
          </p:cNvSpPr>
          <p:nvPr/>
        </p:nvSpPr>
        <p:spPr bwMode="auto">
          <a:xfrm flipV="1">
            <a:off x="1412211" y="2580447"/>
            <a:ext cx="688975" cy="2032000"/>
          </a:xfrm>
          <a:custGeom>
            <a:avLst/>
            <a:gdLst>
              <a:gd name="T0" fmla="*/ 180723 w 688447"/>
              <a:gd name="T1" fmla="*/ 2032001 h 2031999"/>
              <a:gd name="T2" fmla="*/ 0 w 688447"/>
              <a:gd name="T3" fmla="*/ 2032001 h 2031999"/>
              <a:gd name="T4" fmla="*/ 508780 w 688447"/>
              <a:gd name="T5" fmla="*/ 0 h 2031999"/>
              <a:gd name="T6" fmla="*/ 689503 w 688447"/>
              <a:gd name="T7" fmla="*/ 0 h 2031999"/>
              <a:gd name="T8" fmla="*/ 0 60000 65536"/>
              <a:gd name="T9" fmla="*/ 0 60000 65536"/>
              <a:gd name="T10" fmla="*/ 0 60000 65536"/>
              <a:gd name="T11" fmla="*/ 0 60000 65536"/>
              <a:gd name="T12" fmla="*/ 0 w 688447"/>
              <a:gd name="T13" fmla="*/ 0 h 2031999"/>
              <a:gd name="T14" fmla="*/ 688447 w 688447"/>
              <a:gd name="T15" fmla="*/ 2031999 h 2031999"/>
            </a:gdLst>
            <a:ahLst/>
            <a:cxnLst>
              <a:cxn ang="T8">
                <a:pos x="T0" y="T1"/>
              </a:cxn>
              <a:cxn ang="T9">
                <a:pos x="T2" y="T3"/>
              </a:cxn>
              <a:cxn ang="T10">
                <a:pos x="T4" y="T5"/>
              </a:cxn>
              <a:cxn ang="T11">
                <a:pos x="T6" y="T7"/>
              </a:cxn>
            </a:cxnLst>
            <a:rect l="T12" t="T13" r="T14" b="T15"/>
            <a:pathLst>
              <a:path w="688447" h="2031999">
                <a:moveTo>
                  <a:pt x="180447" y="2031999"/>
                </a:moveTo>
                <a:lnTo>
                  <a:pt x="0" y="2031999"/>
                </a:lnTo>
                <a:lnTo>
                  <a:pt x="508000" y="0"/>
                </a:lnTo>
                <a:lnTo>
                  <a:pt x="688447" y="0"/>
                </a:lnTo>
                <a:lnTo>
                  <a:pt x="180447" y="2031999"/>
                </a:lnTo>
                <a:close/>
              </a:path>
            </a:pathLst>
          </a:custGeom>
          <a:solidFill>
            <a:srgbClr val="F8B193"/>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pic>
        <p:nvPicPr>
          <p:cNvPr id="83" name="Picture 2" descr="Bài Thơ Nam Quốc Sơn Hà - Bản Tuyên Ngôn đầu Tiên Của Việt Nam | Lessonopoly"/>
          <p:cNvPicPr>
            <a:picLocks noChangeAspect="1" noChangeArrowheads="1"/>
          </p:cNvPicPr>
          <p:nvPr/>
        </p:nvPicPr>
        <p:blipFill rotWithShape="1">
          <a:blip r:embed="rId4">
            <a:extLst>
              <a:ext uri="{28A0092B-C50C-407E-A947-70E740481C1C}">
                <a14:useLocalDpi xmlns:a14="http://schemas.microsoft.com/office/drawing/2010/main" val="0"/>
              </a:ext>
            </a:extLst>
          </a:blip>
          <a:srcRect t="9553" b="10938"/>
          <a:stretch/>
        </p:blipFill>
        <p:spPr bwMode="auto">
          <a:xfrm rot="21446553">
            <a:off x="6512270" y="4379371"/>
            <a:ext cx="5387482" cy="208711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2" name="Rectangle 1"/>
          <p:cNvSpPr/>
          <p:nvPr/>
        </p:nvSpPr>
        <p:spPr>
          <a:xfrm>
            <a:off x="3409067" y="986887"/>
            <a:ext cx="5408788" cy="523220"/>
          </a:xfrm>
          <a:prstGeom prst="rect">
            <a:avLst/>
          </a:prstGeom>
        </p:spPr>
        <p:txBody>
          <a:bodyPr wrap="none">
            <a:spAutoFit/>
          </a:bodyPr>
          <a:lstStyle/>
          <a:p>
            <a:pPr lvl="0" algn="just" defTabSz="685800">
              <a:defRPr/>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 Bối cảnh văn hóa trong văn bản</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635201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8"/>
                                        </p:tgtEl>
                                        <p:attrNameLst>
                                          <p:attrName>style.visibility</p:attrName>
                                        </p:attrNameLst>
                                      </p:cBhvr>
                                      <p:to>
                                        <p:strVal val="visible"/>
                                      </p:to>
                                    </p:set>
                                    <p:animEffect transition="in" filter="fade">
                                      <p:cBhvr>
                                        <p:cTn id="14" dur="1000"/>
                                        <p:tgtEl>
                                          <p:spTgt spid="78"/>
                                        </p:tgtEl>
                                      </p:cBhvr>
                                    </p:animEffect>
                                    <p:anim calcmode="lin" valueType="num">
                                      <p:cBhvr>
                                        <p:cTn id="15" dur="1000" fill="hold"/>
                                        <p:tgtEl>
                                          <p:spTgt spid="78"/>
                                        </p:tgtEl>
                                        <p:attrNameLst>
                                          <p:attrName>ppt_x</p:attrName>
                                        </p:attrNameLst>
                                      </p:cBhvr>
                                      <p:tavLst>
                                        <p:tav tm="0">
                                          <p:val>
                                            <p:strVal val="#ppt_x"/>
                                          </p:val>
                                        </p:tav>
                                        <p:tav tm="100000">
                                          <p:val>
                                            <p:strVal val="#ppt_x"/>
                                          </p:val>
                                        </p:tav>
                                      </p:tavLst>
                                    </p:anim>
                                    <p:anim calcmode="lin" valueType="num">
                                      <p:cBhvr>
                                        <p:cTn id="16" dur="1000" fill="hold"/>
                                        <p:tgtEl>
                                          <p:spTgt spid="7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animEffect transition="in" filter="fade">
                                      <p:cBhvr>
                                        <p:cTn id="19" dur="1000"/>
                                        <p:tgtEl>
                                          <p:spTgt spid="79"/>
                                        </p:tgtEl>
                                      </p:cBhvr>
                                    </p:animEffect>
                                    <p:anim calcmode="lin" valueType="num">
                                      <p:cBhvr>
                                        <p:cTn id="20" dur="1000" fill="hold"/>
                                        <p:tgtEl>
                                          <p:spTgt spid="79"/>
                                        </p:tgtEl>
                                        <p:attrNameLst>
                                          <p:attrName>ppt_x</p:attrName>
                                        </p:attrNameLst>
                                      </p:cBhvr>
                                      <p:tavLst>
                                        <p:tav tm="0">
                                          <p:val>
                                            <p:strVal val="#ppt_x"/>
                                          </p:val>
                                        </p:tav>
                                        <p:tav tm="100000">
                                          <p:val>
                                            <p:strVal val="#ppt_x"/>
                                          </p:val>
                                        </p:tav>
                                      </p:tavLst>
                                    </p:anim>
                                    <p:anim calcmode="lin" valueType="num">
                                      <p:cBhvr>
                                        <p:cTn id="21" dur="1000" fill="hold"/>
                                        <p:tgtEl>
                                          <p:spTgt spid="7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0"/>
                                        </p:tgtEl>
                                        <p:attrNameLst>
                                          <p:attrName>style.visibility</p:attrName>
                                        </p:attrNameLst>
                                      </p:cBhvr>
                                      <p:to>
                                        <p:strVal val="visible"/>
                                      </p:to>
                                    </p:set>
                                    <p:animEffect transition="in" filter="fade">
                                      <p:cBhvr>
                                        <p:cTn id="24" dur="1000"/>
                                        <p:tgtEl>
                                          <p:spTgt spid="80"/>
                                        </p:tgtEl>
                                      </p:cBhvr>
                                    </p:animEffect>
                                    <p:anim calcmode="lin" valueType="num">
                                      <p:cBhvr>
                                        <p:cTn id="25" dur="1000" fill="hold"/>
                                        <p:tgtEl>
                                          <p:spTgt spid="80"/>
                                        </p:tgtEl>
                                        <p:attrNameLst>
                                          <p:attrName>ppt_x</p:attrName>
                                        </p:attrNameLst>
                                      </p:cBhvr>
                                      <p:tavLst>
                                        <p:tav tm="0">
                                          <p:val>
                                            <p:strVal val="#ppt_x"/>
                                          </p:val>
                                        </p:tav>
                                        <p:tav tm="100000">
                                          <p:val>
                                            <p:strVal val="#ppt_x"/>
                                          </p:val>
                                        </p:tav>
                                      </p:tavLst>
                                    </p:anim>
                                    <p:anim calcmode="lin" valueType="num">
                                      <p:cBhvr>
                                        <p:cTn id="26" dur="1000" fill="hold"/>
                                        <p:tgtEl>
                                          <p:spTgt spid="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1000"/>
                                        <p:tgtEl>
                                          <p:spTgt spid="82"/>
                                        </p:tgtEl>
                                      </p:cBhvr>
                                    </p:animEffect>
                                    <p:anim calcmode="lin" valueType="num">
                                      <p:cBhvr>
                                        <p:cTn id="35" dur="1000" fill="hold"/>
                                        <p:tgtEl>
                                          <p:spTgt spid="82"/>
                                        </p:tgtEl>
                                        <p:attrNameLst>
                                          <p:attrName>ppt_x</p:attrName>
                                        </p:attrNameLst>
                                      </p:cBhvr>
                                      <p:tavLst>
                                        <p:tav tm="0">
                                          <p:val>
                                            <p:strVal val="#ppt_x"/>
                                          </p:val>
                                        </p:tav>
                                        <p:tav tm="100000">
                                          <p:val>
                                            <p:strVal val="#ppt_x"/>
                                          </p:val>
                                        </p:tav>
                                      </p:tavLst>
                                    </p:anim>
                                    <p:anim calcmode="lin" valueType="num">
                                      <p:cBhvr>
                                        <p:cTn id="36" dur="1000" fill="hold"/>
                                        <p:tgtEl>
                                          <p:spTgt spid="82"/>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1000"/>
                                        <p:tgtEl>
                                          <p:spTgt spid="83"/>
                                        </p:tgtEl>
                                      </p:cBhvr>
                                    </p:animEffect>
                                    <p:anim calcmode="lin" valueType="num">
                                      <p:cBhvr>
                                        <p:cTn id="40" dur="1000" fill="hold"/>
                                        <p:tgtEl>
                                          <p:spTgt spid="83"/>
                                        </p:tgtEl>
                                        <p:attrNameLst>
                                          <p:attrName>ppt_x</p:attrName>
                                        </p:attrNameLst>
                                      </p:cBhvr>
                                      <p:tavLst>
                                        <p:tav tm="0">
                                          <p:val>
                                            <p:strVal val="#ppt_x"/>
                                          </p:val>
                                        </p:tav>
                                        <p:tav tm="100000">
                                          <p:val>
                                            <p:strVal val="#ppt_x"/>
                                          </p:val>
                                        </p:tav>
                                      </p:tavLst>
                                    </p:anim>
                                    <p:anim calcmode="lin" valueType="num">
                                      <p:cBhvr>
                                        <p:cTn id="41" dur="1000" fill="hold"/>
                                        <p:tgtEl>
                                          <p:spTgt spid="8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1000"/>
                                        <p:tgtEl>
                                          <p:spTgt spid="42"/>
                                        </p:tgtEl>
                                      </p:cBhvr>
                                    </p:animEffect>
                                    <p:anim calcmode="lin" valueType="num">
                                      <p:cBhvr>
                                        <p:cTn id="45" dur="1000" fill="hold"/>
                                        <p:tgtEl>
                                          <p:spTgt spid="42"/>
                                        </p:tgtEl>
                                        <p:attrNameLst>
                                          <p:attrName>ppt_x</p:attrName>
                                        </p:attrNameLst>
                                      </p:cBhvr>
                                      <p:tavLst>
                                        <p:tav tm="0">
                                          <p:val>
                                            <p:strVal val="#ppt_x"/>
                                          </p:val>
                                        </p:tav>
                                        <p:tav tm="100000">
                                          <p:val>
                                            <p:strVal val="#ppt_x"/>
                                          </p:val>
                                        </p:tav>
                                      </p:tavLst>
                                    </p:anim>
                                    <p:anim calcmode="lin" valueType="num">
                                      <p:cBhvr>
                                        <p:cTn id="46" dur="1000" fill="hold"/>
                                        <p:tgtEl>
                                          <p:spTgt spid="4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5" grpId="0" animBg="1"/>
      <p:bldP spid="54" grpId="0"/>
      <p:bldP spid="78" grpId="0" animBg="1"/>
      <p:bldP spid="79" grpId="0" animBg="1"/>
      <p:bldP spid="80" grpId="0" animBg="1"/>
      <p:bldP spid="81" grpId="0" animBg="1"/>
      <p:bldP spid="8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a:extLst>
              <a:ext uri="{FF2B5EF4-FFF2-40B4-BE49-F238E27FC236}">
                <a16:creationId xmlns:a16="http://schemas.microsoft.com/office/drawing/2014/main" id="{0F6663AE-0023-458D-A3B7-46EF0CB16089}"/>
              </a:ext>
            </a:extLst>
          </p:cNvPr>
          <p:cNvSpPr/>
          <p:nvPr/>
        </p:nvSpPr>
        <p:spPr>
          <a:xfrm>
            <a:off x="0" y="961492"/>
            <a:ext cx="3309135" cy="5181766"/>
          </a:xfrm>
          <a:custGeom>
            <a:avLst/>
            <a:gdLst>
              <a:gd name="connsiteX0" fmla="*/ 702130 w 3234873"/>
              <a:gd name="connsiteY0" fmla="*/ 0 h 5065486"/>
              <a:gd name="connsiteX1" fmla="*/ 3234873 w 3234873"/>
              <a:gd name="connsiteY1" fmla="*/ 2532743 h 5065486"/>
              <a:gd name="connsiteX2" fmla="*/ 702130 w 3234873"/>
              <a:gd name="connsiteY2" fmla="*/ 5065486 h 5065486"/>
              <a:gd name="connsiteX3" fmla="*/ 191694 w 3234873"/>
              <a:gd name="connsiteY3" fmla="*/ 5014030 h 5065486"/>
              <a:gd name="connsiteX4" fmla="*/ 0 w 3234873"/>
              <a:gd name="connsiteY4" fmla="*/ 4964740 h 5065486"/>
              <a:gd name="connsiteX5" fmla="*/ 0 w 3234873"/>
              <a:gd name="connsiteY5" fmla="*/ 100746 h 5065486"/>
              <a:gd name="connsiteX6" fmla="*/ 191694 w 3234873"/>
              <a:gd name="connsiteY6" fmla="*/ 51456 h 5065486"/>
              <a:gd name="connsiteX7" fmla="*/ 702130 w 3234873"/>
              <a:gd name="connsiteY7" fmla="*/ 0 h 50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873" h="5065486">
                <a:moveTo>
                  <a:pt x="702130" y="0"/>
                </a:moveTo>
                <a:cubicBezTo>
                  <a:pt x="2100925" y="0"/>
                  <a:pt x="3234873" y="1133948"/>
                  <a:pt x="3234873" y="2532743"/>
                </a:cubicBezTo>
                <a:cubicBezTo>
                  <a:pt x="3234873" y="3931538"/>
                  <a:pt x="2100925" y="5065486"/>
                  <a:pt x="702130" y="5065486"/>
                </a:cubicBezTo>
                <a:cubicBezTo>
                  <a:pt x="527281" y="5065486"/>
                  <a:pt x="356570" y="5047768"/>
                  <a:pt x="191694" y="5014030"/>
                </a:cubicBezTo>
                <a:lnTo>
                  <a:pt x="0" y="4964740"/>
                </a:lnTo>
                <a:lnTo>
                  <a:pt x="0" y="100746"/>
                </a:lnTo>
                <a:lnTo>
                  <a:pt x="191694" y="51456"/>
                </a:lnTo>
                <a:cubicBezTo>
                  <a:pt x="356570" y="17718"/>
                  <a:pt x="527281" y="0"/>
                  <a:pt x="702130"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C17A4B3A-C424-44E4-A0B1-CD99C2F41B55}"/>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pic>
        <p:nvPicPr>
          <p:cNvPr id="28" name="Picture 2" descr="Bài Thơ Nam Quốc Sơn Hà - Bản Tuyên Ngôn đầu Tiên Của Việt Nam | Lessonopo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0391" y="2370770"/>
            <a:ext cx="5203926" cy="3859336"/>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6">
            <a:extLst>
              <a:ext uri="{FF2B5EF4-FFF2-40B4-BE49-F238E27FC236}">
                <a16:creationId xmlns:a16="http://schemas.microsoft.com/office/drawing/2014/main" id="{C324033F-6638-4932-AFEF-41A210F2FEED}"/>
              </a:ext>
            </a:extLst>
          </p:cNvPr>
          <p:cNvSpPr txBox="1"/>
          <p:nvPr/>
        </p:nvSpPr>
        <p:spPr>
          <a:xfrm>
            <a:off x="6685929" y="2458261"/>
            <a:ext cx="4241065"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Liên</a:t>
            </a:r>
            <a:r>
              <a:rPr kumimoji="0" lang="en-US" altLang="zh-CN" sz="5400" b="1" i="0" u="none" strike="noStrike" kern="1200" cap="none" spc="0" normalizeH="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 </a:t>
            </a:r>
            <a:r>
              <a:rPr kumimoji="0" lang="en-US" altLang="zh-CN" sz="5400" b="1" i="0" u="none" strike="noStrike" kern="1200" cap="none" spc="0" normalizeH="0" noProof="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hệ</a:t>
            </a:r>
            <a:r>
              <a:rPr kumimoji="0" lang="en-US" altLang="zh-CN" sz="5400" b="1" i="0" u="none" strike="noStrike" kern="1200" cap="none" spc="0" normalizeH="0" noProof="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noProof="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vận </a:t>
            </a:r>
            <a:r>
              <a:rPr kumimoji="0" lang="en-US" altLang="zh-CN" sz="5400" b="1" i="0" u="none" strike="noStrike" kern="1200" cap="none" spc="0" normalizeH="0" noProof="0" dirty="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dụng</a:t>
            </a:r>
            <a:endParaRPr kumimoji="0" lang="zh-CN" altLang="en-US" sz="5400" b="1" i="0" u="none" strike="noStrike" kern="1200" cap="none" spc="0" normalizeH="0" baseline="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nvGrpSpPr>
          <p:cNvPr id="44" name="组合 31">
            <a:extLst>
              <a:ext uri="{FF2B5EF4-FFF2-40B4-BE49-F238E27FC236}">
                <a16:creationId xmlns:a16="http://schemas.microsoft.com/office/drawing/2014/main" id="{62C6CD41-89DC-4969-84FC-3D9A302EC451}"/>
              </a:ext>
            </a:extLst>
          </p:cNvPr>
          <p:cNvGrpSpPr/>
          <p:nvPr/>
        </p:nvGrpSpPr>
        <p:grpSpPr>
          <a:xfrm>
            <a:off x="5869401" y="2700453"/>
            <a:ext cx="914400" cy="1734987"/>
            <a:chOff x="2147582" y="2013358"/>
            <a:chExt cx="914400" cy="1734987"/>
          </a:xfrm>
        </p:grpSpPr>
        <p:cxnSp>
          <p:nvCxnSpPr>
            <p:cNvPr id="45"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6"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7"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8" name="组合 32">
            <a:extLst>
              <a:ext uri="{FF2B5EF4-FFF2-40B4-BE49-F238E27FC236}">
                <a16:creationId xmlns:a16="http://schemas.microsoft.com/office/drawing/2014/main" id="{400F325C-1DCE-4B79-880B-53A8A03A9155}"/>
              </a:ext>
            </a:extLst>
          </p:cNvPr>
          <p:cNvGrpSpPr/>
          <p:nvPr/>
        </p:nvGrpSpPr>
        <p:grpSpPr>
          <a:xfrm flipH="1">
            <a:off x="10439138" y="2696995"/>
            <a:ext cx="914400" cy="1734986"/>
            <a:chOff x="2147582" y="2013358"/>
            <a:chExt cx="914400" cy="1734986"/>
          </a:xfrm>
        </p:grpSpPr>
        <p:cxnSp>
          <p:nvCxnSpPr>
            <p:cNvPr id="49"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0"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1"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 y="0"/>
            <a:ext cx="12209460" cy="874643"/>
            <a:chOff x="0" y="0"/>
            <a:chExt cx="9157095" cy="655982"/>
          </a:xfrm>
        </p:grpSpPr>
        <p:sp>
          <p:nvSpPr>
            <p:cNvPr id="53"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4"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5"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63" name="Group 62"/>
            <p:cNvGrpSpPr/>
            <p:nvPr/>
          </p:nvGrpSpPr>
          <p:grpSpPr>
            <a:xfrm>
              <a:off x="1206398" y="39923"/>
              <a:ext cx="404209" cy="616059"/>
              <a:chOff x="908603" y="80216"/>
              <a:chExt cx="538945" cy="676514"/>
            </a:xfrm>
          </p:grpSpPr>
          <p:sp>
            <p:nvSpPr>
              <p:cNvPr id="6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6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5" name="Rectangle 6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10</a:t>
              </a:r>
            </a:p>
          </p:txBody>
        </p:sp>
        <p:sp>
          <p:nvSpPr>
            <p:cNvPr id="66" name="Rounded Rectangle 6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Arial"/>
                </a:rPr>
                <a:t>NGỮ VĂN</a:t>
              </a:r>
            </a:p>
          </p:txBody>
        </p:sp>
        <p:sp>
          <p:nvSpPr>
            <p:cNvPr id="67" name="Rectangle 6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18566599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p:tgtEl>
                                          <p:spTgt spid="44"/>
                                        </p:tgtEl>
                                        <p:attrNameLst>
                                          <p:attrName>ppt_x</p:attrName>
                                        </p:attrNameLst>
                                      </p:cBhvr>
                                      <p:tavLst>
                                        <p:tav tm="0">
                                          <p:val>
                                            <p:strVal val="#ppt_x-#ppt_w*1.125000"/>
                                          </p:val>
                                        </p:tav>
                                        <p:tav tm="100000">
                                          <p:val>
                                            <p:strVal val="#ppt_x"/>
                                          </p:val>
                                        </p:tav>
                                      </p:tavLst>
                                    </p:anim>
                                    <p:animEffect transition="in" filter="wipe(right)">
                                      <p:cBhvr>
                                        <p:cTn id="14" dur="500"/>
                                        <p:tgtEl>
                                          <p:spTgt spid="44"/>
                                        </p:tgtEl>
                                      </p:cBhvr>
                                    </p:animEffect>
                                  </p:childTnLst>
                                </p:cTn>
                              </p:par>
                              <p:par>
                                <p:cTn id="15" presetID="12" presetClass="entr" presetSubtype="2"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ppt_x</p:attrName>
                                        </p:attrNameLst>
                                      </p:cBhvr>
                                      <p:tavLst>
                                        <p:tav tm="0">
                                          <p:val>
                                            <p:strVal val="#ppt_x+#ppt_w*1.125000"/>
                                          </p:val>
                                        </p:tav>
                                        <p:tav tm="100000">
                                          <p:val>
                                            <p:strVal val="#ppt_x"/>
                                          </p:val>
                                        </p:tav>
                                      </p:tavLst>
                                    </p:anim>
                                    <p:animEffect transition="in" filter="wipe(left)">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3"/>
                                        </p:tgtEl>
                                        <p:attrNameLst>
                                          <p:attrName>ppt_y</p:attrName>
                                        </p:attrNameLst>
                                      </p:cBhvr>
                                      <p:tavLst>
                                        <p:tav tm="0">
                                          <p:val>
                                            <p:strVal val="#ppt_y"/>
                                          </p:val>
                                        </p:tav>
                                        <p:tav tm="100000">
                                          <p:val>
                                            <p:strVal val="#ppt_y"/>
                                          </p:val>
                                        </p:tav>
                                      </p:tavLst>
                                    </p:anim>
                                    <p:anim calcmode="lin" valueType="num">
                                      <p:cBhvr>
                                        <p:cTn id="2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2" name="Rectangle 1"/>
          <p:cNvSpPr/>
          <p:nvPr/>
        </p:nvSpPr>
        <p:spPr>
          <a:xfrm>
            <a:off x="889116" y="1889004"/>
            <a:ext cx="10473428" cy="3046988"/>
          </a:xfrm>
          <a:prstGeom prst="rect">
            <a:avLst/>
          </a:prstGeom>
        </p:spPr>
        <p:txBody>
          <a:bodyPr wrap="square">
            <a:spAutoFit/>
          </a:bodyPr>
          <a:lstStyle/>
          <a:p>
            <a:pPr algn="just"/>
            <a:r>
              <a:rPr lang="en-US" sz="3200" dirty="0">
                <a:latin typeface="Times New Roman" panose="02020603050405020304" pitchFamily="18" charset="0"/>
                <a:ea typeface="Arial" panose="020B0604020202020204" pitchFamily="34" charset="0"/>
                <a:cs typeface="Times New Roman" panose="02020603050405020304" pitchFamily="18" charset="0"/>
              </a:rPr>
              <a:t>HS </a:t>
            </a:r>
            <a:r>
              <a:rPr lang="en-US" sz="3200" dirty="0" err="1">
                <a:latin typeface="Times New Roman" panose="02020603050405020304" pitchFamily="18" charset="0"/>
                <a:ea typeface="Arial" panose="020B0604020202020204" pitchFamily="34" charset="0"/>
                <a:cs typeface="Times New Roman" panose="02020603050405020304" pitchFamily="18" charset="0"/>
              </a:rPr>
              <a:t>làm</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việc</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nhóm</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đôi</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hoàn</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thành</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nhiệm</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vụ</a:t>
            </a: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en-US" sz="3200" dirty="0" err="1">
                <a:latin typeface="Times New Roman" panose="02020603050405020304" pitchFamily="18" charset="0"/>
                <a:ea typeface="Arial" panose="020B0604020202020204" pitchFamily="34" charset="0"/>
                <a:cs typeface="Times New Roman" panose="02020603050405020304" pitchFamily="18" charset="0"/>
              </a:rPr>
              <a:t>trong</a:t>
            </a:r>
            <a:r>
              <a:rPr lang="en-US" sz="3200" dirty="0">
                <a:latin typeface="Times New Roman" panose="02020603050405020304" pitchFamily="18" charset="0"/>
                <a:ea typeface="Arial" panose="020B0604020202020204" pitchFamily="34" charset="0"/>
                <a:cs typeface="Times New Roman" panose="02020603050405020304" pitchFamily="18" charset="0"/>
              </a:rPr>
              <a:t> 10 </a:t>
            </a:r>
            <a:r>
              <a:rPr lang="en-US" sz="3200" dirty="0" err="1">
                <a:latin typeface="Times New Roman" panose="02020603050405020304" pitchFamily="18" charset="0"/>
                <a:ea typeface="Arial" panose="020B0604020202020204" pitchFamily="34" charset="0"/>
                <a:cs typeface="Times New Roman" panose="02020603050405020304" pitchFamily="18" charset="0"/>
              </a:rPr>
              <a:t>phút</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algn="just"/>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buAutoNum type="arabicPeriod"/>
            </a:pPr>
            <a:r>
              <a:rPr lang="en-US" sz="3200" i="1" dirty="0" err="1">
                <a:latin typeface="Times New Roman" panose="02020603050405020304" pitchFamily="18" charset="0"/>
                <a:ea typeface="Arial" panose="020B0604020202020204" pitchFamily="34" charset="0"/>
                <a:cs typeface="Times New Roman" panose="02020603050405020304" pitchFamily="18" charset="0"/>
              </a:rPr>
              <a:t>Em</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hãy</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cho</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biết</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một</a:t>
            </a:r>
            <a:r>
              <a:rPr lang="en-US" sz="3200" i="1" dirty="0">
                <a:latin typeface="Times New Roman" panose="02020603050405020304" pitchFamily="18" charset="0"/>
                <a:ea typeface="Arial" panose="020B0604020202020204" pitchFamily="34" charset="0"/>
                <a:cs typeface="Times New Roman" panose="02020603050405020304" pitchFamily="18" charset="0"/>
              </a:rPr>
              <a:t> VB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xem</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là</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tuyên</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ngôn</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độc</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lập</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cần</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có</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đặc</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điểm</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gì</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endParaRPr lang="en-US" sz="32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buAutoNum type="arabicPeriod"/>
            </a:pPr>
            <a:r>
              <a:rPr lang="en-US" sz="3200" i="1" dirty="0" err="1">
                <a:latin typeface="Times New Roman" panose="02020603050405020304" pitchFamily="18" charset="0"/>
                <a:ea typeface="Arial" panose="020B0604020202020204" pitchFamily="34" charset="0"/>
                <a:cs typeface="Times New Roman" panose="02020603050405020304" pitchFamily="18" charset="0"/>
              </a:rPr>
              <a:t>Bài</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thơ</a:t>
            </a:r>
            <a:r>
              <a:rPr lang="en-US" sz="3200" i="1" dirty="0">
                <a:latin typeface="Times New Roman" panose="02020603050405020304" pitchFamily="18" charset="0"/>
                <a:ea typeface="Arial" panose="020B0604020202020204" pitchFamily="34" charset="0"/>
                <a:cs typeface="Times New Roman" panose="02020603050405020304" pitchFamily="18" charset="0"/>
              </a:rPr>
              <a:t> Nam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quốc</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sơn</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hà</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có</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đáp</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ứng</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được</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các</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tiêu</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chí</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của</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một</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bản</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tuyên</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ngôn</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độc</a:t>
            </a:r>
            <a:r>
              <a:rPr lang="en-US" sz="3200" i="1" dirty="0">
                <a:latin typeface="Times New Roman" panose="02020603050405020304" pitchFamily="18" charset="0"/>
                <a:ea typeface="Arial" panose="020B0604020202020204" pitchFamily="34" charset="0"/>
                <a:cs typeface="Times New Roman" panose="02020603050405020304" pitchFamily="18" charset="0"/>
              </a:rPr>
              <a:t>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lập</a:t>
            </a:r>
            <a:r>
              <a:rPr lang="en-US" sz="3200" i="1" dirty="0">
                <a:latin typeface="Times New Roman" panose="02020603050405020304" pitchFamily="18" charset="0"/>
                <a:ea typeface="Arial" panose="020B0604020202020204" pitchFamily="34" charset="0"/>
                <a:cs typeface="Times New Roman" panose="02020603050405020304" pitchFamily="18" charset="0"/>
              </a:rPr>
              <a:t> hay </a:t>
            </a:r>
            <a:r>
              <a:rPr lang="en-US" sz="3200" i="1" dirty="0" err="1">
                <a:latin typeface="Times New Roman" panose="02020603050405020304" pitchFamily="18" charset="0"/>
                <a:ea typeface="Arial" panose="020B0604020202020204" pitchFamily="34" charset="0"/>
                <a:cs typeface="Times New Roman" panose="02020603050405020304" pitchFamily="18" charset="0"/>
              </a:rPr>
              <a:t>không</a:t>
            </a:r>
            <a:r>
              <a:rPr lang="en-US" sz="3200" i="1" dirty="0">
                <a:latin typeface="Times New Roman" panose="02020603050405020304" pitchFamily="18" charset="0"/>
                <a:ea typeface="Arial" panose="020B0604020202020204" pitchFamily="34" charset="0"/>
                <a:cs typeface="Times New Roman" panose="02020603050405020304" pitchFamily="18" charset="0"/>
              </a:rPr>
              <a:t>?</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445180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a:extLst>
              <a:ext uri="{FF2B5EF4-FFF2-40B4-BE49-F238E27FC236}">
                <a16:creationId xmlns:a16="http://schemas.microsoft.com/office/drawing/2014/main" id="{0F6663AE-0023-458D-A3B7-46EF0CB16089}"/>
              </a:ext>
            </a:extLst>
          </p:cNvPr>
          <p:cNvSpPr/>
          <p:nvPr/>
        </p:nvSpPr>
        <p:spPr>
          <a:xfrm>
            <a:off x="0" y="961492"/>
            <a:ext cx="3309135" cy="5181766"/>
          </a:xfrm>
          <a:custGeom>
            <a:avLst/>
            <a:gdLst>
              <a:gd name="connsiteX0" fmla="*/ 702130 w 3234873"/>
              <a:gd name="connsiteY0" fmla="*/ 0 h 5065486"/>
              <a:gd name="connsiteX1" fmla="*/ 3234873 w 3234873"/>
              <a:gd name="connsiteY1" fmla="*/ 2532743 h 5065486"/>
              <a:gd name="connsiteX2" fmla="*/ 702130 w 3234873"/>
              <a:gd name="connsiteY2" fmla="*/ 5065486 h 5065486"/>
              <a:gd name="connsiteX3" fmla="*/ 191694 w 3234873"/>
              <a:gd name="connsiteY3" fmla="*/ 5014030 h 5065486"/>
              <a:gd name="connsiteX4" fmla="*/ 0 w 3234873"/>
              <a:gd name="connsiteY4" fmla="*/ 4964740 h 5065486"/>
              <a:gd name="connsiteX5" fmla="*/ 0 w 3234873"/>
              <a:gd name="connsiteY5" fmla="*/ 100746 h 5065486"/>
              <a:gd name="connsiteX6" fmla="*/ 191694 w 3234873"/>
              <a:gd name="connsiteY6" fmla="*/ 51456 h 5065486"/>
              <a:gd name="connsiteX7" fmla="*/ 702130 w 3234873"/>
              <a:gd name="connsiteY7" fmla="*/ 0 h 506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34873" h="5065486">
                <a:moveTo>
                  <a:pt x="702130" y="0"/>
                </a:moveTo>
                <a:cubicBezTo>
                  <a:pt x="2100925" y="0"/>
                  <a:pt x="3234873" y="1133948"/>
                  <a:pt x="3234873" y="2532743"/>
                </a:cubicBezTo>
                <a:cubicBezTo>
                  <a:pt x="3234873" y="3931538"/>
                  <a:pt x="2100925" y="5065486"/>
                  <a:pt x="702130" y="5065486"/>
                </a:cubicBezTo>
                <a:cubicBezTo>
                  <a:pt x="527281" y="5065486"/>
                  <a:pt x="356570" y="5047768"/>
                  <a:pt x="191694" y="5014030"/>
                </a:cubicBezTo>
                <a:lnTo>
                  <a:pt x="0" y="4964740"/>
                </a:lnTo>
                <a:lnTo>
                  <a:pt x="0" y="100746"/>
                </a:lnTo>
                <a:lnTo>
                  <a:pt x="191694" y="51456"/>
                </a:lnTo>
                <a:cubicBezTo>
                  <a:pt x="356570" y="17718"/>
                  <a:pt x="527281" y="0"/>
                  <a:pt x="702130"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微软雅黑" panose="020F0502020204030204"/>
              <a:cs typeface="+mn-ea"/>
              <a:sym typeface="+mn-lt"/>
            </a:endParaRPr>
          </a:p>
        </p:txBody>
      </p:sp>
      <p:sp>
        <p:nvSpPr>
          <p:cNvPr id="5"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C17A4B3A-C424-44E4-A0B1-CD99C2F41B55}"/>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pic>
        <p:nvPicPr>
          <p:cNvPr id="28" name="Picture 2" descr="Bài Thơ Nam Quốc Sơn Hà - Bản Tuyên Ngôn đầu Tiên Của Việt Nam | Lessonopo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4910" y="2680770"/>
            <a:ext cx="5098472" cy="3462485"/>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6">
            <a:extLst>
              <a:ext uri="{FF2B5EF4-FFF2-40B4-BE49-F238E27FC236}">
                <a16:creationId xmlns:a16="http://schemas.microsoft.com/office/drawing/2014/main" id="{C324033F-6638-4932-AFEF-41A210F2FEED}"/>
              </a:ext>
            </a:extLst>
          </p:cNvPr>
          <p:cNvSpPr txBox="1"/>
          <p:nvPr/>
        </p:nvSpPr>
        <p:spPr>
          <a:xfrm>
            <a:off x="6685929" y="2458261"/>
            <a:ext cx="424106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noProof="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Dặn </a:t>
            </a:r>
            <a:r>
              <a:rPr kumimoji="0" lang="en-US" altLang="zh-CN" sz="5400" b="1" i="0" u="none" strike="noStrike" kern="1200" cap="none" spc="0" normalizeH="0" noProof="0" dirty="0" err="1">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rPr>
              <a:t>dò</a:t>
            </a:r>
            <a:endParaRPr kumimoji="0" lang="zh-CN" altLang="en-US" sz="5400" b="1" i="0" u="none" strike="noStrike" kern="1200" cap="none" spc="0" normalizeH="0" baseline="0" noProof="0" dirty="0">
              <a:ln>
                <a:noFill/>
              </a:ln>
              <a:solidFill>
                <a:srgbClr val="ABBC2D"/>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lt"/>
            </a:endParaRPr>
          </a:p>
        </p:txBody>
      </p:sp>
      <p:grpSp>
        <p:nvGrpSpPr>
          <p:cNvPr id="44" name="组合 31">
            <a:extLst>
              <a:ext uri="{FF2B5EF4-FFF2-40B4-BE49-F238E27FC236}">
                <a16:creationId xmlns:a16="http://schemas.microsoft.com/office/drawing/2014/main" id="{62C6CD41-89DC-4969-84FC-3D9A302EC451}"/>
              </a:ext>
            </a:extLst>
          </p:cNvPr>
          <p:cNvGrpSpPr/>
          <p:nvPr/>
        </p:nvGrpSpPr>
        <p:grpSpPr>
          <a:xfrm>
            <a:off x="5869401" y="2700453"/>
            <a:ext cx="914400" cy="1734987"/>
            <a:chOff x="2147582" y="2013358"/>
            <a:chExt cx="914400" cy="1734987"/>
          </a:xfrm>
        </p:grpSpPr>
        <p:cxnSp>
          <p:nvCxnSpPr>
            <p:cNvPr id="45" name="直接连接符 26">
              <a:extLst>
                <a:ext uri="{FF2B5EF4-FFF2-40B4-BE49-F238E27FC236}">
                  <a16:creationId xmlns:a16="http://schemas.microsoft.com/office/drawing/2014/main" id="{30995936-BB3A-4A22-90F0-4D9D6577AADF}"/>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6" name="直接连接符 28">
              <a:extLst>
                <a:ext uri="{FF2B5EF4-FFF2-40B4-BE49-F238E27FC236}">
                  <a16:creationId xmlns:a16="http://schemas.microsoft.com/office/drawing/2014/main" id="{6C7FBFFC-94AA-4664-A433-04BA74BA8A77}"/>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47" name="直接连接符 30">
              <a:extLst>
                <a:ext uri="{FF2B5EF4-FFF2-40B4-BE49-F238E27FC236}">
                  <a16:creationId xmlns:a16="http://schemas.microsoft.com/office/drawing/2014/main" id="{41AA29A2-0918-4539-9438-210DC50678F6}"/>
                </a:ext>
              </a:extLst>
            </p:cNvPr>
            <p:cNvCxnSpPr>
              <a:cxnSpLocks/>
            </p:cNvCxnSpPr>
            <p:nvPr/>
          </p:nvCxnSpPr>
          <p:spPr>
            <a:xfrm flipV="1">
              <a:off x="2155971" y="3748344"/>
              <a:ext cx="808139" cy="1"/>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48" name="组合 32">
            <a:extLst>
              <a:ext uri="{FF2B5EF4-FFF2-40B4-BE49-F238E27FC236}">
                <a16:creationId xmlns:a16="http://schemas.microsoft.com/office/drawing/2014/main" id="{400F325C-1DCE-4B79-880B-53A8A03A9155}"/>
              </a:ext>
            </a:extLst>
          </p:cNvPr>
          <p:cNvGrpSpPr/>
          <p:nvPr/>
        </p:nvGrpSpPr>
        <p:grpSpPr>
          <a:xfrm flipH="1">
            <a:off x="10439138" y="2696995"/>
            <a:ext cx="914400" cy="1734986"/>
            <a:chOff x="2147582" y="2013358"/>
            <a:chExt cx="914400" cy="1734986"/>
          </a:xfrm>
        </p:grpSpPr>
        <p:cxnSp>
          <p:nvCxnSpPr>
            <p:cNvPr id="49" name="直接连接符 33">
              <a:extLst>
                <a:ext uri="{FF2B5EF4-FFF2-40B4-BE49-F238E27FC236}">
                  <a16:creationId xmlns:a16="http://schemas.microsoft.com/office/drawing/2014/main" id="{06014A77-88A0-4F19-AC7C-18E335A4C475}"/>
                </a:ext>
              </a:extLst>
            </p:cNvPr>
            <p:cNvCxnSpPr/>
            <p:nvPr/>
          </p:nvCxnSpPr>
          <p:spPr>
            <a:xfrm flipH="1">
              <a:off x="2155971" y="2013358"/>
              <a:ext cx="906011"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0" name="直接连接符 34">
              <a:extLst>
                <a:ext uri="{FF2B5EF4-FFF2-40B4-BE49-F238E27FC236}">
                  <a16:creationId xmlns:a16="http://schemas.microsoft.com/office/drawing/2014/main" id="{13090BEE-8FEF-44B2-98BF-74E97F283FBC}"/>
                </a:ext>
              </a:extLst>
            </p:cNvPr>
            <p:cNvCxnSpPr/>
            <p:nvPr/>
          </p:nvCxnSpPr>
          <p:spPr>
            <a:xfrm>
              <a:off x="2147582" y="2013358"/>
              <a:ext cx="0" cy="1734986"/>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cxnSp>
          <p:nvCxnSpPr>
            <p:cNvPr id="51" name="直接连接符 35">
              <a:extLst>
                <a:ext uri="{FF2B5EF4-FFF2-40B4-BE49-F238E27FC236}">
                  <a16:creationId xmlns:a16="http://schemas.microsoft.com/office/drawing/2014/main" id="{0043F4E0-3DA4-4426-BB37-D73385494D56}"/>
                </a:ext>
              </a:extLst>
            </p:cNvPr>
            <p:cNvCxnSpPr/>
            <p:nvPr/>
          </p:nvCxnSpPr>
          <p:spPr>
            <a:xfrm>
              <a:off x="2155971" y="3748344"/>
              <a:ext cx="808139" cy="0"/>
            </a:xfrm>
            <a:prstGeom prst="line">
              <a:avLst/>
            </a:prstGeom>
            <a:ln w="12700">
              <a:solidFill>
                <a:srgbClr val="D2C883"/>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1" y="0"/>
            <a:ext cx="12209460" cy="874643"/>
            <a:chOff x="0" y="0"/>
            <a:chExt cx="9157095" cy="655982"/>
          </a:xfrm>
        </p:grpSpPr>
        <p:sp>
          <p:nvSpPr>
            <p:cNvPr id="53"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4"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55"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nvGrpSpPr>
            <p:cNvPr id="63" name="Group 62"/>
            <p:cNvGrpSpPr/>
            <p:nvPr/>
          </p:nvGrpSpPr>
          <p:grpSpPr>
            <a:xfrm>
              <a:off x="1206398" y="39923"/>
              <a:ext cx="404209" cy="616059"/>
              <a:chOff x="908603" y="80216"/>
              <a:chExt cx="538945" cy="676514"/>
            </a:xfrm>
          </p:grpSpPr>
          <p:sp>
            <p:nvSpPr>
              <p:cNvPr id="6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grpSp>
        <p:sp>
          <p:nvSpPr>
            <p:cNvPr id="6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65" name="Rectangle 6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sym typeface="Arial"/>
                </a:rPr>
                <a:t>10</a:t>
              </a:r>
            </a:p>
          </p:txBody>
        </p:sp>
        <p:sp>
          <p:nvSpPr>
            <p:cNvPr id="66" name="Rounded Rectangle 6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sym typeface="Arial"/>
                </a:rPr>
                <a:t>NGỮ VĂN</a:t>
              </a:r>
            </a:p>
          </p:txBody>
        </p:sp>
        <p:sp>
          <p:nvSpPr>
            <p:cNvPr id="67" name="Rectangle 6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14267465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250" fill="hold"/>
                                        <p:tgtEl>
                                          <p:spTgt spid="8"/>
                                        </p:tgtEl>
                                        <p:attrNameLst>
                                          <p:attrName>ppt_x</p:attrName>
                                        </p:attrNameLst>
                                      </p:cBhvr>
                                      <p:tavLst>
                                        <p:tav tm="0">
                                          <p:val>
                                            <p:strVal val="0-#ppt_w/2"/>
                                          </p:val>
                                        </p:tav>
                                        <p:tav tm="100000">
                                          <p:val>
                                            <p:strVal val="#ppt_x"/>
                                          </p:val>
                                        </p:tav>
                                      </p:tavLst>
                                    </p:anim>
                                    <p:anim calcmode="lin" valueType="num">
                                      <p:cBhvr additive="base">
                                        <p:cTn id="8" dur="1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p:tgtEl>
                                          <p:spTgt spid="44"/>
                                        </p:tgtEl>
                                        <p:attrNameLst>
                                          <p:attrName>ppt_x</p:attrName>
                                        </p:attrNameLst>
                                      </p:cBhvr>
                                      <p:tavLst>
                                        <p:tav tm="0">
                                          <p:val>
                                            <p:strVal val="#ppt_x-#ppt_w*1.125000"/>
                                          </p:val>
                                        </p:tav>
                                        <p:tav tm="100000">
                                          <p:val>
                                            <p:strVal val="#ppt_x"/>
                                          </p:val>
                                        </p:tav>
                                      </p:tavLst>
                                    </p:anim>
                                    <p:animEffect transition="in" filter="wipe(right)">
                                      <p:cBhvr>
                                        <p:cTn id="14" dur="500"/>
                                        <p:tgtEl>
                                          <p:spTgt spid="44"/>
                                        </p:tgtEl>
                                      </p:cBhvr>
                                    </p:animEffect>
                                  </p:childTnLst>
                                </p:cTn>
                              </p:par>
                              <p:par>
                                <p:cTn id="15" presetID="12" presetClass="entr" presetSubtype="2" fill="hold" nodeType="with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p:tgtEl>
                                          <p:spTgt spid="48"/>
                                        </p:tgtEl>
                                        <p:attrNameLst>
                                          <p:attrName>ppt_x</p:attrName>
                                        </p:attrNameLst>
                                      </p:cBhvr>
                                      <p:tavLst>
                                        <p:tav tm="0">
                                          <p:val>
                                            <p:strVal val="#ppt_x+#ppt_w*1.125000"/>
                                          </p:val>
                                        </p:tav>
                                        <p:tav tm="100000">
                                          <p:val>
                                            <p:strVal val="#ppt_x"/>
                                          </p:val>
                                        </p:tav>
                                      </p:tavLst>
                                    </p:anim>
                                    <p:animEffect transition="in" filter="wipe(left)">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43"/>
                                        </p:tgtEl>
                                        <p:attrNameLst>
                                          <p:attrName>style.visibility</p:attrName>
                                        </p:attrNameLst>
                                      </p:cBhvr>
                                      <p:to>
                                        <p:strVal val="visible"/>
                                      </p:to>
                                    </p:set>
                                    <p:anim calcmode="lin" valueType="num">
                                      <p:cBhvr>
                                        <p:cTn id="2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3"/>
                                        </p:tgtEl>
                                        <p:attrNameLst>
                                          <p:attrName>ppt_y</p:attrName>
                                        </p:attrNameLst>
                                      </p:cBhvr>
                                      <p:tavLst>
                                        <p:tav tm="0">
                                          <p:val>
                                            <p:strVal val="#ppt_y"/>
                                          </p:val>
                                        </p:tav>
                                        <p:tav tm="100000">
                                          <p:val>
                                            <p:strVal val="#ppt_y"/>
                                          </p:val>
                                        </p:tav>
                                      </p:tavLst>
                                    </p:anim>
                                    <p:anim calcmode="lin" valueType="num">
                                      <p:cBhvr>
                                        <p:cTn id="2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33" name="Group 32"/>
          <p:cNvGrpSpPr/>
          <p:nvPr/>
        </p:nvGrpSpPr>
        <p:grpSpPr>
          <a:xfrm>
            <a:off x="0" y="5832031"/>
            <a:ext cx="12209461" cy="1037259"/>
            <a:chOff x="0" y="4365556"/>
            <a:chExt cx="9157096" cy="777944"/>
          </a:xfrm>
        </p:grpSpPr>
        <p:sp>
          <p:nvSpPr>
            <p:cNvPr id="34" name="Rectangle 33"/>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pic>
        <p:nvPicPr>
          <p:cNvPr id="42" name="图片 10">
            <a:extLst>
              <a:ext uri="{FF2B5EF4-FFF2-40B4-BE49-F238E27FC236}">
                <a16:creationId xmlns:a16="http://schemas.microsoft.com/office/drawing/2014/main" id="{7B103A48-DA2F-415B-87BE-B479883044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818" y="985042"/>
            <a:ext cx="4071047" cy="5689045"/>
          </a:xfrm>
          <a:prstGeom prst="rect">
            <a:avLst/>
          </a:prstGeom>
        </p:spPr>
      </p:pic>
      <p:grpSp>
        <p:nvGrpSpPr>
          <p:cNvPr id="43" name="组合 29">
            <a:extLst>
              <a:ext uri="{FF2B5EF4-FFF2-40B4-BE49-F238E27FC236}">
                <a16:creationId xmlns:a16="http://schemas.microsoft.com/office/drawing/2014/main" id="{8A5F8474-66E5-475E-AC6D-683A3AA04730}"/>
              </a:ext>
            </a:extLst>
          </p:cNvPr>
          <p:cNvGrpSpPr/>
          <p:nvPr/>
        </p:nvGrpSpPr>
        <p:grpSpPr>
          <a:xfrm>
            <a:off x="3101633" y="1626695"/>
            <a:ext cx="675445" cy="665861"/>
            <a:chOff x="5522785" y="1820755"/>
            <a:chExt cx="1011408" cy="997057"/>
          </a:xfrm>
        </p:grpSpPr>
        <p:sp>
          <p:nvSpPr>
            <p:cNvPr id="44" name="矩形 30">
              <a:extLst>
                <a:ext uri="{FF2B5EF4-FFF2-40B4-BE49-F238E27FC236}">
                  <a16:creationId xmlns:a16="http://schemas.microsoft.com/office/drawing/2014/main" id="{9EE66B69-F58A-444B-8E1D-B7E20F4EAAE4}"/>
                </a:ext>
              </a:extLst>
            </p:cNvPr>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45" name="draw-check-mark_17153">
              <a:extLst>
                <a:ext uri="{FF2B5EF4-FFF2-40B4-BE49-F238E27FC236}">
                  <a16:creationId xmlns:a16="http://schemas.microsoft.com/office/drawing/2014/main" id="{3E2A2E9B-CC73-420E-9CFB-F442D207CC2B}"/>
                </a:ext>
              </a:extLst>
            </p:cNvPr>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4CA87F"/>
            </a:solidFill>
            <a:ln>
              <a:noFill/>
            </a:ln>
          </p:spPr>
          <p:txBody>
            <a:bodyPr/>
            <a:lstStyle/>
            <a:p>
              <a:endParaRPr lang="en-SG"/>
            </a:p>
          </p:txBody>
        </p:sp>
      </p:grpSp>
      <p:grpSp>
        <p:nvGrpSpPr>
          <p:cNvPr id="46" name="组合 32">
            <a:extLst>
              <a:ext uri="{FF2B5EF4-FFF2-40B4-BE49-F238E27FC236}">
                <a16:creationId xmlns:a16="http://schemas.microsoft.com/office/drawing/2014/main" id="{771D48F7-D893-41F7-8B20-A252833A501E}"/>
              </a:ext>
            </a:extLst>
          </p:cNvPr>
          <p:cNvGrpSpPr/>
          <p:nvPr/>
        </p:nvGrpSpPr>
        <p:grpSpPr>
          <a:xfrm>
            <a:off x="3107823" y="3821106"/>
            <a:ext cx="675445" cy="665861"/>
            <a:chOff x="5522785" y="1820755"/>
            <a:chExt cx="1011408" cy="997057"/>
          </a:xfrm>
        </p:grpSpPr>
        <p:sp>
          <p:nvSpPr>
            <p:cNvPr id="47" name="矩形 33">
              <a:extLst>
                <a:ext uri="{FF2B5EF4-FFF2-40B4-BE49-F238E27FC236}">
                  <a16:creationId xmlns:a16="http://schemas.microsoft.com/office/drawing/2014/main" id="{CF13B2C2-08B4-4456-A1EB-BC1413D78E2D}"/>
                </a:ext>
              </a:extLst>
            </p:cNvPr>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48" name="draw-check-mark_17153">
              <a:extLst>
                <a:ext uri="{FF2B5EF4-FFF2-40B4-BE49-F238E27FC236}">
                  <a16:creationId xmlns:a16="http://schemas.microsoft.com/office/drawing/2014/main" id="{B3395451-A695-49D1-94AC-ABC3CBFAED7D}"/>
                </a:ext>
              </a:extLst>
            </p:cNvPr>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chemeClr val="accent4"/>
            </a:solidFill>
            <a:ln>
              <a:noFill/>
            </a:ln>
          </p:spPr>
          <p:txBody>
            <a:bodyPr/>
            <a:lstStyle/>
            <a:p>
              <a:endParaRPr lang="en-SG"/>
            </a:p>
          </p:txBody>
        </p:sp>
      </p:grpSp>
      <p:sp>
        <p:nvSpPr>
          <p:cNvPr id="52" name="TextBox 51">
            <a:extLst>
              <a:ext uri="{FF2B5EF4-FFF2-40B4-BE49-F238E27FC236}">
                <a16:creationId xmlns:a16="http://schemas.microsoft.com/office/drawing/2014/main" id="{E6027EE4-5ACB-4448-8BD6-ADDDD427411A}"/>
              </a:ext>
            </a:extLst>
          </p:cNvPr>
          <p:cNvSpPr txBox="1"/>
          <p:nvPr/>
        </p:nvSpPr>
        <p:spPr>
          <a:xfrm>
            <a:off x="3957308" y="2764293"/>
            <a:ext cx="7388276" cy="461665"/>
          </a:xfrm>
          <a:prstGeom prst="rect">
            <a:avLst/>
          </a:prstGeom>
          <a:noFill/>
        </p:spPr>
        <p:txBody>
          <a:bodyPr wrap="square" rtlCol="0">
            <a:spAutoFit/>
          </a:bodyPr>
          <a:lstStyle/>
          <a:p>
            <a:r>
              <a:rPr lang="en-US" sz="2400" b="1">
                <a:latin typeface="Times New Roman" panose="02020603050405020304" pitchFamily="18" charset="0"/>
                <a:cs typeface="Times New Roman" panose="02020603050405020304" pitchFamily="18" charset="0"/>
              </a:rPr>
              <a:t>Đọc </a:t>
            </a:r>
            <a:r>
              <a:rPr lang="en-US" sz="2400" b="1" dirty="0" err="1">
                <a:latin typeface="Times New Roman" panose="02020603050405020304" pitchFamily="18" charset="0"/>
                <a:cs typeface="Times New Roman" panose="02020603050405020304" pitchFamily="18" charset="0"/>
              </a:rPr>
              <a:t>bài</a:t>
            </a:r>
            <a:r>
              <a:rPr lang="en-US" sz="2400" b="1">
                <a:latin typeface="Times New Roman" panose="02020603050405020304" pitchFamily="18" charset="0"/>
                <a:cs typeface="Times New Roman" panose="02020603050405020304" pitchFamily="18" charset="0"/>
              </a:rPr>
              <a:t>: </a:t>
            </a:r>
            <a:r>
              <a:rPr lang="en-US" sz="2400" b="1" i="1">
                <a:latin typeface="Times New Roman" panose="02020603050405020304" pitchFamily="18" charset="0"/>
                <a:cs typeface="Times New Roman" panose="02020603050405020304" pitchFamily="18" charset="0"/>
              </a:rPr>
              <a:t>Đất nước </a:t>
            </a:r>
            <a:r>
              <a:rPr lang="en-US" sz="2400" b="1">
                <a:latin typeface="Times New Roman" panose="02020603050405020304" pitchFamily="18" charset="0"/>
                <a:cs typeface="Times New Roman" panose="02020603050405020304" pitchFamily="18" charset="0"/>
              </a:rPr>
              <a:t>và</a:t>
            </a:r>
            <a:r>
              <a:rPr lang="en-US" sz="2400" b="1" i="1">
                <a:latin typeface="Times New Roman" panose="02020603050405020304" pitchFamily="18" charset="0"/>
                <a:cs typeface="Times New Roman" panose="02020603050405020304" pitchFamily="18" charset="0"/>
              </a:rPr>
              <a:t> Tôi </a:t>
            </a:r>
            <a:r>
              <a:rPr lang="en-US" sz="2400" b="1" i="1" dirty="0" err="1">
                <a:latin typeface="Times New Roman" panose="02020603050405020304" pitchFamily="18" charset="0"/>
                <a:cs typeface="Times New Roman" panose="02020603050405020304" pitchFamily="18" charset="0"/>
              </a:rPr>
              <a:t>có</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một</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giấc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mơ</a:t>
            </a:r>
            <a:endParaRPr lang="en-SG" sz="2400" b="1" i="1" dirty="0">
              <a:latin typeface="Times New Roman" panose="02020603050405020304" pitchFamily="18" charset="0"/>
              <a:cs typeface="Times New Roman" panose="02020603050405020304" pitchFamily="18" charset="0"/>
            </a:endParaRPr>
          </a:p>
        </p:txBody>
      </p:sp>
      <p:sp>
        <p:nvSpPr>
          <p:cNvPr id="53" name="TextBox 52">
            <a:extLst>
              <a:ext uri="{FF2B5EF4-FFF2-40B4-BE49-F238E27FC236}">
                <a16:creationId xmlns:a16="http://schemas.microsoft.com/office/drawing/2014/main" id="{FB56E494-37F8-4D40-BF82-BA5C22CA1A0D}"/>
              </a:ext>
            </a:extLst>
          </p:cNvPr>
          <p:cNvSpPr txBox="1"/>
          <p:nvPr/>
        </p:nvSpPr>
        <p:spPr>
          <a:xfrm>
            <a:off x="3957308" y="1652290"/>
            <a:ext cx="5940873" cy="461665"/>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đồ</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duy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tóm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endParaRPr lang="en-SG" sz="2400" b="1"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06DEAF78-33FB-4C1B-A82D-06050A5D77AE}"/>
              </a:ext>
            </a:extLst>
          </p:cNvPr>
          <p:cNvSpPr txBox="1"/>
          <p:nvPr/>
        </p:nvSpPr>
        <p:spPr>
          <a:xfrm>
            <a:off x="3964580" y="3917810"/>
            <a:ext cx="7532815" cy="461665"/>
          </a:xfrm>
          <a:prstGeom prst="rect">
            <a:avLst/>
          </a:prstGeom>
          <a:noFill/>
        </p:spPr>
        <p:txBody>
          <a:bodyPr wrap="square" rtlCol="0">
            <a:spAutoFit/>
          </a:bodyPr>
          <a:lstStyle/>
          <a:p>
            <a:pPr algn="just"/>
            <a:r>
              <a:rPr lang="en-US" sz="2400" b="1" dirty="0" err="1">
                <a:latin typeface="Times New Roman" panose="02020603050405020304" pitchFamily="18" charset="0"/>
                <a:ea typeface="Calibri" panose="020F0502020204030204" pitchFamily="34" charset="0"/>
                <a:cs typeface="Times New Roman" panose="02020603050405020304" pitchFamily="18" charset="0"/>
              </a:rPr>
              <a:t>Lên</a:t>
            </a:r>
            <a:r>
              <a:rPr lang="en-US" sz="2400" b="1" dirty="0">
                <a:latin typeface="Times New Roman" panose="02020603050405020304" pitchFamily="18" charset="0"/>
                <a:ea typeface="Calibri" panose="020F0502020204030204" pitchFamily="34" charset="0"/>
                <a:cs typeface="Times New Roman" panose="02020603050405020304" pitchFamily="18" charset="0"/>
              </a:rPr>
              <a:t> ý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tưởng</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cho</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chủ</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latin typeface="Times New Roman" panose="02020603050405020304" pitchFamily="18" charset="0"/>
                <a:ea typeface="Calibri" panose="020F0502020204030204" pitchFamily="34" charset="0"/>
                <a:cs typeface="Times New Roman" panose="02020603050405020304" pitchFamily="18" charset="0"/>
              </a:rPr>
              <a:t>đề</a:t>
            </a:r>
            <a:r>
              <a:rPr lang="en-US" sz="2400" b="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Giấc</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mơ</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em</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b="1" i="1" dirty="0">
                <a:latin typeface="Times New Roman" panose="02020603050405020304" pitchFamily="18" charset="0"/>
                <a:ea typeface="Calibri" panose="020F0502020204030204" pitchFamily="34" charset="0"/>
                <a:cs typeface="Times New Roman" panose="02020603050405020304" pitchFamily="18" charset="0"/>
              </a:rPr>
              <a:t> </a:t>
            </a:r>
            <a:r>
              <a:rPr lang="en-US" sz="2400" b="1" i="1" dirty="0" err="1">
                <a:latin typeface="Times New Roman" panose="02020603050405020304" pitchFamily="18" charset="0"/>
                <a:ea typeface="Calibri" panose="020F0502020204030204" pitchFamily="34" charset="0"/>
                <a:cs typeface="Times New Roman" panose="02020603050405020304" pitchFamily="18" charset="0"/>
              </a:rPr>
              <a:t>gì</a:t>
            </a:r>
            <a:r>
              <a:rPr lang="en-US" sz="2400" b="1" i="1" dirty="0">
                <a:latin typeface="Times New Roman" panose="02020603050405020304" pitchFamily="18" charset="0"/>
                <a:ea typeface="Calibri" panose="020F0502020204030204" pitchFamily="34" charset="0"/>
                <a:cs typeface="Times New Roman" panose="02020603050405020304" pitchFamily="18" charset="0"/>
              </a:rPr>
              <a:t>?</a:t>
            </a:r>
            <a:endParaRPr lang="en-SG" sz="2400" b="1" i="1" dirty="0">
              <a:latin typeface="Times New Roman" panose="02020603050405020304" pitchFamily="18" charset="0"/>
              <a:cs typeface="Times New Roman" panose="02020603050405020304" pitchFamily="18" charset="0"/>
            </a:endParaRPr>
          </a:p>
        </p:txBody>
      </p:sp>
      <p:grpSp>
        <p:nvGrpSpPr>
          <p:cNvPr id="55" name="组合 29">
            <a:extLst>
              <a:ext uri="{FF2B5EF4-FFF2-40B4-BE49-F238E27FC236}">
                <a16:creationId xmlns:a16="http://schemas.microsoft.com/office/drawing/2014/main" id="{8A5F8474-66E5-475E-AC6D-683A3AA04730}"/>
              </a:ext>
            </a:extLst>
          </p:cNvPr>
          <p:cNvGrpSpPr/>
          <p:nvPr/>
        </p:nvGrpSpPr>
        <p:grpSpPr>
          <a:xfrm>
            <a:off x="3088856" y="2530555"/>
            <a:ext cx="675445" cy="665861"/>
            <a:chOff x="5522785" y="1820755"/>
            <a:chExt cx="1011408" cy="997057"/>
          </a:xfrm>
        </p:grpSpPr>
        <p:sp>
          <p:nvSpPr>
            <p:cNvPr id="56" name="矩形 30">
              <a:extLst>
                <a:ext uri="{FF2B5EF4-FFF2-40B4-BE49-F238E27FC236}">
                  <a16:creationId xmlns:a16="http://schemas.microsoft.com/office/drawing/2014/main" id="{9EE66B69-F58A-444B-8E1D-B7E20F4EAAE4}"/>
                </a:ext>
              </a:extLst>
            </p:cNvPr>
            <p:cNvSpPr/>
            <p:nvPr/>
          </p:nvSpPr>
          <p:spPr>
            <a:xfrm>
              <a:off x="5522785" y="2079623"/>
              <a:ext cx="738189" cy="738189"/>
            </a:xfrm>
            <a:prstGeom prst="rect">
              <a:avLst/>
            </a:prstGeom>
            <a:noFill/>
            <a:ln w="762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solidFill>
                  <a:schemeClr val="bg2">
                    <a:lumMod val="25000"/>
                  </a:schemeClr>
                </a:solidFill>
                <a:latin typeface="Century Gothic" panose="020B0502020202020204" pitchFamily="34" charset="0"/>
                <a:ea typeface="汉仪夏日体W" panose="00020600040101010101" pitchFamily="18" charset="-122"/>
              </a:endParaRPr>
            </a:p>
          </p:txBody>
        </p:sp>
        <p:sp>
          <p:nvSpPr>
            <p:cNvPr id="57" name="draw-check-mark_17153">
              <a:extLst>
                <a:ext uri="{FF2B5EF4-FFF2-40B4-BE49-F238E27FC236}">
                  <a16:creationId xmlns:a16="http://schemas.microsoft.com/office/drawing/2014/main" id="{3E2A2E9B-CC73-420E-9CFB-F442D207CC2B}"/>
                </a:ext>
              </a:extLst>
            </p:cNvPr>
            <p:cNvSpPr>
              <a:spLocks noChangeAspect="1"/>
            </p:cNvSpPr>
            <p:nvPr/>
          </p:nvSpPr>
          <p:spPr bwMode="auto">
            <a:xfrm>
              <a:off x="5522785" y="1820755"/>
              <a:ext cx="1011408" cy="971657"/>
            </a:xfrm>
            <a:custGeom>
              <a:avLst/>
              <a:gdLst>
                <a:gd name="T0" fmla="*/ 114 w 276"/>
                <a:gd name="T1" fmla="*/ 257 h 265"/>
                <a:gd name="T2" fmla="*/ 143 w 276"/>
                <a:gd name="T3" fmla="*/ 249 h 265"/>
                <a:gd name="T4" fmla="*/ 263 w 276"/>
                <a:gd name="T5" fmla="*/ 35 h 265"/>
                <a:gd name="T6" fmla="*/ 234 w 276"/>
                <a:gd name="T7" fmla="*/ 17 h 265"/>
                <a:gd name="T8" fmla="*/ 117 w 276"/>
                <a:gd name="T9" fmla="*/ 210 h 265"/>
                <a:gd name="T10" fmla="*/ 42 w 276"/>
                <a:gd name="T11" fmla="*/ 140 h 265"/>
                <a:gd name="T12" fmla="*/ 18 w 276"/>
                <a:gd name="T13" fmla="*/ 164 h 265"/>
                <a:gd name="T14" fmla="*/ 114 w 276"/>
                <a:gd name="T15" fmla="*/ 257 h 2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265">
                  <a:moveTo>
                    <a:pt x="114" y="257"/>
                  </a:moveTo>
                  <a:cubicBezTo>
                    <a:pt x="123" y="265"/>
                    <a:pt x="141" y="262"/>
                    <a:pt x="143" y="249"/>
                  </a:cubicBezTo>
                  <a:cubicBezTo>
                    <a:pt x="155" y="168"/>
                    <a:pt x="217" y="99"/>
                    <a:pt x="263" y="35"/>
                  </a:cubicBezTo>
                  <a:cubicBezTo>
                    <a:pt x="276" y="17"/>
                    <a:pt x="246" y="0"/>
                    <a:pt x="234" y="17"/>
                  </a:cubicBezTo>
                  <a:cubicBezTo>
                    <a:pt x="191" y="77"/>
                    <a:pt x="138" y="139"/>
                    <a:pt x="117" y="210"/>
                  </a:cubicBezTo>
                  <a:cubicBezTo>
                    <a:pt x="93" y="186"/>
                    <a:pt x="69" y="162"/>
                    <a:pt x="42" y="140"/>
                  </a:cubicBezTo>
                  <a:cubicBezTo>
                    <a:pt x="25" y="126"/>
                    <a:pt x="0" y="150"/>
                    <a:pt x="18" y="164"/>
                  </a:cubicBezTo>
                  <a:cubicBezTo>
                    <a:pt x="53" y="192"/>
                    <a:pt x="83" y="225"/>
                    <a:pt x="114" y="257"/>
                  </a:cubicBezTo>
                  <a:close/>
                </a:path>
              </a:pathLst>
            </a:custGeom>
            <a:solidFill>
              <a:srgbClr val="4CA87F"/>
            </a:solidFill>
            <a:ln>
              <a:noFill/>
            </a:ln>
          </p:spPr>
          <p:txBody>
            <a:bodyPr/>
            <a:lstStyle/>
            <a:p>
              <a:endParaRPr lang="en-SG"/>
            </a:p>
          </p:txBody>
        </p:sp>
      </p:grpSp>
    </p:spTree>
    <p:extLst>
      <p:ext uri="{BB962C8B-B14F-4D97-AF65-F5344CB8AC3E}">
        <p14:creationId xmlns:p14="http://schemas.microsoft.com/office/powerpoint/2010/main" val="417189409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circle(in)">
                                      <p:cBhvr>
                                        <p:cTn id="7" dur="20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randombar(horizontal)">
                                      <p:cBhvr>
                                        <p:cTn id="12" dur="500"/>
                                        <p:tgtEl>
                                          <p:spTgt spid="4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blinds(horizontal)">
                                      <p:cBhvr>
                                        <p:cTn id="20" dur="500"/>
                                        <p:tgtEl>
                                          <p:spTgt spid="55"/>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randombar(horizontal)">
                                      <p:cBhvr>
                                        <p:cTn id="25" dur="500"/>
                                        <p:tgtEl>
                                          <p:spTgt spid="4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500"/>
                                        <p:tgtEl>
                                          <p:spTgt spid="54"/>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randombar(horizontal)">
                                      <p:cBhvr>
                                        <p:cTn id="31" dur="500"/>
                                        <p:tgtEl>
                                          <p:spTgt spid="5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nodeType="click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randombar(horizontal)">
                                      <p:cBhvr>
                                        <p:cTn id="3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33" name="Group 32"/>
          <p:cNvGrpSpPr/>
          <p:nvPr/>
        </p:nvGrpSpPr>
        <p:grpSpPr>
          <a:xfrm>
            <a:off x="0" y="5832031"/>
            <a:ext cx="12209461" cy="1037259"/>
            <a:chOff x="0" y="4365556"/>
            <a:chExt cx="9157096" cy="777944"/>
          </a:xfrm>
        </p:grpSpPr>
        <p:sp>
          <p:nvSpPr>
            <p:cNvPr id="34" name="Rectangle 33"/>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pic>
        <p:nvPicPr>
          <p:cNvPr id="1026" name="Picture 2" descr="Soạn bài Đất Nước của Nguyễn Khoa Điề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8023" y="2599367"/>
            <a:ext cx="8403771" cy="4216128"/>
          </a:xfrm>
          <a:prstGeom prst="rect">
            <a:avLst/>
          </a:prstGeom>
          <a:noFill/>
          <a:extLst>
            <a:ext uri="{909E8E84-426E-40DD-AFC4-6F175D3DCCD1}">
              <a14:hiddenFill xmlns:a14="http://schemas.microsoft.com/office/drawing/2010/main">
                <a:solidFill>
                  <a:srgbClr val="FFFFFF"/>
                </a:solidFill>
              </a14:hiddenFill>
            </a:ext>
          </a:extLst>
        </p:spPr>
      </p:pic>
      <p:sp>
        <p:nvSpPr>
          <p:cNvPr id="41" name="Rounded Rectangle 40"/>
          <p:cNvSpPr/>
          <p:nvPr/>
        </p:nvSpPr>
        <p:spPr>
          <a:xfrm>
            <a:off x="3421559" y="960097"/>
            <a:ext cx="5036697" cy="203866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a:solidFill>
                  <a:srgbClr val="6D1E1D"/>
                </a:solidFill>
                <a:latin typeface="Times New Roman" panose="02020603050405020304" pitchFamily="18" charset="0"/>
                <a:cs typeface="Times New Roman" panose="02020603050405020304" pitchFamily="18" charset="0"/>
              </a:rPr>
              <a:t>Đất nước</a:t>
            </a:r>
          </a:p>
          <a:p>
            <a:pPr algn="ctr"/>
            <a:r>
              <a:rPr lang="en-US" sz="4800" b="1">
                <a:solidFill>
                  <a:srgbClr val="6D1E1D"/>
                </a:solidFill>
                <a:latin typeface="Times New Roman" panose="02020603050405020304" pitchFamily="18" charset="0"/>
                <a:cs typeface="Times New Roman" panose="02020603050405020304" pitchFamily="18" charset="0"/>
              </a:rPr>
              <a:t>Nguyễn Đình Thi</a:t>
            </a:r>
          </a:p>
        </p:txBody>
      </p:sp>
      <p:pic>
        <p:nvPicPr>
          <p:cNvPr id="2" name="Picture 1"/>
          <p:cNvPicPr>
            <a:picLocks noChangeAspect="1"/>
          </p:cNvPicPr>
          <p:nvPr/>
        </p:nvPicPr>
        <p:blipFill>
          <a:blip r:embed="rId5"/>
          <a:stretch>
            <a:fillRect/>
          </a:stretch>
        </p:blipFill>
        <p:spPr>
          <a:xfrm>
            <a:off x="552432" y="1127209"/>
            <a:ext cx="1162650" cy="919305"/>
          </a:xfrm>
          <a:prstGeom prst="rect">
            <a:avLst/>
          </a:prstGeom>
        </p:spPr>
      </p:pic>
    </p:spTree>
    <p:extLst>
      <p:ext uri="{BB962C8B-B14F-4D97-AF65-F5344CB8AC3E}">
        <p14:creationId xmlns:p14="http://schemas.microsoft.com/office/powerpoint/2010/main" val="18736655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33" name="Group 32"/>
          <p:cNvGrpSpPr/>
          <p:nvPr/>
        </p:nvGrpSpPr>
        <p:grpSpPr>
          <a:xfrm>
            <a:off x="0" y="5832031"/>
            <a:ext cx="12209461" cy="1037259"/>
            <a:chOff x="0" y="4365556"/>
            <a:chExt cx="9157096" cy="777944"/>
          </a:xfrm>
        </p:grpSpPr>
        <p:sp>
          <p:nvSpPr>
            <p:cNvPr id="34" name="Rectangle 33"/>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41" name="Rounded Rectangle 40"/>
          <p:cNvSpPr/>
          <p:nvPr/>
        </p:nvSpPr>
        <p:spPr>
          <a:xfrm>
            <a:off x="3730529" y="1074394"/>
            <a:ext cx="5036697" cy="20386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i="1">
                <a:solidFill>
                  <a:srgbClr val="6D1E1D"/>
                </a:solidFill>
                <a:latin typeface="Times New Roman" panose="02020603050405020304" pitchFamily="18" charset="0"/>
                <a:cs typeface="Times New Roman" panose="02020603050405020304" pitchFamily="18" charset="0"/>
              </a:rPr>
              <a:t>Đất nước</a:t>
            </a:r>
          </a:p>
          <a:p>
            <a:pPr algn="ctr"/>
            <a:r>
              <a:rPr lang="en-US" sz="4800" b="1">
                <a:solidFill>
                  <a:srgbClr val="6D1E1D"/>
                </a:solidFill>
                <a:latin typeface="Times New Roman" panose="02020603050405020304" pitchFamily="18" charset="0"/>
                <a:cs typeface="Times New Roman" panose="02020603050405020304" pitchFamily="18" charset="0"/>
              </a:rPr>
              <a:t>Nguyễn Đình Thi</a:t>
            </a:r>
          </a:p>
        </p:txBody>
      </p:sp>
      <p:sp>
        <p:nvSpPr>
          <p:cNvPr id="22" name="Rectangle 21"/>
          <p:cNvSpPr/>
          <p:nvPr/>
        </p:nvSpPr>
        <p:spPr>
          <a:xfrm>
            <a:off x="1004204" y="3367963"/>
            <a:ext cx="10489346" cy="707886"/>
          </a:xfrm>
          <a:prstGeom prst="rect">
            <a:avLst/>
          </a:prstGeom>
        </p:spPr>
        <p:txBody>
          <a:bodyPr wrap="none">
            <a:spAutoFit/>
          </a:bodyPr>
          <a:lstStyle/>
          <a:p>
            <a:pPr algn="just">
              <a:lnSpc>
                <a:spcPct val="125000"/>
              </a:lnSpc>
              <a:spcAft>
                <a:spcPts val="0"/>
              </a:spcAft>
            </a:pPr>
            <a:r>
              <a:rPr lang="en-US" sz="3200" b="1">
                <a:latin typeface="Times New Roman" panose="02020603050405020304" pitchFamily="18" charset="0"/>
                <a:ea typeface="Arial" panose="020B0604020202020204" pitchFamily="34" charset="0"/>
              </a:rPr>
              <a:t>Hướng dẫn HS trả lời từng câu hỏi trong phần Sau khi đọc</a:t>
            </a:r>
            <a:endParaRPr lang="en-US" sz="2800" b="1">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177790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33" name="Group 32"/>
          <p:cNvGrpSpPr/>
          <p:nvPr/>
        </p:nvGrpSpPr>
        <p:grpSpPr>
          <a:xfrm>
            <a:off x="0" y="5832031"/>
            <a:ext cx="12209461" cy="1037259"/>
            <a:chOff x="0" y="4365556"/>
            <a:chExt cx="9157096" cy="777944"/>
          </a:xfrm>
        </p:grpSpPr>
        <p:sp>
          <p:nvSpPr>
            <p:cNvPr id="34" name="Rectangle 33"/>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23" name="Rectangle 22"/>
          <p:cNvSpPr/>
          <p:nvPr/>
        </p:nvSpPr>
        <p:spPr>
          <a:xfrm>
            <a:off x="1991726" y="1770613"/>
            <a:ext cx="8374251" cy="1938992"/>
          </a:xfrm>
          <a:prstGeom prst="rect">
            <a:avLst/>
          </a:prstGeom>
        </p:spPr>
        <p:txBody>
          <a:bodyPr wrap="square">
            <a:spAutoFit/>
          </a:bodyPr>
          <a:lstStyle/>
          <a:p>
            <a:pPr algn="just">
              <a:lnSpc>
                <a:spcPct val="125000"/>
              </a:lnSpc>
              <a:spcAft>
                <a:spcPts val="0"/>
              </a:spcAft>
            </a:pPr>
            <a:r>
              <a:rPr lang="en-US" sz="2400" b="1">
                <a:latin typeface="Times New Roman" panose="02020603050405020304" pitchFamily="18" charset="0"/>
                <a:ea typeface="Arial" panose="020B0604020202020204" pitchFamily="34" charset="0"/>
              </a:rPr>
              <a:t>Câu 1</a:t>
            </a:r>
            <a:r>
              <a:rPr lang="en-US" sz="2400">
                <a:latin typeface="Times New Roman" panose="02020603050405020304" pitchFamily="18" charset="0"/>
                <a:ea typeface="Arial" panose="020B0604020202020204" pitchFamily="34" charset="0"/>
              </a:rPr>
              <a:t>: </a:t>
            </a:r>
            <a:r>
              <a:rPr lang="en-US" sz="2400" b="1">
                <a:latin typeface="Times New Roman" panose="02020603050405020304" pitchFamily="18" charset="0"/>
                <a:ea typeface="Arial" panose="020B0604020202020204" pitchFamily="34" charset="0"/>
              </a:rPr>
              <a:t>Không gian của </a:t>
            </a:r>
            <a:r>
              <a:rPr lang="en-US" sz="2400" i="1">
                <a:latin typeface="Times New Roman" panose="02020603050405020304" pitchFamily="18" charset="0"/>
                <a:ea typeface="Arial" panose="020B0604020202020204" pitchFamily="34" charset="0"/>
              </a:rPr>
              <a:t>“những ngày thu đã xa” </a:t>
            </a:r>
            <a:r>
              <a:rPr lang="en-US" sz="2400" b="1">
                <a:latin typeface="Times New Roman" panose="02020603050405020304" pitchFamily="18" charset="0"/>
                <a:ea typeface="Arial" panose="020B0604020202020204" pitchFamily="34" charset="0"/>
              </a:rPr>
              <a:t>được tái hiện qua các</a:t>
            </a:r>
            <a:r>
              <a:rPr lang="en-US" sz="2400" b="1">
                <a:latin typeface="Arial" panose="020B0604020202020204" pitchFamily="34" charset="0"/>
                <a:ea typeface="Arial" panose="020B0604020202020204" pitchFamily="34" charset="0"/>
              </a:rPr>
              <a:t> </a:t>
            </a:r>
            <a:r>
              <a:rPr lang="en-US" sz="2400" b="1">
                <a:latin typeface="Times New Roman" panose="02020603050405020304" pitchFamily="18" charset="0"/>
                <a:ea typeface="Arial" panose="020B0604020202020204" pitchFamily="34" charset="0"/>
              </a:rPr>
              <a:t>hình ảnh</a:t>
            </a:r>
            <a:r>
              <a:rPr lang="en-US" sz="2400" i="1">
                <a:latin typeface="Times New Roman" panose="02020603050405020304" pitchFamily="18" charset="0"/>
                <a:ea typeface="Arial" panose="020B0604020202020204" pitchFamily="34" charset="0"/>
              </a:rPr>
              <a:t>: sáng mát trong, hương cốm mới, những phố dài xao xác hơi may, người ra đi đầu không ngoảnh lại, thềm nắng lá rơi đầy,…</a:t>
            </a:r>
            <a:endParaRPr lang="en-US" sz="24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5507889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33" name="Group 32"/>
          <p:cNvGrpSpPr/>
          <p:nvPr/>
        </p:nvGrpSpPr>
        <p:grpSpPr>
          <a:xfrm>
            <a:off x="0" y="5832031"/>
            <a:ext cx="12209461" cy="1037259"/>
            <a:chOff x="0" y="4365556"/>
            <a:chExt cx="9157096" cy="777944"/>
          </a:xfrm>
        </p:grpSpPr>
        <p:sp>
          <p:nvSpPr>
            <p:cNvPr id="34" name="Rectangle 33"/>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23" name="Rectangle 22"/>
          <p:cNvSpPr/>
          <p:nvPr/>
        </p:nvSpPr>
        <p:spPr>
          <a:xfrm>
            <a:off x="1893558" y="1989849"/>
            <a:ext cx="8374251" cy="2400657"/>
          </a:xfrm>
          <a:prstGeom prst="rect">
            <a:avLst/>
          </a:prstGeom>
        </p:spPr>
        <p:txBody>
          <a:bodyPr wrap="square">
            <a:spAutoFit/>
          </a:bodyPr>
          <a:lstStyle/>
          <a:p>
            <a:pPr algn="just">
              <a:lnSpc>
                <a:spcPct val="125000"/>
              </a:lnSpc>
              <a:spcAft>
                <a:spcPts val="0"/>
              </a:spcAft>
            </a:pPr>
            <a:r>
              <a:rPr lang="en-US" sz="2400" b="1">
                <a:latin typeface="Times New Roman" panose="02020603050405020304" pitchFamily="18" charset="0"/>
                <a:cs typeface="Times New Roman" panose="02020603050405020304" pitchFamily="18" charset="0"/>
              </a:rPr>
              <a:t>Câu 2: Hình ảnh mùa thu nay khác mùa thu xưa ở: cảnh sắc thiên nhiên trong trẻo, tươi sáng </a:t>
            </a:r>
            <a:r>
              <a:rPr lang="en-US" sz="2400" i="1">
                <a:latin typeface="Times New Roman" panose="02020603050405020304" pitchFamily="18" charset="0"/>
                <a:cs typeface="Times New Roman" panose="02020603050405020304" pitchFamily="18" charset="0"/>
              </a:rPr>
              <a:t>(trời thu thay áo mới, trong biếc,…); </a:t>
            </a:r>
            <a:r>
              <a:rPr lang="en-US" sz="2400" b="1">
                <a:latin typeface="Times New Roman" panose="02020603050405020304" pitchFamily="18" charset="0"/>
                <a:cs typeface="Times New Roman" panose="02020603050405020304" pitchFamily="18" charset="0"/>
              </a:rPr>
              <a:t>không gian rộng mở, đầy sức sống </a:t>
            </a:r>
            <a:r>
              <a:rPr lang="en-US" sz="2400" i="1">
                <a:latin typeface="Times New Roman" panose="02020603050405020304" pitchFamily="18" charset="0"/>
                <a:cs typeface="Times New Roman" panose="02020603050405020304" pitchFamily="18" charset="0"/>
              </a:rPr>
              <a:t>(núi đồi, gió thổi rừng tre phấp phới,…); </a:t>
            </a:r>
            <a:r>
              <a:rPr lang="en-US" sz="2400" b="1">
                <a:latin typeface="Times New Roman" panose="02020603050405020304" pitchFamily="18" charset="0"/>
                <a:cs typeface="Times New Roman" panose="02020603050405020304" pitchFamily="18" charset="0"/>
              </a:rPr>
              <a:t>tràn ngập âm thanh vui tươi </a:t>
            </a:r>
            <a:r>
              <a:rPr lang="en-US" sz="2400" i="1">
                <a:latin typeface="Times New Roman" panose="02020603050405020304" pitchFamily="18" charset="0"/>
                <a:cs typeface="Times New Roman" panose="02020603050405020304" pitchFamily="18" charset="0"/>
              </a:rPr>
              <a:t>(nói cười thiết tha).</a:t>
            </a:r>
            <a:endParaRPr lang="en-US" sz="360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3455821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Nhóm 3">
            <a:extLst>
              <a:ext uri="{FF2B5EF4-FFF2-40B4-BE49-F238E27FC236}">
                <a16:creationId xmlns:a16="http://schemas.microsoft.com/office/drawing/2014/main" id="{0F273E01-B15E-4007-1654-20C377B2CF19}"/>
              </a:ext>
            </a:extLst>
          </p:cNvPr>
          <p:cNvGrpSpPr/>
          <p:nvPr/>
        </p:nvGrpSpPr>
        <p:grpSpPr>
          <a:xfrm>
            <a:off x="4104523" y="1230744"/>
            <a:ext cx="4920624" cy="694856"/>
            <a:chOff x="0" y="390043"/>
            <a:chExt cx="4919126" cy="802246"/>
          </a:xfrm>
        </p:grpSpPr>
        <p:sp>
          <p:nvSpPr>
            <p:cNvPr id="11" name="Rectangle 8">
              <a:extLst>
                <a:ext uri="{FF2B5EF4-FFF2-40B4-BE49-F238E27FC236}">
                  <a16:creationId xmlns:a16="http://schemas.microsoft.com/office/drawing/2014/main" id="{F41E1446-9B95-DD48-8ED5-08E5373E6528}"/>
                </a:ext>
              </a:extLst>
            </p:cNvPr>
            <p:cNvSpPr/>
            <p:nvPr/>
          </p:nvSpPr>
          <p:spPr>
            <a:xfrm>
              <a:off x="0" y="390043"/>
              <a:ext cx="4898003" cy="802246"/>
            </a:xfrm>
            <a:prstGeom prst="roundRect">
              <a:avLst/>
            </a:prstGeom>
            <a:solidFill>
              <a:schemeClr val="bg2"/>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defTabSz="1219170">
                <a:buClr>
                  <a:srgbClr val="000000"/>
                </a:buClr>
              </a:pPr>
              <a:endParaRPr lang="en-GB" sz="1333" kern="0">
                <a:solidFill>
                  <a:srgbClr val="698F00">
                    <a:lumMod val="75000"/>
                  </a:srgbClr>
                </a:solidFill>
                <a:latin typeface="Arial"/>
                <a:sym typeface="Arial"/>
              </a:endParaRPr>
            </a:p>
          </p:txBody>
        </p:sp>
        <p:sp>
          <p:nvSpPr>
            <p:cNvPr id="12" name="Rectangle 11">
              <a:extLst>
                <a:ext uri="{FF2B5EF4-FFF2-40B4-BE49-F238E27FC236}">
                  <a16:creationId xmlns:a16="http://schemas.microsoft.com/office/drawing/2014/main" id="{1B3CBEA8-BA15-1E53-3B52-546C9F595FB6}"/>
                </a:ext>
              </a:extLst>
            </p:cNvPr>
            <p:cNvSpPr/>
            <p:nvPr/>
          </p:nvSpPr>
          <p:spPr>
            <a:xfrm>
              <a:off x="119274" y="420726"/>
              <a:ext cx="4799852" cy="769838"/>
            </a:xfrm>
            <a:prstGeom prst="rect">
              <a:avLst/>
            </a:prstGeom>
            <a:ln>
              <a:noFill/>
            </a:ln>
          </p:spPr>
          <p:txBody>
            <a:bodyPr wrap="none">
              <a:spAutoFit/>
            </a:bodyPr>
            <a:lstStyle/>
            <a:p>
              <a:pPr defTabSz="1219170">
                <a:buClr>
                  <a:srgbClr val="000000"/>
                </a:buClr>
              </a:pPr>
              <a:r>
                <a:rPr lang="en-GB" sz="3733" b="1" kern="0" dirty="0">
                  <a:solidFill>
                    <a:srgbClr val="090033"/>
                  </a:solidFill>
                  <a:latin typeface="Times New Roman" panose="02020603050405020304" pitchFamily="18" charset="0"/>
                  <a:cs typeface="Times New Roman" panose="02020603050405020304" pitchFamily="18" charset="0"/>
                  <a:sym typeface="Arial"/>
                </a:rPr>
                <a:t>MỤC TIÊU BÀI HỌC</a:t>
              </a:r>
            </a:p>
          </p:txBody>
        </p:sp>
      </p:grpSp>
      <p:grpSp>
        <p:nvGrpSpPr>
          <p:cNvPr id="13" name="Nhóm 18">
            <a:extLst>
              <a:ext uri="{FF2B5EF4-FFF2-40B4-BE49-F238E27FC236}">
                <a16:creationId xmlns:a16="http://schemas.microsoft.com/office/drawing/2014/main" id="{1128B237-1BF7-2567-10DC-1D89ABA30662}"/>
              </a:ext>
            </a:extLst>
          </p:cNvPr>
          <p:cNvGrpSpPr/>
          <p:nvPr/>
        </p:nvGrpSpPr>
        <p:grpSpPr>
          <a:xfrm>
            <a:off x="253219" y="4646456"/>
            <a:ext cx="5517620" cy="1227279"/>
            <a:chOff x="189913" y="3206544"/>
            <a:chExt cx="4138215" cy="920459"/>
          </a:xfrm>
        </p:grpSpPr>
        <p:sp>
          <p:nvSpPr>
            <p:cNvPr id="14" name="Hộp Văn bản 21">
              <a:extLst>
                <a:ext uri="{FF2B5EF4-FFF2-40B4-BE49-F238E27FC236}">
                  <a16:creationId xmlns:a16="http://schemas.microsoft.com/office/drawing/2014/main" id="{6BEE8EB7-4C05-72F5-43DD-901377A3A0BD}"/>
                </a:ext>
              </a:extLst>
            </p:cNvPr>
            <p:cNvSpPr txBox="1"/>
            <p:nvPr/>
          </p:nvSpPr>
          <p:spPr>
            <a:xfrm>
              <a:off x="1146373" y="3226757"/>
              <a:ext cx="3181755" cy="900246"/>
            </a:xfrm>
            <a:prstGeom prst="rect">
              <a:avLst/>
            </a:prstGeom>
            <a:noFill/>
          </p:spPr>
          <p:txBody>
            <a:bodyPr wrap="square">
              <a:spAutoFit/>
            </a:bodyPr>
            <a:lstStyle/>
            <a:p>
              <a:pPr algn="just" defTabSz="1219170">
                <a:buClr>
                  <a:srgbClr val="000000"/>
                </a:buClr>
              </a:pPr>
              <a:r>
                <a:rPr lang="en-US" sz="2400" kern="0" dirty="0">
                  <a:solidFill>
                    <a:srgbClr val="000000"/>
                  </a:solidFill>
                  <a:latin typeface="Arial" panose="020B0604020202020204" pitchFamily="34" charset="0"/>
                  <a:cs typeface="Arial" panose="020B0604020202020204" pitchFamily="34" charset="0"/>
                  <a:sym typeface="Arial"/>
                </a:rPr>
                <a:t>Học sinh </a:t>
              </a:r>
              <a:r>
                <a:rPr lang="en-US" sz="2400" b="1" kern="0" dirty="0">
                  <a:solidFill>
                    <a:srgbClr val="000000"/>
                  </a:solidFill>
                  <a:latin typeface="Arial" panose="020B0604020202020204" pitchFamily="34" charset="0"/>
                  <a:cs typeface="Arial" panose="020B0604020202020204" pitchFamily="34" charset="0"/>
                  <a:sym typeface="Arial"/>
                </a:rPr>
                <a:t>nhận xét </a:t>
              </a:r>
              <a:r>
                <a:rPr lang="en-US" sz="2400" kern="0" dirty="0">
                  <a:solidFill>
                    <a:srgbClr val="000000"/>
                  </a:solidFill>
                  <a:latin typeface="Arial" panose="020B0604020202020204" pitchFamily="34" charset="0"/>
                  <a:cs typeface="Arial" panose="020B0604020202020204" pitchFamily="34" charset="0"/>
                  <a:sym typeface="Arial"/>
                </a:rPr>
                <a:t>được nội dung bao </a:t>
              </a:r>
              <a:r>
                <a:rPr lang="en-US" sz="2400" kern="0" dirty="0" err="1">
                  <a:solidFill>
                    <a:srgbClr val="000000"/>
                  </a:solidFill>
                  <a:latin typeface="Arial" panose="020B0604020202020204" pitchFamily="34" charset="0"/>
                  <a:cs typeface="Arial" panose="020B0604020202020204" pitchFamily="34" charset="0"/>
                  <a:sym typeface="Arial"/>
                </a:rPr>
                <a:t>quát</a:t>
              </a:r>
              <a:r>
                <a:rPr lang="en-US" sz="2400" kern="0" dirty="0">
                  <a:solidFill>
                    <a:srgbClr val="000000"/>
                  </a:solidFill>
                  <a:latin typeface="Arial" panose="020B0604020202020204" pitchFamily="34" charset="0"/>
                  <a:cs typeface="Arial" panose="020B0604020202020204" pitchFamily="34" charset="0"/>
                  <a:sym typeface="Arial"/>
                </a:rPr>
                <a:t> </a:t>
              </a:r>
              <a:r>
                <a:rPr lang="en-US" sz="2400" kern="0" dirty="0" err="1">
                  <a:solidFill>
                    <a:srgbClr val="000000"/>
                  </a:solidFill>
                  <a:latin typeface="Arial" panose="020B0604020202020204" pitchFamily="34" charset="0"/>
                  <a:cs typeface="Arial" panose="020B0604020202020204" pitchFamily="34" charset="0"/>
                  <a:sym typeface="Arial"/>
                </a:rPr>
                <a:t>của</a:t>
              </a:r>
              <a:r>
                <a:rPr lang="en-US" sz="2400" kern="0" dirty="0">
                  <a:solidFill>
                    <a:srgbClr val="000000"/>
                  </a:solidFill>
                  <a:latin typeface="Arial" panose="020B0604020202020204" pitchFamily="34" charset="0"/>
                  <a:cs typeface="Arial" panose="020B0604020202020204" pitchFamily="34" charset="0"/>
                  <a:sym typeface="Arial"/>
                </a:rPr>
                <a:t> văn </a:t>
              </a:r>
              <a:r>
                <a:rPr lang="en-US" sz="2400" kern="0" dirty="0" err="1">
                  <a:solidFill>
                    <a:srgbClr val="000000"/>
                  </a:solidFill>
                  <a:latin typeface="Arial" panose="020B0604020202020204" pitchFamily="34" charset="0"/>
                  <a:cs typeface="Arial" panose="020B0604020202020204" pitchFamily="34" charset="0"/>
                  <a:sym typeface="Arial"/>
                </a:rPr>
                <a:t>bản</a:t>
              </a:r>
              <a:r>
                <a:rPr lang="en-US" sz="2400" kern="0" dirty="0">
                  <a:solidFill>
                    <a:srgbClr val="000000"/>
                  </a:solidFill>
                  <a:latin typeface="Arial" panose="020B0604020202020204" pitchFamily="34" charset="0"/>
                  <a:cs typeface="Arial" panose="020B0604020202020204" pitchFamily="34" charset="0"/>
                  <a:sym typeface="Arial"/>
                </a:rPr>
                <a:t> </a:t>
              </a:r>
              <a:r>
                <a:rPr lang="en-US" sz="2400" kern="0" dirty="0" err="1">
                  <a:solidFill>
                    <a:srgbClr val="000000"/>
                  </a:solidFill>
                  <a:latin typeface="Arial" panose="020B0604020202020204" pitchFamily="34" charset="0"/>
                  <a:cs typeface="Arial" panose="020B0604020202020204" pitchFamily="34" charset="0"/>
                  <a:sym typeface="Arial"/>
                </a:rPr>
                <a:t>nghị</a:t>
              </a:r>
              <a:r>
                <a:rPr lang="en-US" sz="2400" kern="0" dirty="0">
                  <a:solidFill>
                    <a:srgbClr val="000000"/>
                  </a:solidFill>
                  <a:latin typeface="Arial" panose="020B0604020202020204" pitchFamily="34" charset="0"/>
                  <a:cs typeface="Arial" panose="020B0604020202020204" pitchFamily="34" charset="0"/>
                  <a:sym typeface="Arial"/>
                </a:rPr>
                <a:t> </a:t>
              </a:r>
              <a:r>
                <a:rPr lang="en-US" sz="2400" kern="0" dirty="0" err="1">
                  <a:solidFill>
                    <a:srgbClr val="000000"/>
                  </a:solidFill>
                  <a:latin typeface="Arial" panose="020B0604020202020204" pitchFamily="34" charset="0"/>
                  <a:cs typeface="Arial" panose="020B0604020202020204" pitchFamily="34" charset="0"/>
                  <a:sym typeface="Arial"/>
                </a:rPr>
                <a:t>luận</a:t>
              </a:r>
              <a:endParaRPr lang="en-US" sz="2400" kern="0" dirty="0">
                <a:solidFill>
                  <a:srgbClr val="000000"/>
                </a:solidFill>
                <a:latin typeface="Arial" panose="020B0604020202020204" pitchFamily="34" charset="0"/>
                <a:cs typeface="Arial" panose="020B0604020202020204" pitchFamily="34" charset="0"/>
                <a:sym typeface="Arial"/>
              </a:endParaRPr>
            </a:p>
          </p:txBody>
        </p:sp>
        <p:sp>
          <p:nvSpPr>
            <p:cNvPr id="15" name="Google Shape;407;p42">
              <a:extLst>
                <a:ext uri="{FF2B5EF4-FFF2-40B4-BE49-F238E27FC236}">
                  <a16:creationId xmlns:a16="http://schemas.microsoft.com/office/drawing/2014/main" id="{93CCD511-1253-6361-6CC5-ED8DF4C7ED6C}"/>
                </a:ext>
              </a:extLst>
            </p:cNvPr>
            <p:cNvSpPr txBox="1">
              <a:spLocks/>
            </p:cNvSpPr>
            <p:nvPr/>
          </p:nvSpPr>
          <p:spPr>
            <a:xfrm>
              <a:off x="189913" y="3206544"/>
              <a:ext cx="91791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pPr defTabSz="1219170">
                <a:buClr>
                  <a:srgbClr val="090033"/>
                </a:buClr>
              </a:pPr>
              <a:r>
                <a:rPr lang="en" sz="4267" kern="0" dirty="0">
                  <a:solidFill>
                    <a:srgbClr val="090033"/>
                  </a:solidFill>
                  <a:latin typeface="Arial" panose="020B0604020202020204" pitchFamily="34" charset="0"/>
                  <a:cs typeface="Arial" panose="020B0604020202020204" pitchFamily="34" charset="0"/>
                </a:rPr>
                <a:t>02</a:t>
              </a:r>
            </a:p>
          </p:txBody>
        </p:sp>
      </p:grpSp>
      <p:grpSp>
        <p:nvGrpSpPr>
          <p:cNvPr id="16" name="Nhóm 7">
            <a:extLst>
              <a:ext uri="{FF2B5EF4-FFF2-40B4-BE49-F238E27FC236}">
                <a16:creationId xmlns:a16="http://schemas.microsoft.com/office/drawing/2014/main" id="{01ED537A-D980-BF65-D569-1E6D5CFCFCFE}"/>
              </a:ext>
            </a:extLst>
          </p:cNvPr>
          <p:cNvGrpSpPr/>
          <p:nvPr/>
        </p:nvGrpSpPr>
        <p:grpSpPr>
          <a:xfrm>
            <a:off x="5964703" y="2486269"/>
            <a:ext cx="5697208" cy="1200328"/>
            <a:chOff x="4473528" y="1753384"/>
            <a:chExt cx="4272906" cy="900246"/>
          </a:xfrm>
        </p:grpSpPr>
        <p:sp>
          <p:nvSpPr>
            <p:cNvPr id="17" name="Hộp Văn bản 23">
              <a:extLst>
                <a:ext uri="{FF2B5EF4-FFF2-40B4-BE49-F238E27FC236}">
                  <a16:creationId xmlns:a16="http://schemas.microsoft.com/office/drawing/2014/main" id="{05E3D370-DC55-941B-4CFC-4876A14A2A49}"/>
                </a:ext>
              </a:extLst>
            </p:cNvPr>
            <p:cNvSpPr txBox="1"/>
            <p:nvPr/>
          </p:nvSpPr>
          <p:spPr>
            <a:xfrm>
              <a:off x="5385777" y="1753384"/>
              <a:ext cx="3360657" cy="900246"/>
            </a:xfrm>
            <a:prstGeom prst="rect">
              <a:avLst/>
            </a:prstGeom>
            <a:noFill/>
          </p:spPr>
          <p:txBody>
            <a:bodyPr wrap="square">
              <a:spAutoFit/>
            </a:bodyPr>
            <a:lstStyle/>
            <a:p>
              <a:pPr algn="just" defTabSz="1219170">
                <a:buClr>
                  <a:srgbClr val="000000"/>
                </a:buClr>
              </a:pPr>
              <a:r>
                <a:rPr lang="en-US" sz="2400" kern="0" dirty="0">
                  <a:solidFill>
                    <a:srgbClr val="000000"/>
                  </a:solidFill>
                  <a:latin typeface="Arial" panose="020B0604020202020204" pitchFamily="34" charset="0"/>
                  <a:cs typeface="Arial" panose="020B0604020202020204" pitchFamily="34" charset="0"/>
                  <a:sym typeface="Arial"/>
                </a:rPr>
                <a:t>Học </a:t>
              </a:r>
              <a:r>
                <a:rPr lang="en-US" sz="2400" kern="0" dirty="0" err="1">
                  <a:solidFill>
                    <a:srgbClr val="000000"/>
                  </a:solidFill>
                  <a:latin typeface="Arial" panose="020B0604020202020204" pitchFamily="34" charset="0"/>
                  <a:cs typeface="Arial" panose="020B0604020202020204" pitchFamily="34" charset="0"/>
                  <a:sym typeface="Arial"/>
                </a:rPr>
                <a:t>sinh</a:t>
              </a:r>
              <a:r>
                <a:rPr lang="en-US" sz="2400" kern="0" dirty="0">
                  <a:solidFill>
                    <a:srgbClr val="000000"/>
                  </a:solidFill>
                  <a:latin typeface="Arial" panose="020B0604020202020204" pitchFamily="34" charset="0"/>
                  <a:cs typeface="Arial" panose="020B0604020202020204" pitchFamily="34" charset="0"/>
                  <a:sym typeface="Arial"/>
                </a:rPr>
                <a:t> </a:t>
              </a:r>
              <a:r>
                <a:rPr lang="en-US" sz="2400" b="1" dirty="0" err="1">
                  <a:latin typeface="Arial" panose="020B0604020202020204" pitchFamily="34" charset="0"/>
                  <a:cs typeface="Arial" panose="020B0604020202020204" pitchFamily="34" charset="0"/>
                </a:rPr>
                <a:t>phân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tích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đánh</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giá</a:t>
              </a:r>
              <a:r>
                <a:rPr lang="en-US" sz="2400" b="1"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điệp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gửi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đọc</a:t>
              </a:r>
              <a:endParaRPr lang="en-US" sz="2400" kern="0" dirty="0">
                <a:solidFill>
                  <a:srgbClr val="000000"/>
                </a:solidFill>
                <a:latin typeface="Arial" panose="020B0604020202020204" pitchFamily="34" charset="0"/>
                <a:cs typeface="Arial" panose="020B0604020202020204" pitchFamily="34" charset="0"/>
                <a:sym typeface="Arial"/>
              </a:endParaRPr>
            </a:p>
          </p:txBody>
        </p:sp>
        <p:sp>
          <p:nvSpPr>
            <p:cNvPr id="18" name="Google Shape;407;p42">
              <a:extLst>
                <a:ext uri="{FF2B5EF4-FFF2-40B4-BE49-F238E27FC236}">
                  <a16:creationId xmlns:a16="http://schemas.microsoft.com/office/drawing/2014/main" id="{22B10AFC-2668-7C08-EF33-901AFBA97758}"/>
                </a:ext>
              </a:extLst>
            </p:cNvPr>
            <p:cNvSpPr txBox="1">
              <a:spLocks/>
            </p:cNvSpPr>
            <p:nvPr/>
          </p:nvSpPr>
          <p:spPr>
            <a:xfrm>
              <a:off x="4473528" y="1807867"/>
              <a:ext cx="912250"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pPr defTabSz="1219170">
                <a:buClr>
                  <a:srgbClr val="090033"/>
                </a:buClr>
              </a:pPr>
              <a:r>
                <a:rPr lang="en" sz="4267" kern="0" dirty="0">
                  <a:solidFill>
                    <a:srgbClr val="090033"/>
                  </a:solidFill>
                  <a:latin typeface="Arial" panose="020B0604020202020204" pitchFamily="34" charset="0"/>
                  <a:cs typeface="Arial" panose="020B0604020202020204" pitchFamily="34" charset="0"/>
                </a:rPr>
                <a:t>03</a:t>
              </a:r>
            </a:p>
          </p:txBody>
        </p:sp>
      </p:grpSp>
      <p:grpSp>
        <p:nvGrpSpPr>
          <p:cNvPr id="19" name="Nhóm 10">
            <a:extLst>
              <a:ext uri="{FF2B5EF4-FFF2-40B4-BE49-F238E27FC236}">
                <a16:creationId xmlns:a16="http://schemas.microsoft.com/office/drawing/2014/main" id="{4D437851-CD32-5454-235C-BD0D9EC6C2F8}"/>
              </a:ext>
            </a:extLst>
          </p:cNvPr>
          <p:cNvGrpSpPr/>
          <p:nvPr/>
        </p:nvGrpSpPr>
        <p:grpSpPr>
          <a:xfrm>
            <a:off x="5964703" y="4384879"/>
            <a:ext cx="5697208" cy="1200329"/>
            <a:chOff x="4473527" y="3010364"/>
            <a:chExt cx="4272906" cy="900247"/>
          </a:xfrm>
        </p:grpSpPr>
        <p:sp>
          <p:nvSpPr>
            <p:cNvPr id="20" name="TextBox 12">
              <a:extLst>
                <a:ext uri="{FF2B5EF4-FFF2-40B4-BE49-F238E27FC236}">
                  <a16:creationId xmlns:a16="http://schemas.microsoft.com/office/drawing/2014/main" id="{3024AA82-25C1-9F76-2EA0-410054889D69}"/>
                </a:ext>
              </a:extLst>
            </p:cNvPr>
            <p:cNvSpPr txBox="1"/>
            <p:nvPr/>
          </p:nvSpPr>
          <p:spPr>
            <a:xfrm>
              <a:off x="5385776" y="3010364"/>
              <a:ext cx="3360657" cy="900247"/>
            </a:xfrm>
            <a:prstGeom prst="rect">
              <a:avLst/>
            </a:prstGeom>
            <a:noFill/>
          </p:spPr>
          <p:txBody>
            <a:bodyPr wrap="square" rtlCol="0">
              <a:spAutoFit/>
            </a:bodyPr>
            <a:lstStyle/>
            <a:p>
              <a:pPr algn="just" defTabSz="1219170">
                <a:buClr>
                  <a:srgbClr val="000000"/>
                </a:buClr>
              </a:pPr>
              <a:r>
                <a:rPr lang="en-US" sz="2400" kern="0" dirty="0">
                  <a:solidFill>
                    <a:srgbClr val="000000"/>
                  </a:solidFill>
                  <a:latin typeface="Arial" panose="020B0604020202020204" pitchFamily="34" charset="0"/>
                  <a:cs typeface="Arial" panose="020B0604020202020204" pitchFamily="34" charset="0"/>
                  <a:sym typeface="Arial"/>
                </a:rPr>
                <a:t>Học sinh </a:t>
              </a:r>
              <a:r>
                <a:rPr lang="en-US" sz="2400" b="1" kern="0" dirty="0" err="1">
                  <a:solidFill>
                    <a:srgbClr val="000000"/>
                  </a:solidFill>
                  <a:latin typeface="Arial" panose="020B0604020202020204" pitchFamily="34" charset="0"/>
                  <a:cs typeface="Arial" panose="020B0604020202020204" pitchFamily="34" charset="0"/>
                  <a:sym typeface="Arial"/>
                </a:rPr>
                <a:t>liên</a:t>
              </a:r>
              <a:r>
                <a:rPr lang="en-US" sz="2400" b="1" kern="0" dirty="0">
                  <a:solidFill>
                    <a:srgbClr val="000000"/>
                  </a:solidFill>
                  <a:latin typeface="Arial" panose="020B0604020202020204" pitchFamily="34" charset="0"/>
                  <a:cs typeface="Arial" panose="020B0604020202020204" pitchFamily="34" charset="0"/>
                  <a:sym typeface="Arial"/>
                </a:rPr>
                <a:t> </a:t>
              </a:r>
              <a:r>
                <a:rPr lang="en-US" sz="2400" b="1" kern="0" dirty="0" err="1">
                  <a:solidFill>
                    <a:srgbClr val="000000"/>
                  </a:solidFill>
                  <a:latin typeface="Arial" panose="020B0604020202020204" pitchFamily="34" charset="0"/>
                  <a:cs typeface="Arial" panose="020B0604020202020204" pitchFamily="34" charset="0"/>
                  <a:sym typeface="Arial"/>
                </a:rPr>
                <a:t>hệ</a:t>
              </a:r>
              <a:r>
                <a:rPr lang="en-US" sz="2400" b="1" kern="0" dirty="0">
                  <a:solidFill>
                    <a:srgbClr val="000000"/>
                  </a:solidFill>
                  <a:latin typeface="Arial" panose="020B0604020202020204" pitchFamily="34" charset="0"/>
                  <a:cs typeface="Arial" panose="020B0604020202020204" pitchFamily="34" charset="0"/>
                  <a:sym typeface="Arial"/>
                </a:rPr>
                <a: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những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suy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nghĩ</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trải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nghiệm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thân</a:t>
              </a:r>
              <a:r>
                <a:rPr lang="en-US" sz="2400" dirty="0">
                  <a:latin typeface="Arial" panose="020B0604020202020204" pitchFamily="34" charset="0"/>
                  <a:cs typeface="Arial" panose="020B0604020202020204" pitchFamily="34" charset="0"/>
                </a:rPr>
                <a:t>.</a:t>
              </a:r>
              <a:endParaRPr lang="en-US" sz="2400" kern="0" dirty="0">
                <a:solidFill>
                  <a:srgbClr val="000000"/>
                </a:solidFill>
                <a:latin typeface="Arial" panose="020B0604020202020204" pitchFamily="34" charset="0"/>
                <a:cs typeface="Arial" panose="020B0604020202020204" pitchFamily="34" charset="0"/>
                <a:sym typeface="Arial"/>
              </a:endParaRPr>
            </a:p>
          </p:txBody>
        </p:sp>
        <p:sp>
          <p:nvSpPr>
            <p:cNvPr id="21" name="Google Shape;407;p42">
              <a:extLst>
                <a:ext uri="{FF2B5EF4-FFF2-40B4-BE49-F238E27FC236}">
                  <a16:creationId xmlns:a16="http://schemas.microsoft.com/office/drawing/2014/main" id="{0B21B1B4-D729-602D-3716-C49A349FA45C}"/>
                </a:ext>
              </a:extLst>
            </p:cNvPr>
            <p:cNvSpPr txBox="1">
              <a:spLocks/>
            </p:cNvSpPr>
            <p:nvPr/>
          </p:nvSpPr>
          <p:spPr>
            <a:xfrm>
              <a:off x="4473527" y="3202839"/>
              <a:ext cx="912250"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pPr defTabSz="1219170">
                <a:buClr>
                  <a:srgbClr val="090033"/>
                </a:buClr>
              </a:pPr>
              <a:r>
                <a:rPr lang="en" sz="4267" kern="0" dirty="0">
                  <a:solidFill>
                    <a:srgbClr val="090033"/>
                  </a:solidFill>
                  <a:latin typeface="Arial" panose="020B0604020202020204" pitchFamily="34" charset="0"/>
                  <a:cs typeface="Arial" panose="020B0604020202020204" pitchFamily="34" charset="0"/>
                </a:rPr>
                <a:t>04</a:t>
              </a:r>
            </a:p>
          </p:txBody>
        </p:sp>
      </p:grpSp>
      <p:grpSp>
        <p:nvGrpSpPr>
          <p:cNvPr id="22" name="Nhóm 27">
            <a:extLst>
              <a:ext uri="{FF2B5EF4-FFF2-40B4-BE49-F238E27FC236}">
                <a16:creationId xmlns:a16="http://schemas.microsoft.com/office/drawing/2014/main" id="{72480E2C-A83D-A2FC-E61B-114F85F063E6}"/>
              </a:ext>
            </a:extLst>
          </p:cNvPr>
          <p:cNvGrpSpPr/>
          <p:nvPr/>
        </p:nvGrpSpPr>
        <p:grpSpPr>
          <a:xfrm>
            <a:off x="253219" y="2444278"/>
            <a:ext cx="5466229" cy="2308324"/>
            <a:chOff x="189914" y="1721889"/>
            <a:chExt cx="4099672" cy="1731242"/>
          </a:xfrm>
        </p:grpSpPr>
        <p:sp>
          <p:nvSpPr>
            <p:cNvPr id="23" name="Hộp Văn bản 19">
              <a:extLst>
                <a:ext uri="{FF2B5EF4-FFF2-40B4-BE49-F238E27FC236}">
                  <a16:creationId xmlns:a16="http://schemas.microsoft.com/office/drawing/2014/main" id="{F4479EF5-D7F4-8436-8430-A767B5B2947F}"/>
                </a:ext>
              </a:extLst>
            </p:cNvPr>
            <p:cNvSpPr txBox="1"/>
            <p:nvPr/>
          </p:nvSpPr>
          <p:spPr>
            <a:xfrm>
              <a:off x="1107831" y="1721889"/>
              <a:ext cx="3181755" cy="1731242"/>
            </a:xfrm>
            <a:prstGeom prst="rect">
              <a:avLst/>
            </a:prstGeom>
            <a:noFill/>
          </p:spPr>
          <p:txBody>
            <a:bodyPr wrap="square">
              <a:spAutoFit/>
            </a:bodyPr>
            <a:lstStyle/>
            <a:p>
              <a:pPr lvl="0" algn="just"/>
              <a:r>
                <a:rPr lang="en-US" sz="2400" kern="0" dirty="0">
                  <a:solidFill>
                    <a:srgbClr val="000000"/>
                  </a:solidFill>
                  <a:latin typeface="Arial" panose="020B0604020202020204" pitchFamily="34" charset="0"/>
                  <a:cs typeface="Arial" panose="020B0604020202020204" pitchFamily="34" charset="0"/>
                  <a:sym typeface="Arial"/>
                </a:rPr>
                <a:t>Học sinh </a:t>
              </a:r>
              <a:r>
                <a:rPr lang="en-US" sz="2400" b="1" kern="0" dirty="0">
                  <a:solidFill>
                    <a:srgbClr val="000000"/>
                  </a:solidFill>
                  <a:latin typeface="Arial" panose="020B0604020202020204" pitchFamily="34" charset="0"/>
                  <a:cs typeface="Arial" panose="020B0604020202020204" pitchFamily="34" charset="0"/>
                  <a:sym typeface="Arial"/>
                </a:rPr>
                <a:t>nhận biết </a:t>
              </a:r>
              <a:r>
                <a:rPr lang="en-US" sz="2400" kern="0" dirty="0">
                  <a:solidFill>
                    <a:srgbClr val="000000"/>
                  </a:solidFill>
                  <a:latin typeface="Arial" panose="020B0604020202020204" pitchFamily="34" charset="0"/>
                  <a:cs typeface="Arial" panose="020B0604020202020204" pitchFamily="34" charset="0"/>
                  <a:sym typeface="Arial"/>
                </a:rPr>
                <a:t>và phân tích được một số yêu tố </a:t>
              </a:r>
              <a:r>
                <a:rPr lang="en-US" sz="2400" kern="0" dirty="0" err="1">
                  <a:solidFill>
                    <a:srgbClr val="000000"/>
                  </a:solidFill>
                  <a:latin typeface="Arial" panose="020B0604020202020204" pitchFamily="34" charset="0"/>
                  <a:cs typeface="Arial" panose="020B0604020202020204" pitchFamily="34" charset="0"/>
                  <a:sym typeface="Arial"/>
                </a:rPr>
                <a:t>của</a:t>
              </a:r>
              <a:r>
                <a:rPr lang="en-US" sz="2400" kern="0" dirty="0">
                  <a:solidFill>
                    <a:srgbClr val="000000"/>
                  </a:solidFill>
                  <a:latin typeface="Arial" panose="020B0604020202020204" pitchFamily="34" charset="0"/>
                  <a:cs typeface="Arial" panose="020B0604020202020204" pitchFamily="34" charset="0"/>
                  <a:sym typeface="Arial"/>
                </a:rPr>
                <a:t> </a:t>
              </a:r>
              <a:r>
                <a:rPr lang="en-US" sz="2400" kern="0" dirty="0" err="1">
                  <a:solidFill>
                    <a:srgbClr val="000000"/>
                  </a:solidFill>
                  <a:latin typeface="Arial" panose="020B0604020202020204" pitchFamily="34" charset="0"/>
                  <a:cs typeface="Arial" panose="020B0604020202020204" pitchFamily="34" charset="0"/>
                  <a:sym typeface="Arial"/>
                </a:rPr>
                <a:t>văn</a:t>
              </a:r>
              <a:r>
                <a:rPr lang="en-US" sz="2400" kern="0" dirty="0">
                  <a:solidFill>
                    <a:srgbClr val="000000"/>
                  </a:solidFill>
                  <a:latin typeface="Arial" panose="020B0604020202020204" pitchFamily="34" charset="0"/>
                  <a:cs typeface="Arial" panose="020B0604020202020204" pitchFamily="34" charset="0"/>
                  <a:sym typeface="Arial"/>
                </a:rPr>
                <a:t> </a:t>
              </a:r>
              <a:r>
                <a:rPr lang="en-US" sz="2400" kern="0" dirty="0" err="1">
                  <a:solidFill>
                    <a:srgbClr val="000000"/>
                  </a:solidFill>
                  <a:latin typeface="Arial" panose="020B0604020202020204" pitchFamily="34" charset="0"/>
                  <a:cs typeface="Arial" panose="020B0604020202020204" pitchFamily="34" charset="0"/>
                  <a:sym typeface="Arial"/>
                </a:rPr>
                <a:t>bản</a:t>
              </a:r>
              <a:r>
                <a:rPr lang="en-US" sz="2400" kern="0" dirty="0">
                  <a:solidFill>
                    <a:srgbClr val="000000"/>
                  </a:solidFill>
                  <a:latin typeface="Arial" panose="020B0604020202020204" pitchFamily="34" charset="0"/>
                  <a:cs typeface="Arial" panose="020B0604020202020204" pitchFamily="34" charset="0"/>
                  <a:sym typeface="Arial"/>
                </a:rPr>
                <a:t> </a:t>
              </a:r>
              <a:r>
                <a:rPr lang="en-US" sz="2400" kern="0" dirty="0" err="1">
                  <a:solidFill>
                    <a:srgbClr val="000000"/>
                  </a:solidFill>
                  <a:latin typeface="Arial" panose="020B0604020202020204" pitchFamily="34" charset="0"/>
                  <a:cs typeface="Arial" panose="020B0604020202020204" pitchFamily="34" charset="0"/>
                  <a:sym typeface="Arial"/>
                </a:rPr>
                <a:t>nghị</a:t>
              </a:r>
              <a:r>
                <a:rPr lang="en-US" sz="2400" kern="0" dirty="0">
                  <a:solidFill>
                    <a:srgbClr val="000000"/>
                  </a:solidFill>
                  <a:latin typeface="Arial" panose="020B0604020202020204" pitchFamily="34" charset="0"/>
                  <a:cs typeface="Arial" panose="020B0604020202020204" pitchFamily="34" charset="0"/>
                  <a:sym typeface="Arial"/>
                </a:rPr>
                <a:t> </a:t>
              </a:r>
              <a:r>
                <a:rPr lang="en-US" sz="2400" kern="0" dirty="0" err="1">
                  <a:solidFill>
                    <a:srgbClr val="000000"/>
                  </a:solidFill>
                  <a:latin typeface="Arial" panose="020B0604020202020204" pitchFamily="34" charset="0"/>
                  <a:cs typeface="Arial" panose="020B0604020202020204" pitchFamily="34" charset="0"/>
                  <a:sym typeface="Arial"/>
                </a:rPr>
                <a:t>luận</a:t>
              </a:r>
              <a:r>
                <a:rPr lang="en-US" sz="2400" kern="0" dirty="0">
                  <a:solidFill>
                    <a:srgbClr val="000000"/>
                  </a:solidFill>
                  <a:latin typeface="Arial" panose="020B0604020202020204" pitchFamily="34" charset="0"/>
                  <a:cs typeface="Arial" panose="020B0604020202020204" pitchFamily="34" charset="0"/>
                  <a:sym typeface="Arial"/>
                </a:rPr>
                <a:t>; </a:t>
              </a:r>
              <a:r>
                <a:rPr lang="en-US" sz="2400" dirty="0" err="1">
                  <a:latin typeface="Arial" panose="020B0604020202020204" pitchFamily="34" charset="0"/>
                  <a:cs typeface="Arial" panose="020B0604020202020204" pitchFamily="34" charset="0"/>
                </a:rPr>
                <a:t>mục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đích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quan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điểm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của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người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viết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yếu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tố</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cảm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văn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bản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luận</a:t>
              </a:r>
              <a:r>
                <a:rPr lang="en-US" sz="2400" dirty="0">
                  <a:latin typeface="Arial" panose="020B0604020202020204" pitchFamily="34" charset="0"/>
                  <a:cs typeface="Arial" panose="020B0604020202020204" pitchFamily="34" charset="0"/>
                </a:rPr>
                <a:t>.</a:t>
              </a:r>
            </a:p>
          </p:txBody>
        </p:sp>
        <p:sp>
          <p:nvSpPr>
            <p:cNvPr id="24" name="Google Shape;407;p42">
              <a:extLst>
                <a:ext uri="{FF2B5EF4-FFF2-40B4-BE49-F238E27FC236}">
                  <a16:creationId xmlns:a16="http://schemas.microsoft.com/office/drawing/2014/main" id="{18B1CCBB-3256-30E9-C1AE-2153D4F4DDC5}"/>
                </a:ext>
              </a:extLst>
            </p:cNvPr>
            <p:cNvSpPr txBox="1">
              <a:spLocks/>
            </p:cNvSpPr>
            <p:nvPr/>
          </p:nvSpPr>
          <p:spPr>
            <a:xfrm>
              <a:off x="189914" y="1825283"/>
              <a:ext cx="917917" cy="629699"/>
            </a:xfrm>
            <a:prstGeom prst="flowChartConnector">
              <a:avLst/>
            </a:prstGeom>
            <a:solidFill>
              <a:schemeClr val="bg2"/>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000"/>
                <a:buFont typeface="Bahianita"/>
                <a:buNone/>
                <a:defRPr sz="4000" b="0" i="0" u="none" strike="noStrike" cap="none">
                  <a:solidFill>
                    <a:schemeClr val="dk1"/>
                  </a:solidFill>
                  <a:latin typeface="Bahianita"/>
                  <a:ea typeface="Bahianita"/>
                  <a:cs typeface="Bahianita"/>
                  <a:sym typeface="Bahianita"/>
                </a:defRPr>
              </a:lvl1pPr>
              <a:lvl2pPr marR="0" lvl="1"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2pPr>
              <a:lvl3pPr marR="0" lvl="2"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3pPr>
              <a:lvl4pPr marR="0" lvl="3"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4pPr>
              <a:lvl5pPr marR="0" lvl="4"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5pPr>
              <a:lvl6pPr marR="0" lvl="5"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6pPr>
              <a:lvl7pPr marR="0" lvl="6"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7pPr>
              <a:lvl8pPr marR="0" lvl="7"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8pPr>
              <a:lvl9pPr marR="0" lvl="8" algn="l" rtl="0">
                <a:lnSpc>
                  <a:spcPct val="100000"/>
                </a:lnSpc>
                <a:spcBef>
                  <a:spcPts val="0"/>
                </a:spcBef>
                <a:spcAft>
                  <a:spcPts val="0"/>
                </a:spcAft>
                <a:buClr>
                  <a:schemeClr val="dk1"/>
                </a:buClr>
                <a:buSzPts val="3500"/>
                <a:buFont typeface="Barrio"/>
                <a:buNone/>
                <a:defRPr sz="3500" b="0" i="0" u="none" strike="noStrike" cap="none">
                  <a:solidFill>
                    <a:schemeClr val="dk1"/>
                  </a:solidFill>
                  <a:latin typeface="Barrio"/>
                  <a:ea typeface="Barrio"/>
                  <a:cs typeface="Barrio"/>
                  <a:sym typeface="Barrio"/>
                </a:defRPr>
              </a:lvl9pPr>
            </a:lstStyle>
            <a:p>
              <a:pPr defTabSz="1219170">
                <a:buClr>
                  <a:srgbClr val="090033"/>
                </a:buClr>
              </a:pPr>
              <a:r>
                <a:rPr lang="en" sz="4267" kern="0" dirty="0">
                  <a:solidFill>
                    <a:srgbClr val="090033"/>
                  </a:solidFill>
                  <a:latin typeface="Arial" panose="020B0604020202020204" pitchFamily="34" charset="0"/>
                  <a:cs typeface="Arial" panose="020B0604020202020204" pitchFamily="34" charset="0"/>
                </a:rPr>
                <a:t>01</a:t>
              </a:r>
            </a:p>
          </p:txBody>
        </p:sp>
      </p:grpSp>
      <p:grpSp>
        <p:nvGrpSpPr>
          <p:cNvPr id="25" name="Group 24"/>
          <p:cNvGrpSpPr/>
          <p:nvPr/>
        </p:nvGrpSpPr>
        <p:grpSpPr>
          <a:xfrm>
            <a:off x="1" y="0"/>
            <a:ext cx="12209460" cy="874643"/>
            <a:chOff x="0" y="0"/>
            <a:chExt cx="9157095" cy="655982"/>
          </a:xfrm>
        </p:grpSpPr>
        <p:sp>
          <p:nvSpPr>
            <p:cNvPr id="26"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sp>
          <p:nvSpPr>
            <p:cNvPr id="27"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sp>
          <p:nvSpPr>
            <p:cNvPr id="28"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grpSp>
          <p:nvGrpSpPr>
            <p:cNvPr id="29" name="Group 28"/>
            <p:cNvGrpSpPr/>
            <p:nvPr/>
          </p:nvGrpSpPr>
          <p:grpSpPr>
            <a:xfrm>
              <a:off x="1206398" y="39923"/>
              <a:ext cx="404209" cy="616059"/>
              <a:chOff x="908603" y="80216"/>
              <a:chExt cx="538945" cy="676514"/>
            </a:xfrm>
          </p:grpSpPr>
          <p:sp>
            <p:nvSpPr>
              <p:cNvPr id="34"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sp>
            <p:nvSpPr>
              <p:cNvPr id="35"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grpSp>
        <p:sp>
          <p:nvSpPr>
            <p:cNvPr id="3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sp>
          <p:nvSpPr>
            <p:cNvPr id="31" name="Rectangle 3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800" b="1" dirty="0">
                  <a:solidFill>
                    <a:prstClr val="white"/>
                  </a:solidFill>
                  <a:latin typeface="Times New Roman" panose="02020603050405020304" pitchFamily="18" charset="0"/>
                  <a:cs typeface="Times New Roman" panose="02020603050405020304" pitchFamily="18" charset="0"/>
                  <a:sym typeface="Arial"/>
                </a:rPr>
                <a:t>LỚP</a:t>
              </a:r>
            </a:p>
            <a:p>
              <a:pPr algn="ctr" defTabSz="914377"/>
              <a:r>
                <a:rPr lang="en-US" sz="1800" b="1" dirty="0">
                  <a:solidFill>
                    <a:prstClr val="white"/>
                  </a:solidFill>
                  <a:latin typeface="Times New Roman" panose="02020603050405020304" pitchFamily="18" charset="0"/>
                  <a:cs typeface="Times New Roman" panose="02020603050405020304" pitchFamily="18" charset="0"/>
                  <a:sym typeface="Arial"/>
                </a:rPr>
                <a:t>10</a:t>
              </a:r>
            </a:p>
          </p:txBody>
        </p:sp>
        <p:sp>
          <p:nvSpPr>
            <p:cNvPr id="32" name="Rounded Rectangle 31"/>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NGỮ VĂN</a:t>
              </a:r>
            </a:p>
          </p:txBody>
        </p:sp>
        <p:sp>
          <p:nvSpPr>
            <p:cNvPr id="33" name="Rectangle 3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800" b="1" dirty="0">
                  <a:solidFill>
                    <a:srgbClr val="C00000"/>
                  </a:solidFill>
                  <a:latin typeface="Times New Roman" panose="02020603050405020304" pitchFamily="18" charset="0"/>
                  <a:cs typeface="Times New Roman" panose="02020603050405020304" pitchFamily="18" charset="0"/>
                </a:rPr>
                <a:t>BÀI 9: KHÁT VỌNG ĐỘC LẬP VÀ TỰ DO (VB NGHỊ LUẬN)</a:t>
              </a:r>
            </a:p>
          </p:txBody>
        </p:sp>
      </p:grpSp>
      <p:sp>
        <p:nvSpPr>
          <p:cNvPr id="36" name="Rectangle 35"/>
          <p:cNvSpPr/>
          <p:nvPr/>
        </p:nvSpPr>
        <p:spPr>
          <a:xfrm flipV="1">
            <a:off x="1" y="6716712"/>
            <a:ext cx="12209460" cy="14128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sz="1800" dirty="0">
              <a:solidFill>
                <a:prstClr val="white"/>
              </a:solidFill>
              <a:latin typeface="Calibri"/>
              <a:sym typeface="Arial"/>
            </a:endParaRPr>
          </a:p>
        </p:txBody>
      </p:sp>
      <p:grpSp>
        <p:nvGrpSpPr>
          <p:cNvPr id="37" name="Group 36"/>
          <p:cNvGrpSpPr/>
          <p:nvPr/>
        </p:nvGrpSpPr>
        <p:grpSpPr>
          <a:xfrm>
            <a:off x="0" y="5832031"/>
            <a:ext cx="12209461" cy="1037259"/>
            <a:chOff x="0" y="4365556"/>
            <a:chExt cx="9157096" cy="777944"/>
          </a:xfrm>
        </p:grpSpPr>
        <p:sp>
          <p:nvSpPr>
            <p:cNvPr id="38" name="Rectangle 3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sz="1800" dirty="0">
                <a:solidFill>
                  <a:prstClr val="white"/>
                </a:solidFill>
                <a:latin typeface="Calibri"/>
                <a:sym typeface="Arial"/>
              </a:endParaRPr>
            </a:p>
          </p:txBody>
        </p:sp>
        <p:pic>
          <p:nvPicPr>
            <p:cNvPr id="39" name="Picture 38"/>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Tree>
    <p:extLst>
      <p:ext uri="{BB962C8B-B14F-4D97-AF65-F5344CB8AC3E}">
        <p14:creationId xmlns:p14="http://schemas.microsoft.com/office/powerpoint/2010/main" val="351352742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500" fill="hold"/>
                                        <p:tgtEl>
                                          <p:spTgt spid="16"/>
                                        </p:tgtEl>
                                        <p:attrNameLst>
                                          <p:attrName>ppt_x</p:attrName>
                                        </p:attrNameLst>
                                      </p:cBhvr>
                                      <p:tavLst>
                                        <p:tav tm="0">
                                          <p:val>
                                            <p:strVal val="#ppt_x"/>
                                          </p:val>
                                        </p:tav>
                                        <p:tav tm="100000">
                                          <p:val>
                                            <p:strVal val="#ppt_x"/>
                                          </p:val>
                                        </p:tav>
                                      </p:tavLst>
                                    </p:anim>
                                    <p:anim calcmode="lin" valueType="num">
                                      <p:cBhvr additive="base">
                                        <p:cTn id="21" dur="500" fill="hold"/>
                                        <p:tgtEl>
                                          <p:spTgt spid="16"/>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33" name="Group 32"/>
          <p:cNvGrpSpPr/>
          <p:nvPr/>
        </p:nvGrpSpPr>
        <p:grpSpPr>
          <a:xfrm>
            <a:off x="0" y="5832031"/>
            <a:ext cx="12209461" cy="1037259"/>
            <a:chOff x="0" y="4365556"/>
            <a:chExt cx="9157096" cy="777944"/>
          </a:xfrm>
        </p:grpSpPr>
        <p:sp>
          <p:nvSpPr>
            <p:cNvPr id="34" name="Rectangle 33"/>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23" name="Rectangle 22"/>
          <p:cNvSpPr/>
          <p:nvPr/>
        </p:nvSpPr>
        <p:spPr>
          <a:xfrm>
            <a:off x="1738023" y="1554883"/>
            <a:ext cx="9418876" cy="3785652"/>
          </a:xfrm>
          <a:prstGeom prst="rect">
            <a:avLst/>
          </a:prstGeom>
        </p:spPr>
        <p:txBody>
          <a:bodyPr wrap="square">
            <a:spAutoFit/>
          </a:bodyPr>
          <a:lstStyle/>
          <a:p>
            <a:pPr algn="just"/>
            <a:r>
              <a:rPr lang="en-US" sz="2400" b="1" i="1">
                <a:latin typeface="Times New Roman" panose="02020603050405020304" pitchFamily="18" charset="0"/>
                <a:cs typeface="Times New Roman" panose="02020603050405020304" pitchFamily="18" charset="0"/>
              </a:rPr>
              <a:t>Câu 3</a:t>
            </a:r>
            <a:r>
              <a:rPr lang="en-US" sz="2400" i="1">
                <a:latin typeface="Times New Roman" panose="02020603050405020304" pitchFamily="18" charset="0"/>
                <a:cs typeface="Times New Roman" panose="02020603050405020304" pitchFamily="18" charset="0"/>
              </a:rPr>
              <a:t>: </a:t>
            </a:r>
            <a:r>
              <a:rPr lang="en-US" sz="2400" b="1">
                <a:latin typeface="Times New Roman" panose="02020603050405020304" pitchFamily="18" charset="0"/>
                <a:cs typeface="Times New Roman" panose="02020603050405020304" pitchFamily="18" charset="0"/>
              </a:rPr>
              <a:t>Biện pháp tu từ được sử dụng trong đoạn thơ là phép điệp. Các dạng của phép điệp trong đoạn thơ là: điệp từ </a:t>
            </a:r>
            <a:r>
              <a:rPr lang="en-US" sz="2400" i="1">
                <a:latin typeface="Times New Roman" panose="02020603050405020304" pitchFamily="18" charset="0"/>
                <a:cs typeface="Times New Roman" panose="02020603050405020304" pitchFamily="18" charset="0"/>
              </a:rPr>
              <a:t>(đây, là, của, chúng ta); </a:t>
            </a:r>
            <a:r>
              <a:rPr lang="en-US" sz="2400" b="1">
                <a:latin typeface="Times New Roman" panose="02020603050405020304" pitchFamily="18" charset="0"/>
                <a:cs typeface="Times New Roman" panose="02020603050405020304" pitchFamily="18" charset="0"/>
              </a:rPr>
              <a:t>điệp ngữ </a:t>
            </a:r>
            <a:r>
              <a:rPr lang="en-US" sz="2400" i="1">
                <a:latin typeface="Times New Roman" panose="02020603050405020304" pitchFamily="18" charset="0"/>
                <a:cs typeface="Times New Roman" panose="02020603050405020304" pitchFamily="18" charset="0"/>
              </a:rPr>
              <a:t>(của chúng ta); </a:t>
            </a:r>
            <a:r>
              <a:rPr lang="en-US" sz="2400" b="1">
                <a:latin typeface="Times New Roman" panose="02020603050405020304" pitchFamily="18" charset="0"/>
                <a:cs typeface="Times New Roman" panose="02020603050405020304" pitchFamily="18" charset="0"/>
              </a:rPr>
              <a:t>điệp cấu trúc cú pháp </a:t>
            </a:r>
            <a:r>
              <a:rPr lang="en-US" sz="2400" i="1">
                <a:latin typeface="Times New Roman" panose="02020603050405020304" pitchFamily="18" charset="0"/>
                <a:cs typeface="Times New Roman" panose="02020603050405020304" pitchFamily="18" charset="0"/>
              </a:rPr>
              <a:t>(Trời xanh đây là của chúng ta / Núi rừng đây là của chúng ta/ Những cánh đồng…/ Những ngả đường…/Những dòng sông…).</a:t>
            </a:r>
          </a:p>
          <a:p>
            <a:pPr algn="just"/>
            <a:endParaRPr lang="en-US" sz="2400">
              <a:latin typeface="Times New Roman" panose="02020603050405020304" pitchFamily="18" charset="0"/>
              <a:cs typeface="Times New Roman" panose="02020603050405020304" pitchFamily="18" charset="0"/>
            </a:endParaRPr>
          </a:p>
          <a:p>
            <a:pPr algn="just"/>
            <a:r>
              <a:rPr lang="en-US" sz="2400" b="1">
                <a:latin typeface="Times New Roman" panose="02020603050405020304" pitchFamily="18" charset="0"/>
                <a:cs typeface="Times New Roman" panose="02020603050405020304" pitchFamily="18" charset="0"/>
              </a:rPr>
              <a:t>Hiệu quả biểu đạt của phép điệp trong đoạn thơ: góp phần tạo nên nhịp thơ dồn dập, giọng điệu hào hùng nhằm khẳng định ý thức chủ quyền về lãnh thổ, niềm tự hào về cảnh quan thiên nhiên tươi đẹp, trù phú của đất nước.</a:t>
            </a:r>
          </a:p>
        </p:txBody>
      </p:sp>
    </p:spTree>
    <p:extLst>
      <p:ext uri="{BB962C8B-B14F-4D97-AF65-F5344CB8AC3E}">
        <p14:creationId xmlns:p14="http://schemas.microsoft.com/office/powerpoint/2010/main" val="6694315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3">
                                            <p:txEl>
                                              <p:pRg st="2" end="2"/>
                                            </p:txEl>
                                          </p:spTgt>
                                        </p:tgtEl>
                                        <p:attrNameLst>
                                          <p:attrName>style.visibility</p:attrName>
                                        </p:attrNameLst>
                                      </p:cBhvr>
                                      <p:to>
                                        <p:strVal val="visible"/>
                                      </p:to>
                                    </p:set>
                                    <p:animEffect transition="in" filter="circle(in)">
                                      <p:cBhvr>
                                        <p:cTn id="14" dur="20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7d195523061f1c0" descr="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 hidden="1">
            <a:extLst>
              <a:ext uri="{FF2B5EF4-FFF2-40B4-BE49-F238E27FC236}">
                <a16:creationId xmlns:a16="http://schemas.microsoft.com/office/drawing/2014/main" id="{96774B10-60D9-4E6B-95AE-4E1A1A92593C}"/>
              </a:ext>
            </a:extLst>
          </p:cNvPr>
          <p:cNvSpPr txBox="1"/>
          <p:nvPr/>
        </p:nvSpPr>
        <p:spPr>
          <a:xfrm>
            <a:off x="-355599" y="1803400"/>
            <a:ext cx="322909" cy="1016000"/>
          </a:xfrm>
          <a:prstGeom prst="rect">
            <a:avLst/>
          </a:prstGeom>
          <a:noFill/>
        </p:spPr>
        <p:txBody>
          <a:bodyPr vert="wordArtVert"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a:ln>
                  <a:noFill/>
                </a:ln>
                <a:solidFill>
                  <a:prstClr val="black"/>
                </a:solidFill>
                <a:effectLst/>
                <a:uLnTx/>
                <a:uFillTx/>
                <a:latin typeface="微软雅黑" panose="020F0502020204030204"/>
                <a:cs typeface="+mn-ea"/>
                <a:sym typeface="+mn-lt"/>
              </a:rPr>
              <a:t>e7d195523061f1c0c2b73831c94a3edc981f60e396d3e182073EE1468018468A7F192AE5E5CD515B6C3125F8AF6E4EE646174E8CF0B46FD19828DCE8CDA3B3A044A74F0E769C5FA8CB87AB6FC303C8BA3785FAC64AF5424764E128FECAE4CC72932BB65C8C121A0F41C1707D94688ED66335DC6AE12288BF2055523C0C26863D2CD4AC454A29EEC183CEF0375334B579</a:t>
            </a:r>
            <a:endParaRPr kumimoji="0" lang="zh-CN" altLang="en-US" sz="100" b="0" i="0" u="none" strike="noStrike" kern="1200" cap="none" spc="0" normalizeH="0" baseline="0" noProof="0">
              <a:ln>
                <a:noFill/>
              </a:ln>
              <a:solidFill>
                <a:prstClr val="black"/>
              </a:solidFill>
              <a:effectLst/>
              <a:uLnTx/>
              <a:uFillTx/>
              <a:latin typeface="微软雅黑" panose="020F0502020204030204"/>
              <a:cs typeface="+mn-ea"/>
              <a:sym typeface="+mn-lt"/>
            </a:endParaRPr>
          </a:p>
        </p:txBody>
      </p:sp>
      <p:grpSp>
        <p:nvGrpSpPr>
          <p:cNvPr id="36" name="Group 35"/>
          <p:cNvGrpSpPr/>
          <p:nvPr/>
        </p:nvGrpSpPr>
        <p:grpSpPr>
          <a:xfrm>
            <a:off x="1" y="0"/>
            <a:ext cx="12209460" cy="874643"/>
            <a:chOff x="0" y="0"/>
            <a:chExt cx="9157095" cy="655982"/>
          </a:xfrm>
        </p:grpSpPr>
        <p:sp>
          <p:nvSpPr>
            <p:cNvPr id="37"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8"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39"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40" name="Group 39"/>
            <p:cNvGrpSpPr/>
            <p:nvPr/>
          </p:nvGrpSpPr>
          <p:grpSpPr>
            <a:xfrm>
              <a:off x="1206398" y="39923"/>
              <a:ext cx="404209" cy="616059"/>
              <a:chOff x="908603" y="80216"/>
              <a:chExt cx="538945" cy="676514"/>
            </a:xfrm>
          </p:grpSpPr>
          <p:sp>
            <p:nvSpPr>
              <p:cNvPr id="65"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6"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0"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60"/>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3" name="Rounded Rectangle 62"/>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4" name="Rectangle 63"/>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67" name="Group 66"/>
          <p:cNvGrpSpPr/>
          <p:nvPr/>
        </p:nvGrpSpPr>
        <p:grpSpPr>
          <a:xfrm>
            <a:off x="0" y="5832031"/>
            <a:ext cx="12209461" cy="1037259"/>
            <a:chOff x="0" y="4365556"/>
            <a:chExt cx="9157096" cy="777944"/>
          </a:xfrm>
        </p:grpSpPr>
        <p:sp>
          <p:nvSpPr>
            <p:cNvPr id="68" name="Rectangle 67"/>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69" name="Picture 68"/>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pSp>
        <p:nvGrpSpPr>
          <p:cNvPr id="33" name="Group 32"/>
          <p:cNvGrpSpPr/>
          <p:nvPr/>
        </p:nvGrpSpPr>
        <p:grpSpPr>
          <a:xfrm>
            <a:off x="0" y="5832031"/>
            <a:ext cx="12209461" cy="1037259"/>
            <a:chOff x="0" y="4365556"/>
            <a:chExt cx="9157096" cy="777944"/>
          </a:xfrm>
        </p:grpSpPr>
        <p:sp>
          <p:nvSpPr>
            <p:cNvPr id="34" name="Rectangle 33"/>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35" name="Picture 34"/>
            <p:cNvPicPr>
              <a:picLocks noChangeAspect="1"/>
            </p:cNvPicPr>
            <p:nvPr/>
          </p:nvPicPr>
          <p:blipFill rotWithShape="1">
            <a:blip r:embed="rId3">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23" name="Rectangle 22"/>
          <p:cNvSpPr/>
          <p:nvPr/>
        </p:nvSpPr>
        <p:spPr>
          <a:xfrm>
            <a:off x="1404023" y="2540867"/>
            <a:ext cx="9418876" cy="1200329"/>
          </a:xfrm>
          <a:prstGeom prst="rect">
            <a:avLst/>
          </a:prstGeom>
        </p:spPr>
        <p:txBody>
          <a:bodyPr wrap="square">
            <a:spAutoFit/>
          </a:bodyPr>
          <a:lstStyle/>
          <a:p>
            <a:pPr algn="just"/>
            <a:r>
              <a:rPr lang="en-US" sz="2400" b="1">
                <a:latin typeface="Times New Roman" panose="02020603050405020304" pitchFamily="18" charset="0"/>
                <a:cs typeface="Times New Roman" panose="02020603050405020304" pitchFamily="18" charset="0"/>
              </a:rPr>
              <a:t>Câu 4: </a:t>
            </a:r>
            <a:r>
              <a:rPr lang="en-US" sz="2400">
                <a:latin typeface="Times New Roman" panose="02020603050405020304" pitchFamily="18" charset="0"/>
                <a:cs typeface="Times New Roman" panose="02020603050405020304" pitchFamily="18" charset="0"/>
              </a:rPr>
              <a:t>Tiếng vọng của “những buổi ngày xưa” nhằm gửi gắm cho chúng ta thông điệp: Thế hệ trẻ cần giữ gìn và phát huy truyền thống anh hùng, bất khuất của cha ông để bảo vệ độc lập dân tộc. </a:t>
            </a:r>
          </a:p>
        </p:txBody>
      </p:sp>
    </p:spTree>
    <p:extLst>
      <p:ext uri="{BB962C8B-B14F-4D97-AF65-F5344CB8AC3E}">
        <p14:creationId xmlns:p14="http://schemas.microsoft.com/office/powerpoint/2010/main" val="6524631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283"/>
          <p:cNvSpPr txBox="1"/>
          <p:nvPr/>
        </p:nvSpPr>
        <p:spPr>
          <a:xfrm>
            <a:off x="2380404" y="820066"/>
            <a:ext cx="1946064" cy="800034"/>
          </a:xfrm>
          <a:prstGeom prst="rect">
            <a:avLst/>
          </a:prstGeom>
          <a:noFill/>
        </p:spPr>
        <p:txBody>
          <a:bodyPr wrap="square" rtlCol="0">
            <a:spAutoFit/>
          </a:bodyPr>
          <a:lstStyle/>
          <a:p>
            <a:pPr algn="ctr" defTabSz="914217"/>
            <a:r>
              <a:rPr lang="en-US" altLang="zh-CN" sz="4599" dirty="0">
                <a:solidFill>
                  <a:prstClr val="white"/>
                </a:solidFill>
                <a:latin typeface="微软雅黑"/>
                <a:ea typeface="微软雅黑"/>
                <a:cs typeface="+mn-ea"/>
                <a:sym typeface="+mn-lt"/>
              </a:rPr>
              <a:t>ONE</a:t>
            </a:r>
          </a:p>
        </p:txBody>
      </p:sp>
      <p:grpSp>
        <p:nvGrpSpPr>
          <p:cNvPr id="15" name="组合 14"/>
          <p:cNvGrpSpPr/>
          <p:nvPr/>
        </p:nvGrpSpPr>
        <p:grpSpPr>
          <a:xfrm>
            <a:off x="1661625" y="1348053"/>
            <a:ext cx="6147061" cy="831732"/>
            <a:chOff x="742179" y="3486841"/>
            <a:chExt cx="4523584" cy="1201809"/>
          </a:xfrm>
        </p:grpSpPr>
        <p:sp>
          <p:nvSpPr>
            <p:cNvPr id="20" name="文本框 12"/>
            <p:cNvSpPr txBox="1"/>
            <p:nvPr/>
          </p:nvSpPr>
          <p:spPr>
            <a:xfrm>
              <a:off x="742179" y="3486841"/>
              <a:ext cx="4523584" cy="532869"/>
            </a:xfrm>
            <a:prstGeom prst="rect">
              <a:avLst/>
            </a:prstGeom>
            <a:noFill/>
          </p:spPr>
          <p:txBody>
            <a:bodyPr wrap="square" rtlCol="0">
              <a:spAutoFit/>
            </a:bodyPr>
            <a:lstStyle/>
            <a:p>
              <a:pPr defTabSz="914217"/>
              <a:r>
                <a:rPr lang="en-US" altLang="zh-CN" sz="3600" b="1" dirty="0" err="1">
                  <a:solidFill>
                    <a:srgbClr val="71AFA0"/>
                  </a:solidFill>
                  <a:latin typeface="Times New Roman" panose="02020603050405020304" pitchFamily="18" charset="0"/>
                  <a:ea typeface="微软雅黑"/>
                  <a:cs typeface="Times New Roman" panose="02020603050405020304" pitchFamily="18" charset="0"/>
                  <a:sym typeface="+mn-lt"/>
                </a:rPr>
                <a:t>Đọc</a:t>
              </a:r>
              <a:r>
                <a:rPr lang="en-US" altLang="zh-CN" sz="3600" b="1" dirty="0">
                  <a:solidFill>
                    <a:srgbClr val="71AFA0"/>
                  </a:solidFill>
                  <a:latin typeface="Times New Roman" panose="02020603050405020304" pitchFamily="18" charset="0"/>
                  <a:ea typeface="微软雅黑"/>
                  <a:cs typeface="Times New Roman" panose="02020603050405020304" pitchFamily="18" charset="0"/>
                  <a:sym typeface="+mn-lt"/>
                </a:rPr>
                <a:t> </a:t>
              </a:r>
              <a:r>
                <a:rPr lang="en-US" altLang="zh-CN" sz="3600" b="1" dirty="0" err="1">
                  <a:solidFill>
                    <a:srgbClr val="71AFA0"/>
                  </a:solidFill>
                  <a:latin typeface="Times New Roman" panose="02020603050405020304" pitchFamily="18" charset="0"/>
                  <a:ea typeface="微软雅黑"/>
                  <a:cs typeface="Times New Roman" panose="02020603050405020304" pitchFamily="18" charset="0"/>
                  <a:sym typeface="+mn-lt"/>
                </a:rPr>
                <a:t>mở</a:t>
              </a:r>
              <a:r>
                <a:rPr lang="en-US" altLang="zh-CN" sz="3600" b="1" dirty="0">
                  <a:solidFill>
                    <a:srgbClr val="71AFA0"/>
                  </a:solidFill>
                  <a:latin typeface="Times New Roman" panose="02020603050405020304" pitchFamily="18" charset="0"/>
                  <a:ea typeface="微软雅黑"/>
                  <a:cs typeface="Times New Roman" panose="02020603050405020304" pitchFamily="18" charset="0"/>
                  <a:sym typeface="+mn-lt"/>
                </a:rPr>
                <a:t> </a:t>
              </a:r>
              <a:r>
                <a:rPr lang="en-US" altLang="zh-CN" sz="3600" b="1" dirty="0" err="1">
                  <a:solidFill>
                    <a:srgbClr val="71AFA0"/>
                  </a:solidFill>
                  <a:latin typeface="Times New Roman" panose="02020603050405020304" pitchFamily="18" charset="0"/>
                  <a:ea typeface="微软雅黑"/>
                  <a:cs typeface="Times New Roman" panose="02020603050405020304" pitchFamily="18" charset="0"/>
                  <a:sym typeface="+mn-lt"/>
                </a:rPr>
                <a:t>rộng</a:t>
              </a:r>
              <a:r>
                <a:rPr lang="en-US" altLang="zh-CN" sz="3600" b="1" dirty="0">
                  <a:solidFill>
                    <a:srgbClr val="71AFA0"/>
                  </a:solidFill>
                  <a:latin typeface="Times New Roman" panose="02020603050405020304" pitchFamily="18" charset="0"/>
                  <a:ea typeface="微软雅黑"/>
                  <a:cs typeface="Times New Roman" panose="02020603050405020304" pitchFamily="18" charset="0"/>
                  <a:sym typeface="+mn-lt"/>
                </a:rPr>
                <a:t> </a:t>
              </a:r>
              <a:r>
                <a:rPr lang="en-US" altLang="zh-CN" sz="3600" b="1" dirty="0" err="1">
                  <a:solidFill>
                    <a:srgbClr val="71AFA0"/>
                  </a:solidFill>
                  <a:latin typeface="Times New Roman" panose="02020603050405020304" pitchFamily="18" charset="0"/>
                  <a:ea typeface="微软雅黑"/>
                  <a:cs typeface="Times New Roman" panose="02020603050405020304" pitchFamily="18" charset="0"/>
                  <a:sym typeface="+mn-lt"/>
                </a:rPr>
                <a:t>theo</a:t>
              </a:r>
              <a:r>
                <a:rPr lang="en-US" altLang="zh-CN" sz="3600" b="1" dirty="0">
                  <a:solidFill>
                    <a:srgbClr val="71AFA0"/>
                  </a:solidFill>
                  <a:latin typeface="Times New Roman" panose="02020603050405020304" pitchFamily="18" charset="0"/>
                  <a:ea typeface="微软雅黑"/>
                  <a:cs typeface="Times New Roman" panose="02020603050405020304" pitchFamily="18" charset="0"/>
                  <a:sym typeface="+mn-lt"/>
                </a:rPr>
                <a:t> </a:t>
              </a:r>
              <a:r>
                <a:rPr lang="en-US" altLang="zh-CN" sz="3600" b="1" dirty="0" err="1">
                  <a:solidFill>
                    <a:srgbClr val="71AFA0"/>
                  </a:solidFill>
                  <a:latin typeface="Times New Roman" panose="02020603050405020304" pitchFamily="18" charset="0"/>
                  <a:ea typeface="微软雅黑"/>
                  <a:cs typeface="Times New Roman" panose="02020603050405020304" pitchFamily="18" charset="0"/>
                  <a:sym typeface="+mn-lt"/>
                </a:rPr>
                <a:t>thể</a:t>
              </a:r>
              <a:r>
                <a:rPr lang="en-US" altLang="zh-CN" sz="3600" b="1" dirty="0">
                  <a:solidFill>
                    <a:srgbClr val="71AFA0"/>
                  </a:solidFill>
                  <a:latin typeface="Times New Roman" panose="02020603050405020304" pitchFamily="18" charset="0"/>
                  <a:ea typeface="微软雅黑"/>
                  <a:cs typeface="Times New Roman" panose="02020603050405020304" pitchFamily="18" charset="0"/>
                  <a:sym typeface="+mn-lt"/>
                </a:rPr>
                <a:t> </a:t>
              </a:r>
              <a:r>
                <a:rPr lang="en-US" altLang="zh-CN" sz="3600" b="1" dirty="0" err="1">
                  <a:solidFill>
                    <a:srgbClr val="71AFA0"/>
                  </a:solidFill>
                  <a:latin typeface="Times New Roman" panose="02020603050405020304" pitchFamily="18" charset="0"/>
                  <a:ea typeface="微软雅黑"/>
                  <a:cs typeface="Times New Roman" panose="02020603050405020304" pitchFamily="18" charset="0"/>
                  <a:sym typeface="+mn-lt"/>
                </a:rPr>
                <a:t>loại</a:t>
              </a:r>
              <a:endParaRPr lang="zh-CN" altLang="en-US" sz="3600" b="1" dirty="0">
                <a:solidFill>
                  <a:srgbClr val="71AFA0"/>
                </a:solidFill>
                <a:latin typeface="Times New Roman" panose="02020603050405020304" pitchFamily="18" charset="0"/>
                <a:ea typeface="微软雅黑"/>
                <a:cs typeface="Times New Roman" panose="02020603050405020304" pitchFamily="18" charset="0"/>
                <a:sym typeface="+mn-lt"/>
              </a:endParaRPr>
            </a:p>
          </p:txBody>
        </p:sp>
        <p:sp>
          <p:nvSpPr>
            <p:cNvPr id="21" name="矩形 20"/>
            <p:cNvSpPr/>
            <p:nvPr/>
          </p:nvSpPr>
          <p:spPr>
            <a:xfrm>
              <a:off x="919093" y="4670650"/>
              <a:ext cx="3240000" cy="18000"/>
            </a:xfrm>
            <a:prstGeom prst="rect">
              <a:avLst/>
            </a:prstGeom>
            <a:solidFill>
              <a:srgbClr val="71AFA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17"/>
              <a:endParaRPr lang="zh-CN" altLang="en-US" sz="3199" dirty="0">
                <a:solidFill>
                  <a:srgbClr val="71AFA0"/>
                </a:solidFill>
                <a:latin typeface="微软雅黑"/>
                <a:ea typeface="微软雅黑"/>
                <a:cs typeface="+mn-ea"/>
                <a:sym typeface="+mn-lt"/>
              </a:endParaRPr>
            </a:p>
          </p:txBody>
        </p:sp>
      </p:grpSp>
      <p:grpSp>
        <p:nvGrpSpPr>
          <p:cNvPr id="9" name="Group 8"/>
          <p:cNvGrpSpPr/>
          <p:nvPr/>
        </p:nvGrpSpPr>
        <p:grpSpPr>
          <a:xfrm>
            <a:off x="1" y="0"/>
            <a:ext cx="12209460" cy="874643"/>
            <a:chOff x="0" y="0"/>
            <a:chExt cx="9157095" cy="655982"/>
          </a:xfrm>
        </p:grpSpPr>
        <p:sp>
          <p:nvSpPr>
            <p:cNvPr id="1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16" name="Group 15"/>
            <p:cNvGrpSpPr/>
            <p:nvPr/>
          </p:nvGrpSpPr>
          <p:grpSpPr>
            <a:xfrm>
              <a:off x="1206398" y="39923"/>
              <a:ext cx="404209" cy="616059"/>
              <a:chOff x="908603" y="80216"/>
              <a:chExt cx="538945" cy="676514"/>
            </a:xfrm>
          </p:grpSpPr>
          <p:sp>
            <p:nvSpPr>
              <p:cNvPr id="24"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5"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18"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9" name="Rectangle 18"/>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22" name="Rounded Rectangle 21"/>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23" name="Rectangle 22"/>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26" name="组合 13"/>
          <p:cNvGrpSpPr/>
          <p:nvPr/>
        </p:nvGrpSpPr>
        <p:grpSpPr>
          <a:xfrm rot="16200000">
            <a:off x="6239665" y="-388802"/>
            <a:ext cx="1397477" cy="7430170"/>
            <a:chOff x="4625727" y="-166102"/>
            <a:chExt cx="1397800" cy="6206260"/>
          </a:xfrm>
        </p:grpSpPr>
        <p:sp>
          <p:nvSpPr>
            <p:cNvPr id="27" name="18"/>
            <p:cNvSpPr>
              <a:spLocks noChangeArrowheads="1"/>
            </p:cNvSpPr>
            <p:nvPr>
              <p:custDataLst>
                <p:tags r:id="rId1"/>
              </p:custDataLst>
            </p:nvPr>
          </p:nvSpPr>
          <p:spPr bwMode="auto">
            <a:xfrm>
              <a:off x="5099983" y="-166102"/>
              <a:ext cx="923544" cy="5774139"/>
            </a:xfrm>
            <a:prstGeom prst="rect">
              <a:avLst/>
            </a:prstGeom>
            <a:noFill/>
            <a:ln w="12700">
              <a:noFill/>
              <a:miter lim="800000"/>
              <a:headEnd/>
              <a:tailEnd/>
            </a:ln>
          </p:spPr>
          <p:txBody>
            <a:bodyPr vert="eaVert" wrap="square" lIns="0" tIns="0" rIns="0" bIns="0">
              <a:spAutoFit/>
            </a:bodyPr>
            <a:lstStyle/>
            <a:p>
              <a:pPr fontAlgn="base">
                <a:spcBef>
                  <a:spcPct val="0"/>
                </a:spcBef>
                <a:spcAft>
                  <a:spcPct val="0"/>
                </a:spcAft>
              </a:pPr>
              <a:r>
                <a:rPr lang="en-US" altLang="zh-CN" sz="6000" b="1" dirty="0" err="1">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rPr>
                <a:t>Tôi</a:t>
              </a:r>
              <a:r>
                <a:rPr lang="en-US" altLang="zh-CN" sz="6000" b="1" dirty="0">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rPr>
                <a:t> </a:t>
              </a:r>
              <a:r>
                <a:rPr lang="en-US" altLang="zh-CN" sz="6000" b="1" dirty="0" err="1">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rPr>
                <a:t>có</a:t>
              </a:r>
              <a:r>
                <a:rPr lang="en-US" altLang="zh-CN" sz="6000" b="1" dirty="0">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rPr>
                <a:t> </a:t>
              </a:r>
              <a:r>
                <a:rPr lang="en-US" altLang="zh-CN" sz="6000" b="1" dirty="0" err="1">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rPr>
                <a:t>một</a:t>
              </a:r>
              <a:r>
                <a:rPr lang="en-US" altLang="zh-CN" sz="6000" b="1" dirty="0">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rPr>
                <a:t> </a:t>
              </a:r>
              <a:r>
                <a:rPr lang="en-US" altLang="zh-CN" sz="6000" b="1" dirty="0" err="1">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rPr>
                <a:t>giấc</a:t>
              </a:r>
              <a:r>
                <a:rPr lang="en-US" altLang="zh-CN" sz="6000" b="1" dirty="0">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rPr>
                <a:t> </a:t>
              </a:r>
              <a:r>
                <a:rPr lang="en-US" altLang="zh-CN" sz="6000" b="1" dirty="0" err="1">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rPr>
                <a:t>mơ</a:t>
              </a:r>
              <a:endParaRPr lang="en-US" altLang="zh-CN" sz="6000" b="1" dirty="0">
                <a:solidFill>
                  <a:srgbClr val="71AFA0"/>
                </a:solidFill>
                <a:latin typeface="Times New Roman" panose="02020603050405020304" pitchFamily="18" charset="0"/>
                <a:ea typeface="方正细谭黑简体" panose="02000000000000000000" pitchFamily="2" charset="-122"/>
                <a:cs typeface="Times New Roman" panose="02020603050405020304" pitchFamily="18" charset="0"/>
                <a:sym typeface="+mn-lt"/>
              </a:endParaRPr>
            </a:p>
          </p:txBody>
        </p:sp>
        <p:sp>
          <p:nvSpPr>
            <p:cNvPr id="28" name="18"/>
            <p:cNvSpPr>
              <a:spLocks noChangeArrowheads="1"/>
            </p:cNvSpPr>
            <p:nvPr>
              <p:custDataLst>
                <p:tags r:id="rId2"/>
              </p:custDataLst>
            </p:nvPr>
          </p:nvSpPr>
          <p:spPr bwMode="auto">
            <a:xfrm>
              <a:off x="4625727" y="682285"/>
              <a:ext cx="554126" cy="5357873"/>
            </a:xfrm>
            <a:prstGeom prst="rect">
              <a:avLst/>
            </a:prstGeom>
            <a:noFill/>
            <a:ln w="12700">
              <a:noFill/>
              <a:miter lim="800000"/>
              <a:headEnd/>
              <a:tailEnd/>
            </a:ln>
          </p:spPr>
          <p:txBody>
            <a:bodyPr vert="eaVert" wrap="square" lIns="0" tIns="0" rIns="0" bIns="0">
              <a:spAutoFit/>
            </a:bodyPr>
            <a:lstStyle/>
            <a:p>
              <a:pPr algn="r" fontAlgn="base">
                <a:spcBef>
                  <a:spcPct val="0"/>
                </a:spcBef>
                <a:spcAft>
                  <a:spcPct val="0"/>
                </a:spcAft>
              </a:pPr>
              <a:r>
                <a:rPr lang="en-US" altLang="zh-CN" sz="3600" dirty="0">
                  <a:solidFill>
                    <a:srgbClr val="EA9696"/>
                  </a:solidFill>
                  <a:latin typeface="方正细谭黑简体" panose="02000000000000000000" pitchFamily="2" charset="-122"/>
                  <a:ea typeface="方正细谭黑简体" panose="02000000000000000000" pitchFamily="2" charset="-122"/>
                  <a:cs typeface="+mn-ea"/>
                  <a:sym typeface="+mn-lt"/>
                </a:rPr>
                <a:t>Martin Luther King</a:t>
              </a:r>
            </a:p>
          </p:txBody>
        </p:sp>
      </p:grpSp>
      <p:pic>
        <p:nvPicPr>
          <p:cNvPr id="2" name="Picture 1"/>
          <p:cNvPicPr>
            <a:picLocks noChangeAspect="1"/>
          </p:cNvPicPr>
          <p:nvPr/>
        </p:nvPicPr>
        <p:blipFill rotWithShape="1">
          <a:blip r:embed="rId5"/>
          <a:srcRect l="1" r="-989" b="5511"/>
          <a:stretch/>
        </p:blipFill>
        <p:spPr>
          <a:xfrm>
            <a:off x="632735" y="901732"/>
            <a:ext cx="772445" cy="778329"/>
          </a:xfrm>
          <a:prstGeom prst="rect">
            <a:avLst/>
          </a:prstGeom>
        </p:spPr>
      </p:pic>
    </p:spTree>
    <p:extLst>
      <p:ext uri="{BB962C8B-B14F-4D97-AF65-F5344CB8AC3E}">
        <p14:creationId xmlns:p14="http://schemas.microsoft.com/office/powerpoint/2010/main" val="2177894699"/>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3"/>
          <p:cNvSpPr txBox="1"/>
          <p:nvPr/>
        </p:nvSpPr>
        <p:spPr>
          <a:xfrm>
            <a:off x="5442220" y="1539674"/>
            <a:ext cx="3671800" cy="584775"/>
          </a:xfrm>
          <a:prstGeom prst="rect">
            <a:avLst/>
          </a:prstGeom>
          <a:solidFill>
            <a:srgbClr val="71AFA0"/>
          </a:solidFill>
          <a:ln w="38100">
            <a:noFill/>
          </a:ln>
        </p:spPr>
        <p:txBody>
          <a:bodyPr wrap="square" rtlCol="0">
            <a:spAutoFit/>
          </a:bodyPr>
          <a:lstStyle/>
          <a:p>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Đọc</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văn</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bản</a:t>
            </a:r>
            <a:endParaRPr kumimoji="1" lang="zh-CN" alt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28" name="文本框 4"/>
          <p:cNvSpPr txBox="1"/>
          <p:nvPr/>
        </p:nvSpPr>
        <p:spPr>
          <a:xfrm>
            <a:off x="5442218" y="2721992"/>
            <a:ext cx="3671802" cy="584775"/>
          </a:xfrm>
          <a:prstGeom prst="rect">
            <a:avLst/>
          </a:prstGeom>
          <a:solidFill>
            <a:srgbClr val="EA9696"/>
          </a:solidFill>
          <a:ln w="38100">
            <a:noFill/>
          </a:ln>
        </p:spPr>
        <p:txBody>
          <a:bodyPr wrap="square" rtlCol="0">
            <a:spAutoFit/>
          </a:bodyPr>
          <a:lstStyle/>
          <a:p>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Hoàn</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thành</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câu</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hỏi</a:t>
            </a:r>
            <a:endParaRPr kumimoji="1" lang="zh-CN" alt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44" name="文本框 7"/>
          <p:cNvSpPr txBox="1"/>
          <p:nvPr/>
        </p:nvSpPr>
        <p:spPr>
          <a:xfrm>
            <a:off x="5442219" y="3868352"/>
            <a:ext cx="3671801" cy="584775"/>
          </a:xfrm>
          <a:prstGeom prst="rect">
            <a:avLst/>
          </a:prstGeom>
          <a:solidFill>
            <a:srgbClr val="71AFA0"/>
          </a:solidFill>
          <a:ln w="38100">
            <a:noFill/>
          </a:ln>
        </p:spPr>
        <p:txBody>
          <a:bodyPr wrap="square" rtlCol="0">
            <a:spAutoFit/>
          </a:bodyPr>
          <a:lstStyle/>
          <a:p>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Trình</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bày</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kết</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quả</a:t>
            </a:r>
            <a:endParaRPr kumimoji="1" lang="zh-CN" alt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45" name="文本框 8"/>
          <p:cNvSpPr txBox="1"/>
          <p:nvPr/>
        </p:nvSpPr>
        <p:spPr>
          <a:xfrm>
            <a:off x="5442219" y="5034170"/>
            <a:ext cx="3671801" cy="584775"/>
          </a:xfrm>
          <a:prstGeom prst="rect">
            <a:avLst/>
          </a:prstGeom>
          <a:solidFill>
            <a:srgbClr val="EA9696"/>
          </a:solidFill>
          <a:ln w="38100">
            <a:noFill/>
          </a:ln>
        </p:spPr>
        <p:txBody>
          <a:bodyPr wrap="square" rtlCol="0">
            <a:spAutoFit/>
          </a:bodyPr>
          <a:lstStyle/>
          <a:p>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Nhận</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xét</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đánh</a:t>
            </a:r>
            <a:r>
              <a:rPr kumimoji="1" lang="en-US" altLang="zh-CN" sz="3200" b="1" dirty="0">
                <a:solidFill>
                  <a:schemeClr val="bg1"/>
                </a:solidFill>
                <a:latin typeface="Times New Roman" panose="02020603050405020304" pitchFamily="18" charset="0"/>
                <a:cs typeface="Times New Roman" panose="02020603050405020304" pitchFamily="18" charset="0"/>
                <a:sym typeface="+mn-lt"/>
              </a:rPr>
              <a:t> </a:t>
            </a:r>
            <a:r>
              <a:rPr kumimoji="1" lang="en-US" altLang="zh-CN" sz="3200" b="1" dirty="0" err="1">
                <a:solidFill>
                  <a:schemeClr val="bg1"/>
                </a:solidFill>
                <a:latin typeface="Times New Roman" panose="02020603050405020304" pitchFamily="18" charset="0"/>
                <a:cs typeface="Times New Roman" panose="02020603050405020304" pitchFamily="18" charset="0"/>
                <a:sym typeface="+mn-lt"/>
              </a:rPr>
              <a:t>giá</a:t>
            </a:r>
            <a:endParaRPr kumimoji="1" lang="zh-CN" altLang="en-US" sz="3200" b="1" dirty="0">
              <a:solidFill>
                <a:schemeClr val="bg1"/>
              </a:solidFill>
              <a:latin typeface="Times New Roman" panose="02020603050405020304" pitchFamily="18" charset="0"/>
              <a:cs typeface="Times New Roman" panose="02020603050405020304" pitchFamily="18" charset="0"/>
              <a:sym typeface="+mn-lt"/>
            </a:endParaRPr>
          </a:p>
        </p:txBody>
      </p:sp>
      <p:sp>
        <p:nvSpPr>
          <p:cNvPr id="48" name="矩形 47"/>
          <p:cNvSpPr/>
          <p:nvPr/>
        </p:nvSpPr>
        <p:spPr>
          <a:xfrm flipH="1">
            <a:off x="2560498" y="2395861"/>
            <a:ext cx="2185482" cy="2066278"/>
          </a:xfrm>
          <a:prstGeom prst="rect">
            <a:avLst/>
          </a:prstGeom>
          <a:solidFill>
            <a:srgbClr val="71A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文本框 283"/>
          <p:cNvSpPr txBox="1"/>
          <p:nvPr/>
        </p:nvSpPr>
        <p:spPr>
          <a:xfrm>
            <a:off x="2461343" y="2721992"/>
            <a:ext cx="2383791" cy="1200329"/>
          </a:xfrm>
          <a:prstGeom prst="rect">
            <a:avLst/>
          </a:prstGeom>
          <a:noFill/>
        </p:spPr>
        <p:txBody>
          <a:bodyPr wrap="square" rtlCol="0">
            <a:spAutoFit/>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sym typeface="+mn-lt"/>
              </a:rPr>
              <a:t>NHIỆM VỤ</a:t>
            </a:r>
          </a:p>
        </p:txBody>
      </p:sp>
      <p:grpSp>
        <p:nvGrpSpPr>
          <p:cNvPr id="13" name="Group 12"/>
          <p:cNvGrpSpPr/>
          <p:nvPr/>
        </p:nvGrpSpPr>
        <p:grpSpPr>
          <a:xfrm>
            <a:off x="1" y="0"/>
            <a:ext cx="12209460" cy="874643"/>
            <a:chOff x="0" y="0"/>
            <a:chExt cx="9157095" cy="655982"/>
          </a:xfrm>
        </p:grpSpPr>
        <p:sp>
          <p:nvSpPr>
            <p:cNvPr id="1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18" name="Group 17"/>
            <p:cNvGrpSpPr/>
            <p:nvPr/>
          </p:nvGrpSpPr>
          <p:grpSpPr>
            <a:xfrm>
              <a:off x="1206398" y="39923"/>
              <a:ext cx="404209" cy="616059"/>
              <a:chOff x="908603" y="80216"/>
              <a:chExt cx="538945" cy="676514"/>
            </a:xfrm>
          </p:grpSpPr>
          <p:sp>
            <p:nvSpPr>
              <p:cNvPr id="2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1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0" name="Rectangle 1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21" name="Rounded Rectangle 2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22" name="Rectangle 2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Tree>
    <p:extLst>
      <p:ext uri="{BB962C8B-B14F-4D97-AF65-F5344CB8AC3E}">
        <p14:creationId xmlns:p14="http://schemas.microsoft.com/office/powerpoint/2010/main" val="238021952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209460" cy="874643"/>
            <a:chOff x="0" y="0"/>
            <a:chExt cx="9157095" cy="655982"/>
          </a:xfrm>
        </p:grpSpPr>
        <p:sp>
          <p:nvSpPr>
            <p:cNvPr id="3"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4"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6" name="Group 5"/>
            <p:cNvGrpSpPr/>
            <p:nvPr/>
          </p:nvGrpSpPr>
          <p:grpSpPr>
            <a:xfrm>
              <a:off x="1206398" y="39923"/>
              <a:ext cx="404209" cy="616059"/>
              <a:chOff x="908603" y="80216"/>
              <a:chExt cx="538945" cy="676514"/>
            </a:xfrm>
          </p:grpSpPr>
          <p:sp>
            <p:nvSpPr>
              <p:cNvPr id="11"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2"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7"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8" name="Rectangle 7"/>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9" name="Rounded Rectangle 8"/>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0" name="Rectangle 9"/>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13" name="Rectangle 12"/>
          <p:cNvSpPr/>
          <p:nvPr/>
        </p:nvSpPr>
        <p:spPr>
          <a:xfrm>
            <a:off x="1738023" y="1248708"/>
            <a:ext cx="10938210" cy="523220"/>
          </a:xfrm>
          <a:prstGeom prst="rect">
            <a:avLst/>
          </a:prstGeom>
        </p:spPr>
        <p:txBody>
          <a:bodyPr wrap="square">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HS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thảo</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luận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vụ</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a:t>
            </a:r>
            <a:r>
              <a:rPr kumimoji="0" lang="en-US" sz="2800" b="1"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phút</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14" name="Rectangle 13"/>
          <p:cNvSpPr/>
          <p:nvPr/>
        </p:nvSpPr>
        <p:spPr>
          <a:xfrm>
            <a:off x="889116" y="1971909"/>
            <a:ext cx="10676787" cy="4154984"/>
          </a:xfrm>
          <a:prstGeom prst="rect">
            <a:avLst/>
          </a:prstGeom>
        </p:spPr>
        <p:txBody>
          <a:bodyPr wrap="square">
            <a:spAutoFit/>
          </a:bodyPr>
          <a:lstStyle/>
          <a:p>
            <a:pPr algn="just"/>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1</a:t>
            </a:r>
            <a:r>
              <a:rPr lang="en-US" sz="2400" dirty="0">
                <a:latin typeface="Times New Roman" panose="02020603050405020304" pitchFamily="18" charset="0"/>
                <a:cs typeface="Times New Roman" panose="02020603050405020304" pitchFamily="18" charset="0"/>
              </a:rPr>
              <a:t>: Văn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nhằm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Martin Luther King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a:latin typeface="Times New Roman" panose="02020603050405020304" pitchFamily="18" charset="0"/>
                <a:cs typeface="Times New Roman" panose="02020603050405020304" pitchFamily="18" charset="0"/>
              </a:rPr>
              <a:t>? </a:t>
            </a:r>
          </a:p>
          <a:p>
            <a:pPr algn="just"/>
            <a:r>
              <a:rPr lang="en-US"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VB, </a:t>
            </a:r>
            <a:r>
              <a:rPr lang="en-US" sz="2400" dirty="0" err="1">
                <a:latin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đồ</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giữa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ấy</a:t>
            </a:r>
            <a:r>
              <a:rPr lang="en-US" sz="2400">
                <a:latin typeface="Times New Roman" panose="02020603050405020304" pitchFamily="18" charset="0"/>
                <a:cs typeface="Times New Roman" panose="02020603050405020304" pitchFamily="18" charset="0"/>
              </a:rPr>
              <a:t> </a:t>
            </a:r>
          </a:p>
          <a:p>
            <a:pPr algn="just"/>
            <a:r>
              <a:rPr lang="en-US"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VB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a:latin typeface="Times New Roman" panose="02020603050405020304" pitchFamily="18" charset="0"/>
                <a:cs typeface="Times New Roman" panose="02020603050405020304" pitchFamily="18" charset="0"/>
              </a:rPr>
              <a:t>? </a:t>
            </a:r>
          </a:p>
          <a:p>
            <a:pPr algn="just"/>
            <a:r>
              <a:rPr lang="en-US"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nước</a:t>
            </a:r>
            <a:r>
              <a:rPr lang="en-US" sz="2400" dirty="0">
                <a:latin typeface="Times New Roman" panose="02020603050405020304" pitchFamily="18" charset="0"/>
                <a:cs typeface="Times New Roman" panose="02020603050405020304" pitchFamily="18" charset="0"/>
              </a:rPr>
              <a:t> Mỹ”.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tưởng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chủ</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suốt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a:latin typeface="Times New Roman" panose="02020603050405020304" pitchFamily="18" charset="0"/>
                <a:cs typeface="Times New Roman" panose="02020603050405020304" pitchFamily="18" charset="0"/>
              </a:rPr>
              <a:t>? </a:t>
            </a:r>
          </a:p>
          <a:p>
            <a:pPr algn="just"/>
            <a:r>
              <a:rPr lang="en-US" sz="2400" b="1">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Nhóm</a:t>
            </a:r>
            <a:r>
              <a:rPr lang="en-US" sz="2400" b="1"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yếu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err="1">
                <a:latin typeface="Times New Roman" panose="02020603050405020304" pitchFamily="18" charset="0"/>
                <a:cs typeface="Times New Roman" panose="02020603050405020304" pitchFamily="18" charset="0"/>
              </a:rPr>
              <a:t>văn</a:t>
            </a:r>
            <a:r>
              <a:rPr lang="en-US" sz="2400">
                <a:latin typeface="Times New Roman" panose="02020603050405020304" pitchFamily="18" charset="0"/>
                <a:cs typeface="Times New Roman" panose="02020603050405020304" pitchFamily="18" charset="0"/>
              </a:rPr>
              <a:t> bản.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683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1" end="1"/>
                                            </p:txEl>
                                          </p:spTgt>
                                        </p:tgtEl>
                                        <p:attrNameLst>
                                          <p:attrName>style.visibility</p:attrName>
                                        </p:attrNameLst>
                                      </p:cBhvr>
                                      <p:to>
                                        <p:strVal val="visible"/>
                                      </p:to>
                                    </p:set>
                                    <p:animEffect transition="in" filter="fade">
                                      <p:cBhvr>
                                        <p:cTn id="14" dur="1000"/>
                                        <p:tgtEl>
                                          <p:spTgt spid="14">
                                            <p:txEl>
                                              <p:pRg st="1" end="1"/>
                                            </p:txEl>
                                          </p:spTgt>
                                        </p:tgtEl>
                                      </p:cBhvr>
                                    </p:animEffect>
                                    <p:anim calcmode="lin" valueType="num">
                                      <p:cBhvr>
                                        <p:cTn id="1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xEl>
                                              <p:pRg st="2" end="2"/>
                                            </p:txEl>
                                          </p:spTgt>
                                        </p:tgtEl>
                                        <p:attrNameLst>
                                          <p:attrName>style.visibility</p:attrName>
                                        </p:attrNameLst>
                                      </p:cBhvr>
                                      <p:to>
                                        <p:strVal val="visible"/>
                                      </p:to>
                                    </p:set>
                                    <p:animEffect transition="in" filter="fade">
                                      <p:cBhvr>
                                        <p:cTn id="21" dur="1000"/>
                                        <p:tgtEl>
                                          <p:spTgt spid="14">
                                            <p:txEl>
                                              <p:pRg st="2" end="2"/>
                                            </p:txEl>
                                          </p:spTgt>
                                        </p:tgtEl>
                                      </p:cBhvr>
                                    </p:animEffect>
                                    <p:anim calcmode="lin" valueType="num">
                                      <p:cBhvr>
                                        <p:cTn id="22"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animEffect transition="in" filter="fade">
                                      <p:cBhvr>
                                        <p:cTn id="28" dur="1000"/>
                                        <p:tgtEl>
                                          <p:spTgt spid="14">
                                            <p:txEl>
                                              <p:pRg st="3" end="3"/>
                                            </p:txEl>
                                          </p:spTgt>
                                        </p:tgtEl>
                                      </p:cBhvr>
                                    </p:animEffect>
                                    <p:anim calcmode="lin" valueType="num">
                                      <p:cBhvr>
                                        <p:cTn id="29"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4" end="4"/>
                                            </p:txEl>
                                          </p:spTgt>
                                        </p:tgtEl>
                                        <p:attrNameLst>
                                          <p:attrName>style.visibility</p:attrName>
                                        </p:attrNameLst>
                                      </p:cBhvr>
                                      <p:to>
                                        <p:strVal val="visible"/>
                                      </p:to>
                                    </p:set>
                                    <p:animEffect transition="in" filter="fade">
                                      <p:cBhvr>
                                        <p:cTn id="35" dur="1000"/>
                                        <p:tgtEl>
                                          <p:spTgt spid="14">
                                            <p:txEl>
                                              <p:pRg st="4" end="4"/>
                                            </p:txEl>
                                          </p:spTgt>
                                        </p:tgtEl>
                                      </p:cBhvr>
                                    </p:animEffect>
                                    <p:anim calcmode="lin" valueType="num">
                                      <p:cBhvr>
                                        <p:cTn id="36" dur="100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 y="0"/>
            <a:ext cx="12209460" cy="874643"/>
            <a:chOff x="0" y="0"/>
            <a:chExt cx="9157095" cy="655982"/>
          </a:xfrm>
        </p:grpSpPr>
        <p:sp>
          <p:nvSpPr>
            <p:cNvPr id="7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73" name="Group 72"/>
            <p:cNvGrpSpPr/>
            <p:nvPr/>
          </p:nvGrpSpPr>
          <p:grpSpPr>
            <a:xfrm>
              <a:off x="1206398" y="39923"/>
              <a:ext cx="404209" cy="616059"/>
              <a:chOff x="908603" y="80216"/>
              <a:chExt cx="538945" cy="676514"/>
            </a:xfrm>
          </p:grpSpPr>
          <p:sp>
            <p:nvSpPr>
              <p:cNvPr id="7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74" name="Freeform 73"/>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5" name="Rectangle 7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76" name="Rounded Rectangle 7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77" name="Rectangle 7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96" name="TextBox 54"/>
          <p:cNvSpPr txBox="1"/>
          <p:nvPr/>
        </p:nvSpPr>
        <p:spPr>
          <a:xfrm>
            <a:off x="2413375" y="2300672"/>
            <a:ext cx="1008364" cy="711673"/>
          </a:xfrm>
          <a:prstGeom prst="rect">
            <a:avLst/>
          </a:prstGeom>
          <a:noFill/>
        </p:spPr>
        <p:txBody>
          <a:bodyPr wrap="square" lIns="49623" tIns="24811" rIns="49623" bIns="24811" rtlCol="0">
            <a:spAutoFit/>
          </a:bodyPr>
          <a:lstStyle/>
          <a:p>
            <a:r>
              <a:rPr lang="id-ID" sz="4299" dirty="0">
                <a:solidFill>
                  <a:schemeClr val="bg1">
                    <a:lumMod val="50000"/>
                  </a:schemeClr>
                </a:solidFill>
                <a:latin typeface="Times New Roman" panose="02020603050405020304" pitchFamily="18" charset="0"/>
                <a:cs typeface="Times New Roman" panose="02020603050405020304" pitchFamily="18" charset="0"/>
                <a:sym typeface="+mn-lt"/>
              </a:rPr>
              <a:t>1</a:t>
            </a:r>
            <a:r>
              <a:rPr lang="en-US" sz="4299" dirty="0">
                <a:solidFill>
                  <a:schemeClr val="bg1">
                    <a:lumMod val="50000"/>
                  </a:schemeClr>
                </a:solidFill>
                <a:cs typeface="+mn-ea"/>
                <a:sym typeface="+mn-lt"/>
              </a:rPr>
              <a:t>.</a:t>
            </a:r>
            <a:endParaRPr lang="id-ID" sz="4299" dirty="0">
              <a:solidFill>
                <a:schemeClr val="bg1">
                  <a:lumMod val="50000"/>
                </a:schemeClr>
              </a:solidFill>
              <a:cs typeface="+mn-ea"/>
              <a:sym typeface="+mn-lt"/>
            </a:endParaRPr>
          </a:p>
        </p:txBody>
      </p:sp>
      <p:sp>
        <p:nvSpPr>
          <p:cNvPr id="98" name="TextBox 56"/>
          <p:cNvSpPr txBox="1"/>
          <p:nvPr/>
        </p:nvSpPr>
        <p:spPr>
          <a:xfrm>
            <a:off x="2413375" y="3308030"/>
            <a:ext cx="1008364" cy="711673"/>
          </a:xfrm>
          <a:prstGeom prst="rect">
            <a:avLst/>
          </a:prstGeom>
          <a:noFill/>
        </p:spPr>
        <p:txBody>
          <a:bodyPr wrap="square" lIns="49623" tIns="24811" rIns="49623" bIns="24811" rtlCol="0">
            <a:spAutoFit/>
          </a:bodyPr>
          <a:lstStyle/>
          <a:p>
            <a:r>
              <a:rPr lang="en-US" sz="4299" dirty="0">
                <a:solidFill>
                  <a:schemeClr val="bg1">
                    <a:lumMod val="50000"/>
                  </a:schemeClr>
                </a:solidFill>
                <a:latin typeface="Times New Roman" panose="02020603050405020304" pitchFamily="18" charset="0"/>
                <a:cs typeface="Times New Roman" panose="02020603050405020304" pitchFamily="18" charset="0"/>
                <a:sym typeface="+mn-lt"/>
              </a:rPr>
              <a:t>2</a:t>
            </a:r>
            <a:r>
              <a:rPr lang="en-US" sz="4299" dirty="0">
                <a:solidFill>
                  <a:schemeClr val="bg1">
                    <a:lumMod val="50000"/>
                  </a:schemeClr>
                </a:solidFill>
                <a:cs typeface="+mn-ea"/>
                <a:sym typeface="+mn-lt"/>
              </a:rPr>
              <a:t>.</a:t>
            </a:r>
            <a:endParaRPr lang="id-ID" sz="4299" dirty="0">
              <a:solidFill>
                <a:schemeClr val="bg1">
                  <a:lumMod val="50000"/>
                </a:schemeClr>
              </a:solidFill>
              <a:cs typeface="+mn-ea"/>
              <a:sym typeface="+mn-lt"/>
            </a:endParaRPr>
          </a:p>
        </p:txBody>
      </p:sp>
      <p:sp>
        <p:nvSpPr>
          <p:cNvPr id="100" name="TextBox 58"/>
          <p:cNvSpPr txBox="1"/>
          <p:nvPr/>
        </p:nvSpPr>
        <p:spPr>
          <a:xfrm>
            <a:off x="2413375" y="4405396"/>
            <a:ext cx="1008364" cy="711673"/>
          </a:xfrm>
          <a:prstGeom prst="rect">
            <a:avLst/>
          </a:prstGeom>
          <a:noFill/>
        </p:spPr>
        <p:txBody>
          <a:bodyPr wrap="square" lIns="49623" tIns="24811" rIns="49623" bIns="24811" rtlCol="0">
            <a:spAutoFit/>
          </a:bodyPr>
          <a:lstStyle/>
          <a:p>
            <a:r>
              <a:rPr lang="en-US" sz="4299" dirty="0">
                <a:solidFill>
                  <a:schemeClr val="bg1">
                    <a:lumMod val="50000"/>
                  </a:schemeClr>
                </a:solidFill>
                <a:latin typeface="Times New Roman" panose="02020603050405020304" pitchFamily="18" charset="0"/>
                <a:cs typeface="Times New Roman" panose="02020603050405020304" pitchFamily="18" charset="0"/>
                <a:sym typeface="+mn-lt"/>
              </a:rPr>
              <a:t>3</a:t>
            </a:r>
            <a:r>
              <a:rPr lang="en-US" sz="4299" dirty="0">
                <a:solidFill>
                  <a:schemeClr val="bg1">
                    <a:lumMod val="50000"/>
                  </a:schemeClr>
                </a:solidFill>
                <a:cs typeface="+mn-ea"/>
                <a:sym typeface="+mn-lt"/>
              </a:rPr>
              <a:t>.</a:t>
            </a:r>
            <a:endParaRPr lang="id-ID" sz="4299" dirty="0">
              <a:solidFill>
                <a:schemeClr val="bg1">
                  <a:lumMod val="50000"/>
                </a:schemeClr>
              </a:solidFill>
              <a:cs typeface="+mn-ea"/>
              <a:sym typeface="+mn-lt"/>
            </a:endParaRPr>
          </a:p>
        </p:txBody>
      </p:sp>
      <p:cxnSp>
        <p:nvCxnSpPr>
          <p:cNvPr id="102" name="直接连接符 11"/>
          <p:cNvCxnSpPr/>
          <p:nvPr/>
        </p:nvCxnSpPr>
        <p:spPr>
          <a:xfrm>
            <a:off x="2560721" y="3313318"/>
            <a:ext cx="7756858"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cxnSp>
        <p:nvCxnSpPr>
          <p:cNvPr id="103" name="直接连接符 12"/>
          <p:cNvCxnSpPr/>
          <p:nvPr/>
        </p:nvCxnSpPr>
        <p:spPr>
          <a:xfrm>
            <a:off x="2560721" y="4346392"/>
            <a:ext cx="7756858"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cxnSp>
        <p:nvCxnSpPr>
          <p:cNvPr id="106" name="直接连接符 16"/>
          <p:cNvCxnSpPr/>
          <p:nvPr/>
        </p:nvCxnSpPr>
        <p:spPr>
          <a:xfrm>
            <a:off x="2560721" y="5950446"/>
            <a:ext cx="7756858"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sp>
        <p:nvSpPr>
          <p:cNvPr id="38" name="Text Box 10"/>
          <p:cNvSpPr txBox="1">
            <a:spLocks noChangeArrowheads="1"/>
          </p:cNvSpPr>
          <p:nvPr/>
        </p:nvSpPr>
        <p:spPr bwMode="auto">
          <a:xfrm>
            <a:off x="3434517" y="2332645"/>
            <a:ext cx="7090259" cy="907931"/>
          </a:xfrm>
          <a:prstGeom prst="rect">
            <a:avLst/>
          </a:prstGeom>
          <a:noFill/>
          <a:ln w="9525">
            <a:noFill/>
            <a:miter lim="800000"/>
            <a:headEnd/>
            <a:tailEnd/>
          </a:ln>
        </p:spPr>
        <p:txBody>
          <a:bodyPr wrap="square" lIns="45709" tIns="22855" rIns="45709" bIns="22855">
            <a:spAutoFit/>
          </a:bodyPr>
          <a:lstStyle/>
          <a:p>
            <a:pPr algn="just" defTabSz="1088014"/>
            <a:r>
              <a:rPr lang="en-US" sz="2800" i="1">
                <a:latin typeface="Times New Roman" panose="02020603050405020304" pitchFamily="18" charset="0"/>
                <a:cs typeface="Times New Roman" panose="02020603050405020304" pitchFamily="18" charset="0"/>
              </a:rPr>
              <a:t>Vạch </a:t>
            </a:r>
            <a:r>
              <a:rPr lang="en-US" sz="2800" i="1" dirty="0" err="1">
                <a:latin typeface="Times New Roman" panose="02020603050405020304" pitchFamily="18" charset="0"/>
                <a:cs typeface="Times New Roman" panose="02020603050405020304" pitchFamily="18" charset="0"/>
              </a:rPr>
              <a:t>trần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thực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da </a:t>
            </a:r>
            <a:r>
              <a:rPr lang="en-US" sz="2800" i="1" dirty="0" err="1">
                <a:latin typeface="Times New Roman" panose="02020603050405020304" pitchFamily="18" charset="0"/>
                <a:cs typeface="Times New Roman" panose="02020603050405020304" pitchFamily="18" charset="0"/>
              </a:rPr>
              <a:t>đen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ngược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đãi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rơi</a:t>
            </a:r>
            <a:r>
              <a:rPr lang="en-US" sz="2800" i="1" dirty="0">
                <a:latin typeface="Times New Roman" panose="02020603050405020304" pitchFamily="18" charset="0"/>
                <a:cs typeface="Times New Roman" panose="02020603050405020304" pitchFamily="18" charset="0"/>
              </a:rPr>
              <a:t> ở Mỹ</a:t>
            </a:r>
            <a:endParaRPr lang="en-US"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39" name="Text Box 10"/>
          <p:cNvSpPr txBox="1">
            <a:spLocks noChangeArrowheads="1"/>
          </p:cNvSpPr>
          <p:nvPr/>
        </p:nvSpPr>
        <p:spPr bwMode="auto">
          <a:xfrm>
            <a:off x="3414840" y="3468295"/>
            <a:ext cx="7109936" cy="907931"/>
          </a:xfrm>
          <a:prstGeom prst="rect">
            <a:avLst/>
          </a:prstGeom>
          <a:noFill/>
          <a:ln w="9525">
            <a:noFill/>
            <a:miter lim="800000"/>
            <a:headEnd/>
            <a:tailEnd/>
          </a:ln>
        </p:spPr>
        <p:txBody>
          <a:bodyPr wrap="square" lIns="45709" tIns="22855" rIns="45709" bIns="22855">
            <a:spAutoFit/>
          </a:bodyPr>
          <a:lstStyle/>
          <a:p>
            <a:pPr algn="just" defTabSz="1088014"/>
            <a:r>
              <a:rPr lang="en-US" sz="2800" i="1">
                <a:latin typeface="Times New Roman" panose="02020603050405020304" pitchFamily="18" charset="0"/>
                <a:cs typeface="Times New Roman" panose="02020603050405020304" pitchFamily="18" charset="0"/>
              </a:rPr>
              <a:t>Bày </a:t>
            </a:r>
            <a:r>
              <a:rPr lang="en-US" sz="2800" i="1" dirty="0" err="1">
                <a:latin typeface="Times New Roman" panose="02020603050405020304" pitchFamily="18" charset="0"/>
                <a:cs typeface="Times New Roman" panose="02020603050405020304" pitchFamily="18" charset="0"/>
              </a:rPr>
              <a:t>tỏ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ước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do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da </a:t>
            </a:r>
            <a:r>
              <a:rPr lang="en-US" sz="2800" i="1" dirty="0" err="1">
                <a:latin typeface="Times New Roman" panose="02020603050405020304" pitchFamily="18" charset="0"/>
                <a:cs typeface="Times New Roman" panose="02020603050405020304" pitchFamily="18" charset="0"/>
              </a:rPr>
              <a:t>đen</a:t>
            </a:r>
            <a:r>
              <a:rPr lang="en-US" sz="2800" i="1" dirty="0">
                <a:latin typeface="Times New Roman" panose="02020603050405020304" pitchFamily="18" charset="0"/>
                <a:cs typeface="Times New Roman" panose="02020603050405020304" pitchFamily="18" charset="0"/>
              </a:rPr>
              <a:t> </a:t>
            </a:r>
            <a:endParaRPr lang="en-US" sz="2800" dirty="0">
              <a:solidFill>
                <a:schemeClr val="bg1"/>
              </a:solidFill>
              <a:latin typeface="Times New Roman" panose="02020603050405020304" pitchFamily="18" charset="0"/>
              <a:cs typeface="Times New Roman" panose="02020603050405020304" pitchFamily="18" charset="0"/>
              <a:sym typeface="+mn-lt"/>
            </a:endParaRPr>
          </a:p>
        </p:txBody>
      </p:sp>
      <p:sp>
        <p:nvSpPr>
          <p:cNvPr id="40" name="Text Box 10"/>
          <p:cNvSpPr txBox="1">
            <a:spLocks noChangeArrowheads="1"/>
          </p:cNvSpPr>
          <p:nvPr/>
        </p:nvSpPr>
        <p:spPr bwMode="auto">
          <a:xfrm>
            <a:off x="3382309" y="4506663"/>
            <a:ext cx="7142467" cy="1338818"/>
          </a:xfrm>
          <a:prstGeom prst="rect">
            <a:avLst/>
          </a:prstGeom>
          <a:noFill/>
          <a:ln w="9525">
            <a:noFill/>
            <a:miter lim="800000"/>
            <a:headEnd/>
            <a:tailEnd/>
          </a:ln>
        </p:spPr>
        <p:txBody>
          <a:bodyPr wrap="square" lIns="45709" tIns="22855" rIns="45709" bIns="22855">
            <a:spAutoFit/>
          </a:bodyPr>
          <a:lstStyle/>
          <a:p>
            <a:pPr algn="just"/>
            <a:r>
              <a:rPr lang="en-US" sz="2800" i="1">
                <a:latin typeface="Times New Roman" panose="02020603050405020304" pitchFamily="18" charset="0"/>
                <a:cs typeface="Times New Roman" panose="02020603050405020304" pitchFamily="18" charset="0"/>
              </a:rPr>
              <a:t>Kêu </a:t>
            </a:r>
            <a:r>
              <a:rPr lang="en-US" sz="2800" i="1" dirty="0" err="1">
                <a:latin typeface="Times New Roman" panose="02020603050405020304" pitchFamily="18" charset="0"/>
                <a:cs typeface="Times New Roman" panose="02020603050405020304" pitchFamily="18" charset="0"/>
              </a:rPr>
              <a:t>gọi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thúc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đẩy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quyền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nước</a:t>
            </a:r>
            <a:r>
              <a:rPr lang="en-US" sz="2800" i="1" dirty="0">
                <a:latin typeface="Times New Roman" panose="02020603050405020304" pitchFamily="18" charset="0"/>
                <a:cs typeface="Times New Roman" panose="02020603050405020304" pitchFamily="18" charset="0"/>
              </a:rPr>
              <a:t> Mỹ.</a:t>
            </a:r>
            <a:endParaRPr lang="en-US"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4315010" y="1327477"/>
            <a:ext cx="4248279" cy="523220"/>
          </a:xfrm>
          <a:prstGeom prst="rect">
            <a:avLst/>
          </a:prstGeom>
        </p:spPr>
        <p:txBody>
          <a:bodyPr wrap="none">
            <a:spAutoFit/>
          </a:bodyPr>
          <a:lstStyle/>
          <a:p>
            <a:pPr lvl="0" algn="just" defTabSz="685800">
              <a:defRPr/>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a. Mục đích của người viết</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57969849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02"/>
                                        </p:tgtEl>
                                        <p:attrNameLst>
                                          <p:attrName>style.visibility</p:attrName>
                                        </p:attrNameLst>
                                      </p:cBhvr>
                                      <p:to>
                                        <p:strVal val="visible"/>
                                      </p:to>
                                    </p:set>
                                    <p:anim calcmode="lin" valueType="num">
                                      <p:cBhvr additive="base">
                                        <p:cTn id="11" dur="500"/>
                                        <p:tgtEl>
                                          <p:spTgt spid="102"/>
                                        </p:tgtEl>
                                        <p:attrNameLst>
                                          <p:attrName>ppt_y</p:attrName>
                                        </p:attrNameLst>
                                      </p:cBhvr>
                                      <p:tavLst>
                                        <p:tav tm="0">
                                          <p:val>
                                            <p:strVal val="#ppt_y+#ppt_h*1.125000"/>
                                          </p:val>
                                        </p:tav>
                                        <p:tav tm="100000">
                                          <p:val>
                                            <p:strVal val="#ppt_y"/>
                                          </p:val>
                                        </p:tav>
                                      </p:tavLst>
                                    </p:anim>
                                    <p:animEffect transition="in" filter="wipe(up)">
                                      <p:cBhvr>
                                        <p:cTn id="12" dur="500"/>
                                        <p:tgtEl>
                                          <p:spTgt spid="10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randombar(horizontal)">
                                      <p:cBhvr>
                                        <p:cTn id="16" dur="500"/>
                                        <p:tgtEl>
                                          <p:spTgt spid="98"/>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 calcmode="lin" valueType="num">
                                      <p:cBhvr additive="base">
                                        <p:cTn id="20" dur="500"/>
                                        <p:tgtEl>
                                          <p:spTgt spid="103"/>
                                        </p:tgtEl>
                                        <p:attrNameLst>
                                          <p:attrName>ppt_y</p:attrName>
                                        </p:attrNameLst>
                                      </p:cBhvr>
                                      <p:tavLst>
                                        <p:tav tm="0">
                                          <p:val>
                                            <p:strVal val="#ppt_y+#ppt_h*1.125000"/>
                                          </p:val>
                                        </p:tav>
                                        <p:tav tm="100000">
                                          <p:val>
                                            <p:strVal val="#ppt_y"/>
                                          </p:val>
                                        </p:tav>
                                      </p:tavLst>
                                    </p:anim>
                                    <p:animEffect transition="in" filter="wipe(up)">
                                      <p:cBhvr>
                                        <p:cTn id="21" dur="500"/>
                                        <p:tgtEl>
                                          <p:spTgt spid="103"/>
                                        </p:tgtEl>
                                      </p:cBhvr>
                                    </p:animEffect>
                                  </p:childTnLst>
                                </p:cTn>
                              </p:par>
                            </p:childTnLst>
                          </p:cTn>
                        </p:par>
                        <p:par>
                          <p:cTn id="22" fill="hold">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100"/>
                                        </p:tgtEl>
                                        <p:attrNameLst>
                                          <p:attrName>style.visibility</p:attrName>
                                        </p:attrNameLst>
                                      </p:cBhvr>
                                      <p:to>
                                        <p:strVal val="visible"/>
                                      </p:to>
                                    </p:set>
                                    <p:animEffect transition="in" filter="randombar(horizontal)">
                                      <p:cBhvr>
                                        <p:cTn id="25" dur="500"/>
                                        <p:tgtEl>
                                          <p:spTgt spid="100"/>
                                        </p:tgtEl>
                                      </p:cBhvr>
                                    </p:animEffect>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106"/>
                                        </p:tgtEl>
                                        <p:attrNameLst>
                                          <p:attrName>style.visibility</p:attrName>
                                        </p:attrNameLst>
                                      </p:cBhvr>
                                      <p:to>
                                        <p:strVal val="visible"/>
                                      </p:to>
                                    </p:set>
                                    <p:anim calcmode="lin" valueType="num">
                                      <p:cBhvr additive="base">
                                        <p:cTn id="29" dur="500"/>
                                        <p:tgtEl>
                                          <p:spTgt spid="106"/>
                                        </p:tgtEl>
                                        <p:attrNameLst>
                                          <p:attrName>ppt_y</p:attrName>
                                        </p:attrNameLst>
                                      </p:cBhvr>
                                      <p:tavLst>
                                        <p:tav tm="0">
                                          <p:val>
                                            <p:strVal val="#ppt_y+#ppt_h*1.125000"/>
                                          </p:val>
                                        </p:tav>
                                        <p:tav tm="100000">
                                          <p:val>
                                            <p:strVal val="#ppt_y"/>
                                          </p:val>
                                        </p:tav>
                                      </p:tavLst>
                                    </p:anim>
                                    <p:animEffect transition="in" filter="wipe(up)">
                                      <p:cBhvr>
                                        <p:cTn id="30"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8" grpId="0"/>
      <p:bldP spid="10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 y="0"/>
            <a:ext cx="12209460" cy="874643"/>
            <a:chOff x="0" y="0"/>
            <a:chExt cx="9157095" cy="655982"/>
          </a:xfrm>
        </p:grpSpPr>
        <p:sp>
          <p:nvSpPr>
            <p:cNvPr id="7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73" name="Group 72"/>
            <p:cNvGrpSpPr/>
            <p:nvPr/>
          </p:nvGrpSpPr>
          <p:grpSpPr>
            <a:xfrm>
              <a:off x="1206398" y="39923"/>
              <a:ext cx="404209" cy="616059"/>
              <a:chOff x="908603" y="80216"/>
              <a:chExt cx="538945" cy="676514"/>
            </a:xfrm>
          </p:grpSpPr>
          <p:sp>
            <p:nvSpPr>
              <p:cNvPr id="7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74" name="Freeform 73"/>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5" name="Rectangle 7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76" name="Rounded Rectangle 7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77" name="Rectangle 7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96" name="TextBox 54"/>
          <p:cNvSpPr txBox="1"/>
          <p:nvPr/>
        </p:nvSpPr>
        <p:spPr>
          <a:xfrm>
            <a:off x="2413375" y="2300672"/>
            <a:ext cx="1008364" cy="711673"/>
          </a:xfrm>
          <a:prstGeom prst="rect">
            <a:avLst/>
          </a:prstGeom>
          <a:noFill/>
        </p:spPr>
        <p:txBody>
          <a:bodyPr wrap="square" lIns="49623" tIns="24811" rIns="49623" bIns="24811" rtlCol="0">
            <a:spAutoFit/>
          </a:bodyPr>
          <a:lstStyle/>
          <a:p>
            <a:r>
              <a:rPr lang="id-ID" sz="4299" dirty="0">
                <a:solidFill>
                  <a:schemeClr val="bg1">
                    <a:lumMod val="50000"/>
                  </a:schemeClr>
                </a:solidFill>
                <a:latin typeface="Times New Roman" panose="02020603050405020304" pitchFamily="18" charset="0"/>
                <a:cs typeface="Times New Roman" panose="02020603050405020304" pitchFamily="18" charset="0"/>
                <a:sym typeface="+mn-lt"/>
              </a:rPr>
              <a:t>1</a:t>
            </a:r>
            <a:r>
              <a:rPr lang="en-US" sz="4299" dirty="0">
                <a:solidFill>
                  <a:schemeClr val="bg1">
                    <a:lumMod val="50000"/>
                  </a:schemeClr>
                </a:solidFill>
                <a:cs typeface="+mn-ea"/>
                <a:sym typeface="+mn-lt"/>
              </a:rPr>
              <a:t>.</a:t>
            </a:r>
            <a:endParaRPr lang="id-ID" sz="4299" dirty="0">
              <a:solidFill>
                <a:schemeClr val="bg1">
                  <a:lumMod val="50000"/>
                </a:schemeClr>
              </a:solidFill>
              <a:cs typeface="+mn-ea"/>
              <a:sym typeface="+mn-lt"/>
            </a:endParaRPr>
          </a:p>
        </p:txBody>
      </p:sp>
      <p:sp>
        <p:nvSpPr>
          <p:cNvPr id="97" name="Rectangle 19"/>
          <p:cNvSpPr/>
          <p:nvPr/>
        </p:nvSpPr>
        <p:spPr>
          <a:xfrm>
            <a:off x="3330335" y="2374134"/>
            <a:ext cx="7453970" cy="911881"/>
          </a:xfrm>
          <a:prstGeom prst="rect">
            <a:avLst/>
          </a:prstGeom>
        </p:spPr>
        <p:txBody>
          <a:bodyPr wrap="square" lIns="49623" tIns="24811" rIns="49623" bIns="24811">
            <a:spAutoFit/>
          </a:bodyPr>
          <a:lstStyle/>
          <a:p>
            <a:r>
              <a:rPr lang="en-US" sz="2800" i="1">
                <a:latin typeface="Times New Roman" panose="02020603050405020304" pitchFamily="18" charset="0"/>
                <a:cs typeface="Times New Roman" panose="02020603050405020304" pitchFamily="18" charset="0"/>
              </a:rPr>
              <a:t>Cổ </a:t>
            </a:r>
            <a:r>
              <a:rPr lang="en-US" sz="2800" i="1" dirty="0" err="1">
                <a:latin typeface="Times New Roman" panose="02020603050405020304" pitchFamily="18" charset="0"/>
                <a:cs typeface="Times New Roman" panose="02020603050405020304" pitchFamily="18" charset="0"/>
              </a:rPr>
              <a:t>vũ</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chuộng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công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lý</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endParaRPr lang="en-US" altLang="zh-CN" sz="28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98" name="TextBox 56"/>
          <p:cNvSpPr txBox="1"/>
          <p:nvPr/>
        </p:nvSpPr>
        <p:spPr>
          <a:xfrm>
            <a:off x="2413375" y="3308030"/>
            <a:ext cx="1008364" cy="711673"/>
          </a:xfrm>
          <a:prstGeom prst="rect">
            <a:avLst/>
          </a:prstGeom>
          <a:noFill/>
        </p:spPr>
        <p:txBody>
          <a:bodyPr wrap="square" lIns="49623" tIns="24811" rIns="49623" bIns="24811" rtlCol="0">
            <a:spAutoFit/>
          </a:bodyPr>
          <a:lstStyle/>
          <a:p>
            <a:r>
              <a:rPr lang="en-US" sz="4299" dirty="0">
                <a:solidFill>
                  <a:schemeClr val="bg1">
                    <a:lumMod val="50000"/>
                  </a:schemeClr>
                </a:solidFill>
                <a:latin typeface="Times New Roman" panose="02020603050405020304" pitchFamily="18" charset="0"/>
                <a:cs typeface="Times New Roman" panose="02020603050405020304" pitchFamily="18" charset="0"/>
                <a:sym typeface="+mn-lt"/>
              </a:rPr>
              <a:t>2</a:t>
            </a:r>
            <a:r>
              <a:rPr lang="en-US" sz="4299" dirty="0">
                <a:solidFill>
                  <a:schemeClr val="bg1">
                    <a:lumMod val="50000"/>
                  </a:schemeClr>
                </a:solidFill>
                <a:cs typeface="+mn-ea"/>
                <a:sym typeface="+mn-lt"/>
              </a:rPr>
              <a:t>.</a:t>
            </a:r>
            <a:endParaRPr lang="id-ID" sz="4299" dirty="0">
              <a:solidFill>
                <a:schemeClr val="bg1">
                  <a:lumMod val="50000"/>
                </a:schemeClr>
              </a:solidFill>
              <a:cs typeface="+mn-ea"/>
              <a:sym typeface="+mn-lt"/>
            </a:endParaRPr>
          </a:p>
        </p:txBody>
      </p:sp>
      <p:sp>
        <p:nvSpPr>
          <p:cNvPr id="99" name="Rectangle 19"/>
          <p:cNvSpPr/>
          <p:nvPr/>
        </p:nvSpPr>
        <p:spPr>
          <a:xfrm>
            <a:off x="3295131" y="3422696"/>
            <a:ext cx="7489174" cy="480994"/>
          </a:xfrm>
          <a:prstGeom prst="rect">
            <a:avLst/>
          </a:prstGeom>
        </p:spPr>
        <p:txBody>
          <a:bodyPr wrap="square" lIns="49623" tIns="24811" rIns="49623" bIns="24811">
            <a:spAutoFit/>
          </a:bodyPr>
          <a:lstStyle/>
          <a:p>
            <a:r>
              <a:rPr lang="en-US" sz="2800" i="1">
                <a:latin typeface="Times New Roman" panose="02020603050405020304" pitchFamily="18" charset="0"/>
                <a:cs typeface="Times New Roman" panose="02020603050405020304" pitchFamily="18" charset="0"/>
              </a:rPr>
              <a:t>Thể </a:t>
            </a:r>
            <a:r>
              <a:rPr lang="en-US" sz="2800" i="1" dirty="0" err="1">
                <a:latin typeface="Times New Roman" panose="02020603050405020304" pitchFamily="18" charset="0"/>
                <a:cs typeface="Times New Roman" panose="02020603050405020304" pitchFamily="18" charset="0"/>
              </a:rPr>
              <a:t>hiện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niềm</a:t>
            </a:r>
            <a:r>
              <a:rPr lang="en-US" sz="2800" i="1" dirty="0">
                <a:latin typeface="Times New Roman" panose="02020603050405020304" pitchFamily="18" charset="0"/>
                <a:cs typeface="Times New Roman" panose="02020603050405020304" pitchFamily="18" charset="0"/>
              </a:rPr>
              <a:t> tin </a:t>
            </a:r>
            <a:r>
              <a:rPr lang="en-US" sz="2800" i="1" dirty="0" err="1">
                <a:latin typeface="Times New Roman" panose="02020603050405020304" pitchFamily="18" charset="0"/>
                <a:cs typeface="Times New Roman" panose="02020603050405020304" pitchFamily="18" charset="0"/>
              </a:rPr>
              <a:t>vào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sức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ái</a:t>
            </a:r>
            <a:endParaRPr lang="en-US" altLang="zh-CN" sz="28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100" name="TextBox 58"/>
          <p:cNvSpPr txBox="1"/>
          <p:nvPr/>
        </p:nvSpPr>
        <p:spPr>
          <a:xfrm>
            <a:off x="2413375" y="4405396"/>
            <a:ext cx="1008364" cy="711673"/>
          </a:xfrm>
          <a:prstGeom prst="rect">
            <a:avLst/>
          </a:prstGeom>
          <a:noFill/>
        </p:spPr>
        <p:txBody>
          <a:bodyPr wrap="square" lIns="49623" tIns="24811" rIns="49623" bIns="24811" rtlCol="0">
            <a:spAutoFit/>
          </a:bodyPr>
          <a:lstStyle/>
          <a:p>
            <a:r>
              <a:rPr lang="en-US" sz="4299" dirty="0">
                <a:solidFill>
                  <a:schemeClr val="bg1">
                    <a:lumMod val="50000"/>
                  </a:schemeClr>
                </a:solidFill>
                <a:latin typeface="Times New Roman" panose="02020603050405020304" pitchFamily="18" charset="0"/>
                <a:cs typeface="Times New Roman" panose="02020603050405020304" pitchFamily="18" charset="0"/>
                <a:sym typeface="+mn-lt"/>
              </a:rPr>
              <a:t>3</a:t>
            </a:r>
            <a:r>
              <a:rPr lang="en-US" sz="4299" dirty="0">
                <a:solidFill>
                  <a:schemeClr val="bg1">
                    <a:lumMod val="50000"/>
                  </a:schemeClr>
                </a:solidFill>
                <a:cs typeface="+mn-ea"/>
                <a:sym typeface="+mn-lt"/>
              </a:rPr>
              <a:t>.</a:t>
            </a:r>
            <a:endParaRPr lang="id-ID" sz="4299" dirty="0">
              <a:solidFill>
                <a:schemeClr val="bg1">
                  <a:lumMod val="50000"/>
                </a:schemeClr>
              </a:solidFill>
              <a:cs typeface="+mn-ea"/>
              <a:sym typeface="+mn-lt"/>
            </a:endParaRPr>
          </a:p>
        </p:txBody>
      </p:sp>
      <p:sp>
        <p:nvSpPr>
          <p:cNvPr id="101" name="Rectangle 19"/>
          <p:cNvSpPr/>
          <p:nvPr/>
        </p:nvSpPr>
        <p:spPr>
          <a:xfrm>
            <a:off x="3375719" y="4556697"/>
            <a:ext cx="7408586" cy="1342768"/>
          </a:xfrm>
          <a:prstGeom prst="rect">
            <a:avLst/>
          </a:prstGeom>
        </p:spPr>
        <p:txBody>
          <a:bodyPr wrap="square" lIns="49623" tIns="24811" rIns="49623" bIns="24811">
            <a:spAutoFit/>
          </a:bodyPr>
          <a:lstStyle/>
          <a:p>
            <a:r>
              <a:rPr lang="en-US" sz="2800" i="1">
                <a:latin typeface="Times New Roman" panose="02020603050405020304" pitchFamily="18" charset="0"/>
                <a:cs typeface="Times New Roman" panose="02020603050405020304" pitchFamily="18" charset="0"/>
              </a:rPr>
              <a:t>Trân </a:t>
            </a:r>
            <a:r>
              <a:rPr lang="en-US" sz="2800" i="1" dirty="0" err="1">
                <a:latin typeface="Times New Roman" panose="02020603050405020304" pitchFamily="18" charset="0"/>
                <a:cs typeface="Times New Roman" panose="02020603050405020304" pitchFamily="18" charset="0"/>
              </a:rPr>
              <a:t>trọng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khát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lai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hòa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hợp</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tự</a:t>
            </a:r>
            <a:r>
              <a:rPr lang="en-US" sz="2800" i="1" dirty="0">
                <a:latin typeface="Times New Roman" panose="02020603050405020304" pitchFamily="18" charset="0"/>
                <a:cs typeface="Times New Roman" panose="02020603050405020304" pitchFamily="18" charset="0"/>
              </a:rPr>
              <a:t> do </a:t>
            </a:r>
            <a:r>
              <a:rPr lang="en-US" sz="2800" i="1" dirty="0" err="1">
                <a:latin typeface="Times New Roman" panose="02020603050405020304" pitchFamily="18" charset="0"/>
                <a:cs typeface="Times New Roman" panose="02020603050405020304" pitchFamily="18" charset="0"/>
              </a:rPr>
              <a:t>và</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yếu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thế</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phân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xử</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trong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hội</a:t>
            </a:r>
            <a:r>
              <a:rPr lang="en-US" sz="2800" i="1" dirty="0">
                <a:latin typeface="Times New Roman" panose="02020603050405020304" pitchFamily="18" charset="0"/>
                <a:cs typeface="Times New Roman" panose="02020603050405020304" pitchFamily="18" charset="0"/>
              </a:rPr>
              <a:t>.</a:t>
            </a:r>
            <a:endParaRPr lang="en-US" altLang="zh-CN" sz="28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cxnSp>
        <p:nvCxnSpPr>
          <p:cNvPr id="102" name="直接连接符 11"/>
          <p:cNvCxnSpPr/>
          <p:nvPr/>
        </p:nvCxnSpPr>
        <p:spPr>
          <a:xfrm>
            <a:off x="2560721" y="3313318"/>
            <a:ext cx="7756858"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cxnSp>
        <p:nvCxnSpPr>
          <p:cNvPr id="103" name="直接连接符 12"/>
          <p:cNvCxnSpPr/>
          <p:nvPr/>
        </p:nvCxnSpPr>
        <p:spPr>
          <a:xfrm>
            <a:off x="2560721" y="4346392"/>
            <a:ext cx="7756858"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cxnSp>
        <p:nvCxnSpPr>
          <p:cNvPr id="106" name="直接连接符 16"/>
          <p:cNvCxnSpPr/>
          <p:nvPr/>
        </p:nvCxnSpPr>
        <p:spPr>
          <a:xfrm>
            <a:off x="2560721" y="5950446"/>
            <a:ext cx="7756858"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421739" y="1381000"/>
            <a:ext cx="6094874" cy="523220"/>
          </a:xfrm>
          <a:prstGeom prst="rect">
            <a:avLst/>
          </a:prstGeom>
        </p:spPr>
        <p:txBody>
          <a:bodyPr wrap="none">
            <a:spAutoFit/>
          </a:bodyPr>
          <a:lstStyle/>
          <a:p>
            <a:pPr lvl="0" algn="just" defTabSz="685800">
              <a:defRPr/>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b. Quan điểm của Martin Luther King</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64910896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randombar(horizontal)">
                                      <p:cBhvr>
                                        <p:cTn id="7" dur="500"/>
                                        <p:tgtEl>
                                          <p:spTgt spid="96"/>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97"/>
                                        </p:tgtEl>
                                        <p:attrNameLst>
                                          <p:attrName>style.visibility</p:attrName>
                                        </p:attrNameLst>
                                      </p:cBhvr>
                                      <p:to>
                                        <p:strVal val="visible"/>
                                      </p:to>
                                    </p:set>
                                    <p:anim calcmode="lin" valueType="num">
                                      <p:cBhvr additive="base">
                                        <p:cTn id="11" dur="500"/>
                                        <p:tgtEl>
                                          <p:spTgt spid="97"/>
                                        </p:tgtEl>
                                        <p:attrNameLst>
                                          <p:attrName>ppt_y</p:attrName>
                                        </p:attrNameLst>
                                      </p:cBhvr>
                                      <p:tavLst>
                                        <p:tav tm="0">
                                          <p:val>
                                            <p:strVal val="#ppt_y+#ppt_h*1.125000"/>
                                          </p:val>
                                        </p:tav>
                                        <p:tav tm="100000">
                                          <p:val>
                                            <p:strVal val="#ppt_y"/>
                                          </p:val>
                                        </p:tav>
                                      </p:tavLst>
                                    </p:anim>
                                    <p:animEffect transition="in" filter="wipe(up)">
                                      <p:cBhvr>
                                        <p:cTn id="12" dur="500"/>
                                        <p:tgtEl>
                                          <p:spTgt spid="97"/>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02"/>
                                        </p:tgtEl>
                                        <p:attrNameLst>
                                          <p:attrName>style.visibility</p:attrName>
                                        </p:attrNameLst>
                                      </p:cBhvr>
                                      <p:to>
                                        <p:strVal val="visible"/>
                                      </p:to>
                                    </p:set>
                                    <p:anim calcmode="lin" valueType="num">
                                      <p:cBhvr additive="base">
                                        <p:cTn id="16" dur="500"/>
                                        <p:tgtEl>
                                          <p:spTgt spid="102"/>
                                        </p:tgtEl>
                                        <p:attrNameLst>
                                          <p:attrName>ppt_y</p:attrName>
                                        </p:attrNameLst>
                                      </p:cBhvr>
                                      <p:tavLst>
                                        <p:tav tm="0">
                                          <p:val>
                                            <p:strVal val="#ppt_y+#ppt_h*1.125000"/>
                                          </p:val>
                                        </p:tav>
                                        <p:tav tm="100000">
                                          <p:val>
                                            <p:strVal val="#ppt_y"/>
                                          </p:val>
                                        </p:tav>
                                      </p:tavLst>
                                    </p:anim>
                                    <p:animEffect transition="in" filter="wipe(up)">
                                      <p:cBhvr>
                                        <p:cTn id="17" dur="500"/>
                                        <p:tgtEl>
                                          <p:spTgt spid="102"/>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randombar(horizontal)">
                                      <p:cBhvr>
                                        <p:cTn id="21" dur="500"/>
                                        <p:tgtEl>
                                          <p:spTgt spid="98"/>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99"/>
                                        </p:tgtEl>
                                        <p:attrNameLst>
                                          <p:attrName>style.visibility</p:attrName>
                                        </p:attrNameLst>
                                      </p:cBhvr>
                                      <p:to>
                                        <p:strVal val="visible"/>
                                      </p:to>
                                    </p:set>
                                    <p:anim calcmode="lin" valueType="num">
                                      <p:cBhvr additive="base">
                                        <p:cTn id="25" dur="500"/>
                                        <p:tgtEl>
                                          <p:spTgt spid="99"/>
                                        </p:tgtEl>
                                        <p:attrNameLst>
                                          <p:attrName>ppt_y</p:attrName>
                                        </p:attrNameLst>
                                      </p:cBhvr>
                                      <p:tavLst>
                                        <p:tav tm="0">
                                          <p:val>
                                            <p:strVal val="#ppt_y+#ppt_h*1.125000"/>
                                          </p:val>
                                        </p:tav>
                                        <p:tav tm="100000">
                                          <p:val>
                                            <p:strVal val="#ppt_y"/>
                                          </p:val>
                                        </p:tav>
                                      </p:tavLst>
                                    </p:anim>
                                    <p:animEffect transition="in" filter="wipe(up)">
                                      <p:cBhvr>
                                        <p:cTn id="26" dur="500"/>
                                        <p:tgtEl>
                                          <p:spTgt spid="99"/>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103"/>
                                        </p:tgtEl>
                                        <p:attrNameLst>
                                          <p:attrName>style.visibility</p:attrName>
                                        </p:attrNameLst>
                                      </p:cBhvr>
                                      <p:to>
                                        <p:strVal val="visible"/>
                                      </p:to>
                                    </p:set>
                                    <p:anim calcmode="lin" valueType="num">
                                      <p:cBhvr additive="base">
                                        <p:cTn id="30" dur="500"/>
                                        <p:tgtEl>
                                          <p:spTgt spid="103"/>
                                        </p:tgtEl>
                                        <p:attrNameLst>
                                          <p:attrName>ppt_y</p:attrName>
                                        </p:attrNameLst>
                                      </p:cBhvr>
                                      <p:tavLst>
                                        <p:tav tm="0">
                                          <p:val>
                                            <p:strVal val="#ppt_y+#ppt_h*1.125000"/>
                                          </p:val>
                                        </p:tav>
                                        <p:tav tm="100000">
                                          <p:val>
                                            <p:strVal val="#ppt_y"/>
                                          </p:val>
                                        </p:tav>
                                      </p:tavLst>
                                    </p:anim>
                                    <p:animEffect transition="in" filter="wipe(up)">
                                      <p:cBhvr>
                                        <p:cTn id="31" dur="500"/>
                                        <p:tgtEl>
                                          <p:spTgt spid="103"/>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100"/>
                                        </p:tgtEl>
                                        <p:attrNameLst>
                                          <p:attrName>style.visibility</p:attrName>
                                        </p:attrNameLst>
                                      </p:cBhvr>
                                      <p:to>
                                        <p:strVal val="visible"/>
                                      </p:to>
                                    </p:set>
                                    <p:animEffect transition="in" filter="randombar(horizontal)">
                                      <p:cBhvr>
                                        <p:cTn id="35" dur="500"/>
                                        <p:tgtEl>
                                          <p:spTgt spid="100"/>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101"/>
                                        </p:tgtEl>
                                        <p:attrNameLst>
                                          <p:attrName>style.visibility</p:attrName>
                                        </p:attrNameLst>
                                      </p:cBhvr>
                                      <p:to>
                                        <p:strVal val="visible"/>
                                      </p:to>
                                    </p:set>
                                    <p:anim calcmode="lin" valueType="num">
                                      <p:cBhvr additive="base">
                                        <p:cTn id="39" dur="500"/>
                                        <p:tgtEl>
                                          <p:spTgt spid="101"/>
                                        </p:tgtEl>
                                        <p:attrNameLst>
                                          <p:attrName>ppt_y</p:attrName>
                                        </p:attrNameLst>
                                      </p:cBhvr>
                                      <p:tavLst>
                                        <p:tav tm="0">
                                          <p:val>
                                            <p:strVal val="#ppt_y+#ppt_h*1.125000"/>
                                          </p:val>
                                        </p:tav>
                                        <p:tav tm="100000">
                                          <p:val>
                                            <p:strVal val="#ppt_y"/>
                                          </p:val>
                                        </p:tav>
                                      </p:tavLst>
                                    </p:anim>
                                    <p:animEffect transition="in" filter="wipe(up)">
                                      <p:cBhvr>
                                        <p:cTn id="40" dur="500"/>
                                        <p:tgtEl>
                                          <p:spTgt spid="101"/>
                                        </p:tgtEl>
                                      </p:cBhvr>
                                    </p:animEffect>
                                  </p:childTnLst>
                                </p:cTn>
                              </p:par>
                            </p:childTnLst>
                          </p:cTn>
                        </p:par>
                        <p:par>
                          <p:cTn id="41" fill="hold">
                            <p:stCondLst>
                              <p:cond delay="4000"/>
                            </p:stCondLst>
                            <p:childTnLst>
                              <p:par>
                                <p:cTn id="42" presetID="12" presetClass="entr" presetSubtype="4" fill="hold" nodeType="afterEffect">
                                  <p:stCondLst>
                                    <p:cond delay="0"/>
                                  </p:stCondLst>
                                  <p:childTnLst>
                                    <p:set>
                                      <p:cBhvr>
                                        <p:cTn id="43" dur="1" fill="hold">
                                          <p:stCondLst>
                                            <p:cond delay="0"/>
                                          </p:stCondLst>
                                        </p:cTn>
                                        <p:tgtEl>
                                          <p:spTgt spid="106"/>
                                        </p:tgtEl>
                                        <p:attrNameLst>
                                          <p:attrName>style.visibility</p:attrName>
                                        </p:attrNameLst>
                                      </p:cBhvr>
                                      <p:to>
                                        <p:strVal val="visible"/>
                                      </p:to>
                                    </p:set>
                                    <p:anim calcmode="lin" valueType="num">
                                      <p:cBhvr additive="base">
                                        <p:cTn id="44" dur="500"/>
                                        <p:tgtEl>
                                          <p:spTgt spid="106"/>
                                        </p:tgtEl>
                                        <p:attrNameLst>
                                          <p:attrName>ppt_y</p:attrName>
                                        </p:attrNameLst>
                                      </p:cBhvr>
                                      <p:tavLst>
                                        <p:tav tm="0">
                                          <p:val>
                                            <p:strVal val="#ppt_y+#ppt_h*1.125000"/>
                                          </p:val>
                                        </p:tav>
                                        <p:tav tm="100000">
                                          <p:val>
                                            <p:strVal val="#ppt_y"/>
                                          </p:val>
                                        </p:tav>
                                      </p:tavLst>
                                    </p:anim>
                                    <p:animEffect transition="in" filter="wipe(up)">
                                      <p:cBhvr>
                                        <p:cTn id="45"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P spid="98" grpId="0"/>
      <p:bldP spid="99" grpId="0"/>
      <p:bldP spid="100" grpId="0"/>
      <p:bldP spid="10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209460" cy="874643"/>
            <a:chOff x="0" y="0"/>
            <a:chExt cx="9157095" cy="655982"/>
          </a:xfrm>
        </p:grpSpPr>
        <p:sp>
          <p:nvSpPr>
            <p:cNvPr id="3"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4"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6" name="Group 5"/>
            <p:cNvGrpSpPr/>
            <p:nvPr/>
          </p:nvGrpSpPr>
          <p:grpSpPr>
            <a:xfrm>
              <a:off x="1206398" y="39923"/>
              <a:ext cx="404209" cy="616059"/>
              <a:chOff x="908603" y="80216"/>
              <a:chExt cx="538945" cy="676514"/>
            </a:xfrm>
          </p:grpSpPr>
          <p:sp>
            <p:nvSpPr>
              <p:cNvPr id="11"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2"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7"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8" name="Rectangle 7"/>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9" name="Rounded Rectangle 8"/>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0" name="Rectangle 9"/>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29" name="TextBox 54"/>
          <p:cNvSpPr txBox="1"/>
          <p:nvPr/>
        </p:nvSpPr>
        <p:spPr>
          <a:xfrm>
            <a:off x="842146" y="1876766"/>
            <a:ext cx="1149580" cy="711673"/>
          </a:xfrm>
          <a:prstGeom prst="rect">
            <a:avLst/>
          </a:prstGeom>
          <a:noFill/>
        </p:spPr>
        <p:txBody>
          <a:bodyPr wrap="square" lIns="49623" tIns="24811" rIns="49623" bIns="24811" rtlCol="0">
            <a:spAutoFit/>
          </a:bodyPr>
          <a:lstStyle/>
          <a:p>
            <a:r>
              <a:rPr lang="id-ID" sz="4299" dirty="0">
                <a:solidFill>
                  <a:schemeClr val="bg1">
                    <a:lumMod val="50000"/>
                  </a:schemeClr>
                </a:solidFill>
                <a:cs typeface="+mn-ea"/>
                <a:sym typeface="+mn-lt"/>
              </a:rPr>
              <a:t>1</a:t>
            </a:r>
            <a:r>
              <a:rPr lang="en-US" sz="4299" dirty="0">
                <a:solidFill>
                  <a:schemeClr val="bg1">
                    <a:lumMod val="50000"/>
                  </a:schemeClr>
                </a:solidFill>
                <a:cs typeface="+mn-ea"/>
                <a:sym typeface="+mn-lt"/>
              </a:rPr>
              <a:t>.</a:t>
            </a:r>
            <a:endParaRPr lang="id-ID" sz="4299" dirty="0">
              <a:solidFill>
                <a:schemeClr val="bg1">
                  <a:lumMod val="50000"/>
                </a:schemeClr>
              </a:solidFill>
              <a:cs typeface="+mn-ea"/>
              <a:sym typeface="+mn-lt"/>
            </a:endParaRPr>
          </a:p>
        </p:txBody>
      </p:sp>
      <p:sp>
        <p:nvSpPr>
          <p:cNvPr id="30" name="Rectangle 19"/>
          <p:cNvSpPr/>
          <p:nvPr/>
        </p:nvSpPr>
        <p:spPr>
          <a:xfrm>
            <a:off x="1661625" y="1906877"/>
            <a:ext cx="9928859" cy="788770"/>
          </a:xfrm>
          <a:prstGeom prst="rect">
            <a:avLst/>
          </a:prstGeom>
        </p:spPr>
        <p:txBody>
          <a:bodyPr wrap="square" lIns="49623" tIns="24811" rIns="49623" bIns="24811">
            <a:spAutoFit/>
          </a:bodyPr>
          <a:lstStyle/>
          <a:p>
            <a:pPr algn="just"/>
            <a:r>
              <a:rPr lang="en-US" sz="2400" i="1" dirty="0" err="1">
                <a:latin typeface="Times New Roman" panose="02020603050405020304" pitchFamily="18" charset="0"/>
                <a:cs typeface="Times New Roman" panose="02020603050405020304" pitchFamily="18" charset="0"/>
              </a:rPr>
              <a:t>Nêu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tắc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ngôn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lập</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Mỹ; </a:t>
            </a:r>
            <a:r>
              <a:rPr lang="en-US" sz="2400" i="1" dirty="0" err="1">
                <a:latin typeface="Times New Roman" panose="02020603050405020304" pitchFamily="18" charset="0"/>
                <a:cs typeface="Times New Roman" panose="02020603050405020304" pitchFamily="18" charset="0"/>
              </a:rPr>
              <a:t>khẳng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định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do </a:t>
            </a:r>
            <a:r>
              <a:rPr lang="en-US" sz="2400" i="1" dirty="0" err="1">
                <a:latin typeface="Times New Roman" panose="02020603050405020304" pitchFamily="18" charset="0"/>
                <a:cs typeface="Times New Roman" panose="02020603050405020304" pitchFamily="18" charset="0"/>
              </a:rPr>
              <a:t>mới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dân</a:t>
            </a:r>
            <a:r>
              <a:rPr lang="en-US" sz="2400" i="1" dirty="0">
                <a:latin typeface="Times New Roman" panose="02020603050405020304" pitchFamily="18" charset="0"/>
                <a:cs typeface="Times New Roman" panose="02020603050405020304" pitchFamily="18" charset="0"/>
              </a:rPr>
              <a:t> Mỹ</a:t>
            </a:r>
            <a:endParaRPr lang="en-US" altLang="zh-CN" sz="24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sp>
        <p:nvSpPr>
          <p:cNvPr id="31" name="TextBox 56"/>
          <p:cNvSpPr txBox="1"/>
          <p:nvPr/>
        </p:nvSpPr>
        <p:spPr>
          <a:xfrm>
            <a:off x="842146" y="2563057"/>
            <a:ext cx="1149580" cy="711673"/>
          </a:xfrm>
          <a:prstGeom prst="rect">
            <a:avLst/>
          </a:prstGeom>
          <a:noFill/>
        </p:spPr>
        <p:txBody>
          <a:bodyPr wrap="square" lIns="49623" tIns="24811" rIns="49623" bIns="24811" rtlCol="0">
            <a:spAutoFit/>
          </a:bodyPr>
          <a:lstStyle/>
          <a:p>
            <a:r>
              <a:rPr lang="en-US" sz="4299" dirty="0">
                <a:solidFill>
                  <a:schemeClr val="bg1">
                    <a:lumMod val="50000"/>
                  </a:schemeClr>
                </a:solidFill>
                <a:cs typeface="+mn-ea"/>
                <a:sym typeface="+mn-lt"/>
              </a:rPr>
              <a:t>2.</a:t>
            </a:r>
            <a:endParaRPr lang="id-ID" sz="4299" dirty="0">
              <a:solidFill>
                <a:schemeClr val="bg1">
                  <a:lumMod val="50000"/>
                </a:schemeClr>
              </a:solidFill>
              <a:cs typeface="+mn-ea"/>
              <a:sym typeface="+mn-lt"/>
            </a:endParaRPr>
          </a:p>
        </p:txBody>
      </p:sp>
      <p:sp>
        <p:nvSpPr>
          <p:cNvPr id="32" name="Rectangle 19"/>
          <p:cNvSpPr/>
          <p:nvPr/>
        </p:nvSpPr>
        <p:spPr>
          <a:xfrm>
            <a:off x="1661625" y="2809201"/>
            <a:ext cx="8150240" cy="419438"/>
          </a:xfrm>
          <a:prstGeom prst="rect">
            <a:avLst/>
          </a:prstGeom>
        </p:spPr>
        <p:txBody>
          <a:bodyPr wrap="square" lIns="49623" tIns="24811" rIns="49623" bIns="24811">
            <a:spAutoFit/>
          </a:bodyPr>
          <a:lstStyle/>
          <a:p>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da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ngược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đãi</a:t>
            </a:r>
            <a:r>
              <a:rPr lang="en-US" sz="2400" i="1" dirty="0">
                <a:latin typeface="Times New Roman" panose="02020603050405020304" pitchFamily="18" charset="0"/>
                <a:cs typeface="Times New Roman" panose="02020603050405020304" pitchFamily="18" charset="0"/>
              </a:rPr>
              <a:t> ở Mỹ, </a:t>
            </a:r>
            <a:endParaRPr lang="en-US" sz="2400" dirty="0">
              <a:latin typeface="Times New Roman" panose="02020603050405020304" pitchFamily="18" charset="0"/>
              <a:cs typeface="Times New Roman" panose="02020603050405020304" pitchFamily="18" charset="0"/>
            </a:endParaRPr>
          </a:p>
        </p:txBody>
      </p:sp>
      <p:sp>
        <p:nvSpPr>
          <p:cNvPr id="33" name="TextBox 58"/>
          <p:cNvSpPr txBox="1"/>
          <p:nvPr/>
        </p:nvSpPr>
        <p:spPr>
          <a:xfrm>
            <a:off x="889116" y="3258550"/>
            <a:ext cx="1149580" cy="711673"/>
          </a:xfrm>
          <a:prstGeom prst="rect">
            <a:avLst/>
          </a:prstGeom>
          <a:noFill/>
        </p:spPr>
        <p:txBody>
          <a:bodyPr wrap="square" lIns="49623" tIns="24811" rIns="49623" bIns="24811" rtlCol="0">
            <a:spAutoFit/>
          </a:bodyPr>
          <a:lstStyle/>
          <a:p>
            <a:r>
              <a:rPr lang="en-US" sz="4299" dirty="0">
                <a:solidFill>
                  <a:schemeClr val="bg1">
                    <a:lumMod val="50000"/>
                  </a:schemeClr>
                </a:solidFill>
                <a:cs typeface="+mn-ea"/>
                <a:sym typeface="+mn-lt"/>
              </a:rPr>
              <a:t>3.</a:t>
            </a:r>
            <a:endParaRPr lang="id-ID" sz="4299" dirty="0">
              <a:solidFill>
                <a:schemeClr val="bg1">
                  <a:lumMod val="50000"/>
                </a:schemeClr>
              </a:solidFill>
              <a:cs typeface="+mn-ea"/>
              <a:sym typeface="+mn-lt"/>
            </a:endParaRPr>
          </a:p>
        </p:txBody>
      </p:sp>
      <p:sp>
        <p:nvSpPr>
          <p:cNvPr id="34" name="Rectangle 19"/>
          <p:cNvSpPr/>
          <p:nvPr/>
        </p:nvSpPr>
        <p:spPr>
          <a:xfrm>
            <a:off x="1661625" y="3428276"/>
            <a:ext cx="8150240" cy="419438"/>
          </a:xfrm>
          <a:prstGeom prst="rect">
            <a:avLst/>
          </a:prstGeom>
        </p:spPr>
        <p:txBody>
          <a:bodyPr wrap="square" lIns="49623" tIns="24811" rIns="49623" bIns="24811">
            <a:spAutoFit/>
          </a:bodyPr>
          <a:lstStyle/>
          <a:p>
            <a:r>
              <a:rPr lang="en-US" sz="2400" i="1" dirty="0" err="1">
                <a:latin typeface="Times New Roman" panose="02020603050405020304" pitchFamily="18" charset="0"/>
                <a:cs typeface="Times New Roman" panose="02020603050405020304" pitchFamily="18" charset="0"/>
              </a:rPr>
              <a:t>Khát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công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tự</a:t>
            </a:r>
            <a:r>
              <a:rPr lang="en-US" sz="2400" i="1" dirty="0">
                <a:latin typeface="Times New Roman" panose="02020603050405020304" pitchFamily="18" charset="0"/>
                <a:cs typeface="Times New Roman" panose="02020603050405020304" pitchFamily="18" charset="0"/>
              </a:rPr>
              <a:t> do </a:t>
            </a:r>
            <a:r>
              <a:rPr lang="en-US" sz="2400" i="1" dirty="0" err="1">
                <a:latin typeface="Times New Roman" panose="02020603050405020304" pitchFamily="18" charset="0"/>
                <a:cs typeface="Times New Roman" panose="02020603050405020304" pitchFamily="18" charset="0"/>
              </a:rPr>
              <a:t>cho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da </a:t>
            </a:r>
            <a:r>
              <a:rPr lang="en-US" sz="2400" i="1" dirty="0" err="1">
                <a:latin typeface="Times New Roman" panose="02020603050405020304" pitchFamily="18" charset="0"/>
                <a:cs typeface="Times New Roman" panose="02020603050405020304" pitchFamily="18" charset="0"/>
              </a:rPr>
              <a:t>đen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King</a:t>
            </a:r>
            <a:endParaRPr lang="en-US" altLang="zh-CN" sz="24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cxnSp>
        <p:nvCxnSpPr>
          <p:cNvPr id="35" name="直接连接符 11"/>
          <p:cNvCxnSpPr/>
          <p:nvPr/>
        </p:nvCxnSpPr>
        <p:spPr>
          <a:xfrm>
            <a:off x="1730287" y="2700066"/>
            <a:ext cx="8843160"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cxnSp>
        <p:nvCxnSpPr>
          <p:cNvPr id="36" name="直接连接符 12"/>
          <p:cNvCxnSpPr/>
          <p:nvPr/>
        </p:nvCxnSpPr>
        <p:spPr>
          <a:xfrm>
            <a:off x="1661625" y="3325966"/>
            <a:ext cx="8843160"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sp>
        <p:nvSpPr>
          <p:cNvPr id="37" name="TextBox 58"/>
          <p:cNvSpPr txBox="1"/>
          <p:nvPr/>
        </p:nvSpPr>
        <p:spPr>
          <a:xfrm>
            <a:off x="888000" y="3884449"/>
            <a:ext cx="1149580" cy="711673"/>
          </a:xfrm>
          <a:prstGeom prst="rect">
            <a:avLst/>
          </a:prstGeom>
          <a:noFill/>
        </p:spPr>
        <p:txBody>
          <a:bodyPr wrap="square" lIns="49623" tIns="24811" rIns="49623" bIns="24811" rtlCol="0">
            <a:spAutoFit/>
          </a:bodyPr>
          <a:lstStyle/>
          <a:p>
            <a:r>
              <a:rPr lang="en-US" sz="4299" dirty="0">
                <a:solidFill>
                  <a:schemeClr val="bg1">
                    <a:lumMod val="50000"/>
                  </a:schemeClr>
                </a:solidFill>
                <a:cs typeface="+mn-ea"/>
                <a:sym typeface="+mn-lt"/>
              </a:rPr>
              <a:t>4.</a:t>
            </a:r>
            <a:endParaRPr lang="id-ID" sz="4299" dirty="0">
              <a:solidFill>
                <a:schemeClr val="bg1">
                  <a:lumMod val="50000"/>
                </a:schemeClr>
              </a:solidFill>
              <a:cs typeface="+mn-ea"/>
              <a:sym typeface="+mn-lt"/>
            </a:endParaRPr>
          </a:p>
        </p:txBody>
      </p:sp>
      <p:sp>
        <p:nvSpPr>
          <p:cNvPr id="38" name="Rectangle 19"/>
          <p:cNvSpPr/>
          <p:nvPr/>
        </p:nvSpPr>
        <p:spPr>
          <a:xfrm>
            <a:off x="1608532" y="4036702"/>
            <a:ext cx="8150240" cy="419438"/>
          </a:xfrm>
          <a:prstGeom prst="rect">
            <a:avLst/>
          </a:prstGeom>
        </p:spPr>
        <p:txBody>
          <a:bodyPr wrap="square" lIns="49623" tIns="24811" rIns="49623" bIns="24811">
            <a:spAutoFit/>
          </a:bodyPr>
          <a:lstStyle/>
          <a:p>
            <a:r>
              <a:rPr lang="en-US" sz="2400" i="1" dirty="0" err="1">
                <a:latin typeface="Times New Roman" panose="02020603050405020304" pitchFamily="18" charset="0"/>
                <a:cs typeface="Times New Roman" panose="02020603050405020304" pitchFamily="18" charset="0"/>
              </a:rPr>
              <a:t>Giấc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tương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lai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nước</a:t>
            </a:r>
            <a:r>
              <a:rPr lang="en-US" sz="2400" i="1" dirty="0">
                <a:latin typeface="Times New Roman" panose="02020603050405020304" pitchFamily="18" charset="0"/>
                <a:cs typeface="Times New Roman" panose="02020603050405020304" pitchFamily="18" charset="0"/>
              </a:rPr>
              <a:t> Mỹ </a:t>
            </a:r>
            <a:r>
              <a:rPr lang="en-US" sz="2400" i="1" dirty="0" err="1">
                <a:latin typeface="Times New Roman" panose="02020603050405020304" pitchFamily="18" charset="0"/>
                <a:cs typeface="Times New Roman" panose="02020603050405020304" pitchFamily="18" charset="0"/>
              </a:rPr>
              <a:t>bình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đẳng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ái</a:t>
            </a:r>
            <a:r>
              <a:rPr lang="en-US" sz="2400" i="1" dirty="0">
                <a:latin typeface="Times New Roman" panose="02020603050405020304" pitchFamily="18" charset="0"/>
                <a:cs typeface="Times New Roman" panose="02020603050405020304" pitchFamily="18" charset="0"/>
              </a:rPr>
              <a:t> </a:t>
            </a:r>
            <a:endParaRPr lang="en-US" altLang="zh-CN" sz="2400" dirty="0">
              <a:solidFill>
                <a:schemeClr val="bg1">
                  <a:lumMod val="50000"/>
                </a:schemeClr>
              </a:solidFill>
              <a:latin typeface="Times New Roman" panose="02020603050405020304" pitchFamily="18" charset="0"/>
              <a:cs typeface="Times New Roman" panose="02020603050405020304" pitchFamily="18" charset="0"/>
              <a:sym typeface="+mn-lt"/>
            </a:endParaRPr>
          </a:p>
        </p:txBody>
      </p:sp>
      <p:cxnSp>
        <p:nvCxnSpPr>
          <p:cNvPr id="39" name="直接连接符 16"/>
          <p:cNvCxnSpPr/>
          <p:nvPr/>
        </p:nvCxnSpPr>
        <p:spPr>
          <a:xfrm>
            <a:off x="1661625" y="3880214"/>
            <a:ext cx="8843160"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cxnSp>
        <p:nvCxnSpPr>
          <p:cNvPr id="43" name="直接连接符 16"/>
          <p:cNvCxnSpPr/>
          <p:nvPr/>
        </p:nvCxnSpPr>
        <p:spPr>
          <a:xfrm>
            <a:off x="1661625" y="4458531"/>
            <a:ext cx="8843160"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sp>
        <p:nvSpPr>
          <p:cNvPr id="44" name="TextBox 58"/>
          <p:cNvSpPr txBox="1"/>
          <p:nvPr/>
        </p:nvSpPr>
        <p:spPr>
          <a:xfrm>
            <a:off x="898294" y="4433622"/>
            <a:ext cx="1149580" cy="711673"/>
          </a:xfrm>
          <a:prstGeom prst="rect">
            <a:avLst/>
          </a:prstGeom>
          <a:noFill/>
        </p:spPr>
        <p:txBody>
          <a:bodyPr wrap="square" lIns="49623" tIns="24811" rIns="49623" bIns="24811" rtlCol="0">
            <a:spAutoFit/>
          </a:bodyPr>
          <a:lstStyle/>
          <a:p>
            <a:r>
              <a:rPr lang="en-US" sz="4299" dirty="0">
                <a:solidFill>
                  <a:schemeClr val="bg1">
                    <a:lumMod val="50000"/>
                  </a:schemeClr>
                </a:solidFill>
                <a:cs typeface="+mn-ea"/>
                <a:sym typeface="+mn-lt"/>
              </a:rPr>
              <a:t>5.</a:t>
            </a:r>
            <a:endParaRPr lang="id-ID" sz="4299" dirty="0">
              <a:solidFill>
                <a:schemeClr val="bg1">
                  <a:lumMod val="50000"/>
                </a:schemeClr>
              </a:solidFill>
              <a:cs typeface="+mn-ea"/>
              <a:sym typeface="+mn-lt"/>
            </a:endParaRPr>
          </a:p>
        </p:txBody>
      </p:sp>
      <p:sp>
        <p:nvSpPr>
          <p:cNvPr id="45" name="Rectangle 19"/>
          <p:cNvSpPr/>
          <p:nvPr/>
        </p:nvSpPr>
        <p:spPr>
          <a:xfrm>
            <a:off x="1608532" y="4596122"/>
            <a:ext cx="8150240" cy="419438"/>
          </a:xfrm>
          <a:prstGeom prst="rect">
            <a:avLst/>
          </a:prstGeom>
        </p:spPr>
        <p:txBody>
          <a:bodyPr wrap="square" lIns="49623" tIns="24811" rIns="49623" bIns="24811">
            <a:spAutoFit/>
          </a:bodyPr>
          <a:lstStyle/>
          <a:p>
            <a:r>
              <a:rPr lang="en-US" sz="2400" i="1" dirty="0" err="1">
                <a:latin typeface="Times New Roman" panose="02020603050405020304" pitchFamily="18" charset="0"/>
                <a:cs typeface="Times New Roman" panose="02020603050405020304" pitchFamily="18" charset="0"/>
              </a:rPr>
              <a:t>Lời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kêu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gọi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thân</a:t>
            </a:r>
            <a:r>
              <a:rPr lang="en-US" sz="2400" i="1" dirty="0">
                <a:latin typeface="Times New Roman" panose="02020603050405020304" pitchFamily="18" charset="0"/>
                <a:cs typeface="Times New Roman" panose="02020603050405020304" pitchFamily="18" charset="0"/>
              </a:rPr>
              <a:t>, tin </a:t>
            </a:r>
            <a:r>
              <a:rPr lang="en-US" sz="2400" i="1" dirty="0" err="1">
                <a:latin typeface="Times New Roman" panose="02020603050405020304" pitchFamily="18" charset="0"/>
                <a:cs typeface="Times New Roman" panose="02020603050405020304" pitchFamily="18" charset="0"/>
              </a:rPr>
              <a:t>tưởng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ấy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King.</a:t>
            </a:r>
            <a:endParaRPr lang="en-US" sz="2400" dirty="0">
              <a:latin typeface="Times New Roman" panose="02020603050405020304" pitchFamily="18" charset="0"/>
              <a:cs typeface="Times New Roman" panose="02020603050405020304" pitchFamily="18" charset="0"/>
            </a:endParaRPr>
          </a:p>
        </p:txBody>
      </p:sp>
      <p:cxnSp>
        <p:nvCxnSpPr>
          <p:cNvPr id="46" name="直接连接符 16"/>
          <p:cNvCxnSpPr/>
          <p:nvPr/>
        </p:nvCxnSpPr>
        <p:spPr>
          <a:xfrm>
            <a:off x="1661625" y="5027207"/>
            <a:ext cx="8843160" cy="0"/>
          </a:xfrm>
          <a:prstGeom prst="line">
            <a:avLst/>
          </a:prstGeom>
          <a:ln>
            <a:solidFill>
              <a:srgbClr val="71AFA0"/>
            </a:solidFill>
          </a:ln>
        </p:spPr>
        <p:style>
          <a:lnRef idx="1">
            <a:schemeClr val="accent1"/>
          </a:lnRef>
          <a:fillRef idx="0">
            <a:schemeClr val="accent1"/>
          </a:fillRef>
          <a:effectRef idx="0">
            <a:schemeClr val="accent1"/>
          </a:effectRef>
          <a:fontRef idx="minor">
            <a:schemeClr val="tx1"/>
          </a:fontRef>
        </p:style>
      </p:cxnSp>
      <p:sp>
        <p:nvSpPr>
          <p:cNvPr id="47" name="Rectangle 19"/>
          <p:cNvSpPr/>
          <p:nvPr/>
        </p:nvSpPr>
        <p:spPr>
          <a:xfrm>
            <a:off x="326982" y="5164797"/>
            <a:ext cx="11512446" cy="1158102"/>
          </a:xfrm>
          <a:prstGeom prst="rect">
            <a:avLst/>
          </a:prstGeom>
          <a:solidFill>
            <a:schemeClr val="accent1">
              <a:lumMod val="20000"/>
              <a:lumOff val="80000"/>
            </a:schemeClr>
          </a:solidFill>
        </p:spPr>
        <p:txBody>
          <a:bodyPr wrap="square" lIns="49623" tIns="24811" rIns="49623" bIns="24811">
            <a:spAutoFit/>
          </a:bodyPr>
          <a:lstStyle/>
          <a:p>
            <a:pPr marL="342900" indent="-342900" algn="just">
              <a:buFont typeface="Wingdings" panose="05000000000000000000" pitchFamily="2" charset="2"/>
              <a:buChar char="à"/>
            </a:pPr>
            <a:r>
              <a:rPr lang="vi-VN" sz="2400" b="1" dirty="0">
                <a:solidFill>
                  <a:srgbClr val="002060"/>
                </a:solidFill>
                <a:latin typeface="Times New Roman" panose="02020603050405020304" pitchFamily="18" charset="0"/>
                <a:cs typeface="Times New Roman" panose="02020603050405020304" pitchFamily="18" charset="0"/>
              </a:rPr>
              <a:t>Tr</a:t>
            </a:r>
            <a:r>
              <a:rPr lang="en-US" sz="2400" b="1" dirty="0" err="1">
                <a:solidFill>
                  <a:srgbClr val="002060"/>
                </a:solidFill>
                <a:latin typeface="Times New Roman" panose="02020603050405020304" pitchFamily="18" charset="0"/>
                <a:cs typeface="Times New Roman" panose="02020603050405020304" pitchFamily="18" charset="0"/>
              </a:rPr>
              <a:t>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tự</a:t>
            </a:r>
            <a:r>
              <a:rPr lang="en-US" sz="2400" b="1">
                <a:solidFill>
                  <a:srgbClr val="002060"/>
                </a:solidFill>
                <a:latin typeface="Times New Roman" panose="02020603050405020304" pitchFamily="18" charset="0"/>
                <a:cs typeface="Times New Roman" panose="02020603050405020304" pitchFamily="18" charset="0"/>
              </a:rPr>
              <a:t> các </a:t>
            </a:r>
            <a:r>
              <a:rPr lang="en-US" sz="2400" b="1" dirty="0" err="1">
                <a:solidFill>
                  <a:srgbClr val="002060"/>
                </a:solidFill>
                <a:latin typeface="Times New Roman" panose="02020603050405020304" pitchFamily="18" charset="0"/>
                <a:cs typeface="Times New Roman" panose="02020603050405020304" pitchFamily="18" charset="0"/>
              </a:rPr>
              <a:t>luận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điểm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nếu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bị</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thay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đổi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sẽ</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ảnh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hưởng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hệ</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thống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lập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luận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bản</a:t>
            </a:r>
            <a:r>
              <a:rPr lang="en-US" sz="2400" b="1" dirty="0">
                <a:solidFill>
                  <a:srgbClr val="002060"/>
                </a:solidFill>
                <a:latin typeface="Times New Roman" panose="02020603050405020304" pitchFamily="18" charset="0"/>
                <a:cs typeface="Times New Roman" panose="02020603050405020304" pitchFamily="18" charset="0"/>
              </a:rPr>
              <a:t>, logic </a:t>
            </a:r>
            <a:r>
              <a:rPr lang="en-US" sz="2400" b="1" dirty="0" err="1">
                <a:solidFill>
                  <a:srgbClr val="002060"/>
                </a:solidFill>
                <a:latin typeface="Times New Roman" panose="02020603050405020304" pitchFamily="18" charset="0"/>
                <a:cs typeface="Times New Roman" panose="02020603050405020304" pitchFamily="18" charset="0"/>
              </a:rPr>
              <a:t>lập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luận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thống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yếu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luận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điểm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err="1">
                <a:solidFill>
                  <a:srgbClr val="002060"/>
                </a:solidFill>
                <a:latin typeface="Times New Roman" panose="02020603050405020304" pitchFamily="18" charset="0"/>
                <a:cs typeface="Times New Roman" panose="02020603050405020304" pitchFamily="18" charset="0"/>
              </a:rPr>
              <a:t>luận</a:t>
            </a:r>
            <a:r>
              <a:rPr lang="en-US" sz="2400" b="1">
                <a:solidFill>
                  <a:srgbClr val="002060"/>
                </a:solidFill>
                <a:latin typeface="Times New Roman" panose="02020603050405020304" pitchFamily="18" charset="0"/>
                <a:cs typeface="Times New Roman" panose="02020603050405020304" pitchFamily="18" charset="0"/>
              </a:rPr>
              <a:t> cứ và ảnh </a:t>
            </a:r>
            <a:r>
              <a:rPr lang="en-US" sz="2400" b="1" dirty="0" err="1">
                <a:solidFill>
                  <a:srgbClr val="002060"/>
                </a:solidFill>
                <a:latin typeface="Times New Roman" panose="02020603050405020304" pitchFamily="18" charset="0"/>
                <a:cs typeface="Times New Roman" panose="02020603050405020304" pitchFamily="18" charset="0"/>
              </a:rPr>
              <a:t>hưởng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tới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mạch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cảm</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xúc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tính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chất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trùng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điệp</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của</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đoạn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văn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và</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giọng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điệu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giả</a:t>
            </a:r>
            <a:r>
              <a:rPr lang="en-US" sz="2400" b="1" dirty="0">
                <a:solidFill>
                  <a:srgbClr val="002060"/>
                </a:solidFill>
                <a:latin typeface="Times New Roman" panose="02020603050405020304" pitchFamily="18" charset="0"/>
                <a:cs typeface="Times New Roman" panose="02020603050405020304" pitchFamily="18" charset="0"/>
              </a:rPr>
              <a:t>.</a:t>
            </a:r>
          </a:p>
        </p:txBody>
      </p:sp>
      <p:sp>
        <p:nvSpPr>
          <p:cNvPr id="40" name="Rectangle 39"/>
          <p:cNvSpPr/>
          <p:nvPr/>
        </p:nvSpPr>
        <p:spPr>
          <a:xfrm>
            <a:off x="2236060" y="1167169"/>
            <a:ext cx="6256841" cy="523220"/>
          </a:xfrm>
          <a:prstGeom prst="rect">
            <a:avLst/>
          </a:prstGeom>
        </p:spPr>
        <p:txBody>
          <a:bodyPr wrap="none">
            <a:spAutoFit/>
          </a:bodyPr>
          <a:lstStyle/>
          <a:p>
            <a:pPr lvl="0" algn="just" defTabSz="685800">
              <a:defRPr/>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c. Hệ thống luận điểm, lí lẽ, bằng chứng</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77248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p:tgtEl>
                                          <p:spTgt spid="30"/>
                                        </p:tgtEl>
                                        <p:attrNameLst>
                                          <p:attrName>ppt_y</p:attrName>
                                        </p:attrNameLst>
                                      </p:cBhvr>
                                      <p:tavLst>
                                        <p:tav tm="0">
                                          <p:val>
                                            <p:strVal val="#ppt_y+#ppt_h*1.125000"/>
                                          </p:val>
                                        </p:tav>
                                        <p:tav tm="100000">
                                          <p:val>
                                            <p:strVal val="#ppt_y"/>
                                          </p:val>
                                        </p:tav>
                                      </p:tavLst>
                                    </p:anim>
                                    <p:animEffect transition="in" filter="wipe(up)">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p:tgtEl>
                                          <p:spTgt spid="35"/>
                                        </p:tgtEl>
                                        <p:attrNameLst>
                                          <p:attrName>ppt_y</p:attrName>
                                        </p:attrNameLst>
                                      </p:cBhvr>
                                      <p:tavLst>
                                        <p:tav tm="0">
                                          <p:val>
                                            <p:strVal val="#ppt_y+#ppt_h*1.125000"/>
                                          </p:val>
                                        </p:tav>
                                        <p:tav tm="100000">
                                          <p:val>
                                            <p:strVal val="#ppt_y"/>
                                          </p:val>
                                        </p:tav>
                                      </p:tavLst>
                                    </p:anim>
                                    <p:animEffect transition="in" filter="wipe(up)">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randombar(horizont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p:tgtEl>
                                          <p:spTgt spid="32"/>
                                        </p:tgtEl>
                                        <p:attrNameLst>
                                          <p:attrName>ppt_y</p:attrName>
                                        </p:attrNameLst>
                                      </p:cBhvr>
                                      <p:tavLst>
                                        <p:tav tm="0">
                                          <p:val>
                                            <p:strVal val="#ppt_y+#ppt_h*1.125000"/>
                                          </p:val>
                                        </p:tav>
                                        <p:tav tm="100000">
                                          <p:val>
                                            <p:strVal val="#ppt_y"/>
                                          </p:val>
                                        </p:tav>
                                      </p:tavLst>
                                    </p:anim>
                                    <p:animEffect transition="in" filter="wipe(up)">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ppt_y</p:attrName>
                                        </p:attrNameLst>
                                      </p:cBhvr>
                                      <p:tavLst>
                                        <p:tav tm="0">
                                          <p:val>
                                            <p:strVal val="#ppt_y+#ppt_h*1.125000"/>
                                          </p:val>
                                        </p:tav>
                                        <p:tav tm="100000">
                                          <p:val>
                                            <p:strVal val="#ppt_y"/>
                                          </p:val>
                                        </p:tav>
                                      </p:tavLst>
                                    </p:anim>
                                    <p:animEffect transition="in" filter="wipe(up)">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4"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p:tgtEl>
                                          <p:spTgt spid="34"/>
                                        </p:tgtEl>
                                        <p:attrNameLst>
                                          <p:attrName>ppt_y</p:attrName>
                                        </p:attrNameLst>
                                      </p:cBhvr>
                                      <p:tavLst>
                                        <p:tav tm="0">
                                          <p:val>
                                            <p:strVal val="#ppt_y+#ppt_h*1.125000"/>
                                          </p:val>
                                        </p:tav>
                                        <p:tav tm="100000">
                                          <p:val>
                                            <p:strVal val="#ppt_y"/>
                                          </p:val>
                                        </p:tav>
                                      </p:tavLst>
                                    </p:anim>
                                    <p:animEffect transition="in" filter="wipe(up)">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500"/>
                                        <p:tgtEl>
                                          <p:spTgt spid="39"/>
                                        </p:tgtEl>
                                        <p:attrNameLst>
                                          <p:attrName>ppt_y</p:attrName>
                                        </p:attrNameLst>
                                      </p:cBhvr>
                                      <p:tavLst>
                                        <p:tav tm="0">
                                          <p:val>
                                            <p:strVal val="#ppt_y+#ppt_h*1.125000"/>
                                          </p:val>
                                        </p:tav>
                                        <p:tav tm="100000">
                                          <p:val>
                                            <p:strVal val="#ppt_y"/>
                                          </p:val>
                                        </p:tav>
                                      </p:tavLst>
                                    </p:anim>
                                    <p:animEffect transition="in" filter="wipe(up)">
                                      <p:cBhvr>
                                        <p:cTn id="53" dur="500"/>
                                        <p:tgtEl>
                                          <p:spTgt spid="39"/>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randombar(horizontal)">
                                      <p:cBhvr>
                                        <p:cTn id="58" dur="500"/>
                                        <p:tgtEl>
                                          <p:spTgt spid="37"/>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 calcmode="lin" valueType="num">
                                      <p:cBhvr additive="base">
                                        <p:cTn id="63" dur="500"/>
                                        <p:tgtEl>
                                          <p:spTgt spid="38"/>
                                        </p:tgtEl>
                                        <p:attrNameLst>
                                          <p:attrName>ppt_y</p:attrName>
                                        </p:attrNameLst>
                                      </p:cBhvr>
                                      <p:tavLst>
                                        <p:tav tm="0">
                                          <p:val>
                                            <p:strVal val="#ppt_y+#ppt_h*1.125000"/>
                                          </p:val>
                                        </p:tav>
                                        <p:tav tm="100000">
                                          <p:val>
                                            <p:strVal val="#ppt_y"/>
                                          </p:val>
                                        </p:tav>
                                      </p:tavLst>
                                    </p:anim>
                                    <p:animEffect transition="in" filter="wipe(up)">
                                      <p:cBhvr>
                                        <p:cTn id="64" dur="500"/>
                                        <p:tgtEl>
                                          <p:spTgt spid="38"/>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43"/>
                                        </p:tgtEl>
                                        <p:attrNameLst>
                                          <p:attrName>style.visibility</p:attrName>
                                        </p:attrNameLst>
                                      </p:cBhvr>
                                      <p:to>
                                        <p:strVal val="visible"/>
                                      </p:to>
                                    </p:set>
                                    <p:anim calcmode="lin" valueType="num">
                                      <p:cBhvr additive="base">
                                        <p:cTn id="69" dur="500"/>
                                        <p:tgtEl>
                                          <p:spTgt spid="43"/>
                                        </p:tgtEl>
                                        <p:attrNameLst>
                                          <p:attrName>ppt_y</p:attrName>
                                        </p:attrNameLst>
                                      </p:cBhvr>
                                      <p:tavLst>
                                        <p:tav tm="0">
                                          <p:val>
                                            <p:strVal val="#ppt_y+#ppt_h*1.125000"/>
                                          </p:val>
                                        </p:tav>
                                        <p:tav tm="100000">
                                          <p:val>
                                            <p:strVal val="#ppt_y"/>
                                          </p:val>
                                        </p:tav>
                                      </p:tavLst>
                                    </p:anim>
                                    <p:animEffect transition="in" filter="wipe(up)">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randombar(horizontal)">
                                      <p:cBhvr>
                                        <p:cTn id="75" dur="5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 calcmode="lin" valueType="num">
                                      <p:cBhvr additive="base">
                                        <p:cTn id="80" dur="500"/>
                                        <p:tgtEl>
                                          <p:spTgt spid="45"/>
                                        </p:tgtEl>
                                        <p:attrNameLst>
                                          <p:attrName>ppt_y</p:attrName>
                                        </p:attrNameLst>
                                      </p:cBhvr>
                                      <p:tavLst>
                                        <p:tav tm="0">
                                          <p:val>
                                            <p:strVal val="#ppt_y+#ppt_h*1.125000"/>
                                          </p:val>
                                        </p:tav>
                                        <p:tav tm="100000">
                                          <p:val>
                                            <p:strVal val="#ppt_y"/>
                                          </p:val>
                                        </p:tav>
                                      </p:tavLst>
                                    </p:anim>
                                    <p:animEffect transition="in" filter="wipe(up)">
                                      <p:cBhvr>
                                        <p:cTn id="81" dur="500"/>
                                        <p:tgtEl>
                                          <p:spTgt spid="45"/>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nodeType="click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500"/>
                                        <p:tgtEl>
                                          <p:spTgt spid="46"/>
                                        </p:tgtEl>
                                        <p:attrNameLst>
                                          <p:attrName>ppt_y</p:attrName>
                                        </p:attrNameLst>
                                      </p:cBhvr>
                                      <p:tavLst>
                                        <p:tav tm="0">
                                          <p:val>
                                            <p:strVal val="#ppt_y+#ppt_h*1.125000"/>
                                          </p:val>
                                        </p:tav>
                                        <p:tav tm="100000">
                                          <p:val>
                                            <p:strVal val="#ppt_y"/>
                                          </p:val>
                                        </p:tav>
                                      </p:tavLst>
                                    </p:anim>
                                    <p:animEffect transition="in" filter="wipe(up)">
                                      <p:cBhvr>
                                        <p:cTn id="87" dur="500"/>
                                        <p:tgtEl>
                                          <p:spTgt spid="46"/>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47"/>
                                        </p:tgtEl>
                                        <p:attrNameLst>
                                          <p:attrName>style.visibility</p:attrName>
                                        </p:attrNameLst>
                                      </p:cBhvr>
                                      <p:to>
                                        <p:strVal val="visible"/>
                                      </p:to>
                                    </p:set>
                                    <p:anim calcmode="lin" valueType="num">
                                      <p:cBhvr additive="base">
                                        <p:cTn id="92" dur="500"/>
                                        <p:tgtEl>
                                          <p:spTgt spid="47"/>
                                        </p:tgtEl>
                                        <p:attrNameLst>
                                          <p:attrName>ppt_y</p:attrName>
                                        </p:attrNameLst>
                                      </p:cBhvr>
                                      <p:tavLst>
                                        <p:tav tm="0">
                                          <p:val>
                                            <p:strVal val="#ppt_y+#ppt_h*1.125000"/>
                                          </p:val>
                                        </p:tav>
                                        <p:tav tm="100000">
                                          <p:val>
                                            <p:strVal val="#ppt_y"/>
                                          </p:val>
                                        </p:tav>
                                      </p:tavLst>
                                    </p:anim>
                                    <p:animEffect transition="in" filter="wipe(up)">
                                      <p:cBhvr>
                                        <p:cTn id="9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7" grpId="0"/>
      <p:bldP spid="38" grpId="0"/>
      <p:bldP spid="44" grpId="0"/>
      <p:bldP spid="45" grpId="0"/>
      <p:bldP spid="4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 y="0"/>
            <a:ext cx="12209460" cy="874643"/>
            <a:chOff x="0" y="0"/>
            <a:chExt cx="9157095" cy="655982"/>
          </a:xfrm>
        </p:grpSpPr>
        <p:sp>
          <p:nvSpPr>
            <p:cNvPr id="3"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4"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6" name="Group 5"/>
            <p:cNvGrpSpPr/>
            <p:nvPr/>
          </p:nvGrpSpPr>
          <p:grpSpPr>
            <a:xfrm>
              <a:off x="1206398" y="39923"/>
              <a:ext cx="404209" cy="616059"/>
              <a:chOff x="908603" y="80216"/>
              <a:chExt cx="538945" cy="676514"/>
            </a:xfrm>
          </p:grpSpPr>
          <p:sp>
            <p:nvSpPr>
              <p:cNvPr id="11"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2"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7"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8" name="Rectangle 7"/>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9" name="Rounded Rectangle 8"/>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0" name="Rectangle 9"/>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40" name="Rectangle 39"/>
          <p:cNvSpPr/>
          <p:nvPr/>
        </p:nvSpPr>
        <p:spPr>
          <a:xfrm>
            <a:off x="1451776" y="1474555"/>
            <a:ext cx="9834531" cy="4708981"/>
          </a:xfrm>
          <a:prstGeom prst="rect">
            <a:avLst/>
          </a:prstGeom>
        </p:spPr>
        <p:txBody>
          <a:bodyPr wrap="square">
            <a:spAutoFit/>
          </a:bodyPr>
          <a:lstStyle/>
          <a:p>
            <a:pPr algn="just">
              <a:lnSpc>
                <a:spcPct val="125000"/>
              </a:lnSpc>
              <a:spcAft>
                <a:spcPts val="0"/>
              </a:spcAft>
            </a:pPr>
            <a:r>
              <a:rPr lang="en-US" sz="2400" b="1" i="1">
                <a:latin typeface="Times New Roman" panose="02020603050405020304" pitchFamily="18" charset="0"/>
                <a:ea typeface="Arial" panose="020B0604020202020204" pitchFamily="34" charset="0"/>
              </a:rPr>
              <a:t>“Giấc mơ của nước Mỹ” </a:t>
            </a:r>
            <a:r>
              <a:rPr lang="en-US" sz="2400">
                <a:latin typeface="Times New Roman" panose="02020603050405020304" pitchFamily="18" charset="0"/>
                <a:ea typeface="Arial" panose="020B0604020202020204" pitchFamily="34" charset="0"/>
              </a:rPr>
              <a:t>là khát vọng chung của quốc gia, nhân dân Hợp chủng quốc Hoa Kỳ, gồm</a:t>
            </a:r>
            <a:r>
              <a:rPr lang="vi-VN" sz="2400">
                <a:latin typeface="Times New Roman" panose="02020603050405020304" pitchFamily="18" charset="0"/>
                <a:ea typeface="Arial" panose="020B0604020202020204" pitchFamily="34" charset="0"/>
              </a:rPr>
              <a:t> tập hợp các lý tưởng</a:t>
            </a:r>
            <a:r>
              <a:rPr lang="en-US" sz="2400">
                <a:latin typeface="Times New Roman" panose="02020603050405020304" pitchFamily="18" charset="0"/>
                <a:ea typeface="Arial" panose="020B0604020202020204" pitchFamily="34" charset="0"/>
              </a:rPr>
              <a:t> như</a:t>
            </a:r>
            <a:r>
              <a:rPr lang="vi-VN" sz="2400">
                <a:latin typeface="Times New Roman" panose="02020603050405020304" pitchFamily="18" charset="0"/>
                <a:ea typeface="Arial" panose="020B0604020202020204" pitchFamily="34" charset="0"/>
              </a:rPr>
              <a:t> dân chủ,</a:t>
            </a:r>
            <a:r>
              <a:rPr lang="en-US" sz="2400">
                <a:latin typeface="Times New Roman" panose="02020603050405020304" pitchFamily="18" charset="0"/>
                <a:ea typeface="Arial" panose="020B0604020202020204" pitchFamily="34" charset="0"/>
              </a:rPr>
              <a:t> nhân quyền,</a:t>
            </a:r>
            <a:r>
              <a:rPr lang="vi-VN" sz="2400">
                <a:latin typeface="Times New Roman" panose="02020603050405020304" pitchFamily="18" charset="0"/>
                <a:ea typeface="Arial" panose="020B0604020202020204" pitchFamily="34" charset="0"/>
              </a:rPr>
              <a:t> quyền tự do, cơ hội và bình đẳng</a:t>
            </a:r>
            <a:r>
              <a:rPr lang="en-US" sz="2400">
                <a:latin typeface="Times New Roman" panose="02020603050405020304" pitchFamily="18" charset="0"/>
                <a:ea typeface="Arial" panose="020B0604020202020204" pitchFamily="34" charset="0"/>
              </a:rPr>
              <a:t> và công lý cho tất cả.. </a:t>
            </a:r>
          </a:p>
          <a:p>
            <a:pPr algn="just">
              <a:lnSpc>
                <a:spcPct val="125000"/>
              </a:lnSpc>
              <a:spcAft>
                <a:spcPts val="0"/>
              </a:spcAft>
            </a:pPr>
            <a:endParaRPr lang="en-US" sz="2400">
              <a:latin typeface="Arial" panose="020B0604020202020204" pitchFamily="34" charset="0"/>
              <a:ea typeface="Arial" panose="020B0604020202020204" pitchFamily="34" charset="0"/>
            </a:endParaRPr>
          </a:p>
          <a:p>
            <a:pPr algn="just">
              <a:lnSpc>
                <a:spcPct val="125000"/>
              </a:lnSpc>
              <a:spcAft>
                <a:spcPts val="0"/>
              </a:spcAft>
            </a:pPr>
            <a:r>
              <a:rPr lang="en-US" sz="2400" b="1" i="1">
                <a:latin typeface="Times New Roman" panose="02020603050405020304" pitchFamily="18" charset="0"/>
                <a:ea typeface="Arial" panose="020B0604020202020204" pitchFamily="34" charset="0"/>
              </a:rPr>
              <a:t>“Giấc mơ của nước Mỹ” </a:t>
            </a:r>
            <a:r>
              <a:rPr lang="en-US" sz="2400">
                <a:latin typeface="Times New Roman" panose="02020603050405020304" pitchFamily="18" charset="0"/>
                <a:ea typeface="Arial" panose="020B0604020202020204" pitchFamily="34" charset="0"/>
              </a:rPr>
              <a:t>đã trở thành đặc tính quốc gia, niềm tin chung của người Mỹ, có ý nghĩa như một lời hứa của quốc gia dành cho mỗi công dân Hoa Kỳ. Martin Luther King khi chọn “Tôi có một giấc mơ” làm lý tưởng chủ đạo xuyên suốt văn bản của mình, ông đã gợi nhắc cho chính quyền và nhân dân Hoa Kỳ nhớ về lời hứa này, như một món nợ mà quốc gia phải trả cho người da đen đang sống với tư cách công dân tự do trên đất nước này.</a:t>
            </a:r>
            <a:endParaRPr lang="en-US" sz="2400">
              <a:effectLst/>
              <a:latin typeface="Arial" panose="020B0604020202020204" pitchFamily="34" charset="0"/>
              <a:ea typeface="Arial" panose="020B0604020202020204" pitchFamily="34" charset="0"/>
            </a:endParaRPr>
          </a:p>
        </p:txBody>
      </p:sp>
      <p:sp>
        <p:nvSpPr>
          <p:cNvPr id="42" name="Rectangle 41"/>
          <p:cNvSpPr/>
          <p:nvPr/>
        </p:nvSpPr>
        <p:spPr>
          <a:xfrm>
            <a:off x="3418212" y="951335"/>
            <a:ext cx="3339376" cy="523220"/>
          </a:xfrm>
          <a:prstGeom prst="rect">
            <a:avLst/>
          </a:prstGeom>
        </p:spPr>
        <p:txBody>
          <a:bodyPr wrap="none">
            <a:spAutoFit/>
          </a:bodyPr>
          <a:lstStyle/>
          <a:p>
            <a:pPr lvl="0" algn="just" defTabSz="685800">
              <a:defRPr/>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d. Giấc mơ nước Mỹ</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903287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 y="0"/>
            <a:ext cx="12209460" cy="874643"/>
            <a:chOff x="0" y="0"/>
            <a:chExt cx="9157095" cy="655982"/>
          </a:xfrm>
        </p:grpSpPr>
        <p:sp>
          <p:nvSpPr>
            <p:cNvPr id="7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73" name="Group 72"/>
            <p:cNvGrpSpPr/>
            <p:nvPr/>
          </p:nvGrpSpPr>
          <p:grpSpPr>
            <a:xfrm>
              <a:off x="1206398" y="39923"/>
              <a:ext cx="404209" cy="616059"/>
              <a:chOff x="908603" y="80216"/>
              <a:chExt cx="538945" cy="676514"/>
            </a:xfrm>
          </p:grpSpPr>
          <p:sp>
            <p:nvSpPr>
              <p:cNvPr id="7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74" name="Freeform 73"/>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5" name="Rectangle 7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76" name="Rounded Rectangle 7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77" name="Rectangle 7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110" name="Rounded Rectangle 72"/>
          <p:cNvSpPr/>
          <p:nvPr/>
        </p:nvSpPr>
        <p:spPr>
          <a:xfrm flipH="1">
            <a:off x="665183" y="3269818"/>
            <a:ext cx="5299342" cy="1493377"/>
          </a:xfrm>
          <a:prstGeom prst="roundRect">
            <a:avLst>
              <a:gd name="adj" fmla="val 211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000" i="1" dirty="0" err="1">
                <a:solidFill>
                  <a:schemeClr val="tx1"/>
                </a:solidFill>
                <a:latin typeface="Times New Roman" panose="02020603050405020304" pitchFamily="18" charset="0"/>
                <a:cs typeface="Times New Roman" panose="02020603050405020304" pitchFamily="18" charset="0"/>
              </a:rPr>
              <a:t>Câu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văn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đầy</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cảm</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xúc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hào</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sảng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phấn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chấn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tràn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đầy</a:t>
            </a:r>
            <a:r>
              <a:rPr lang="en-US" sz="2000" i="1" dirty="0">
                <a:solidFill>
                  <a:schemeClr val="tx1"/>
                </a:solidFill>
                <a:latin typeface="Times New Roman" panose="02020603050405020304" pitchFamily="18" charset="0"/>
                <a:cs typeface="Times New Roman" panose="02020603050405020304" pitchFamily="18" charset="0"/>
              </a:rPr>
              <a:t> hi </a:t>
            </a:r>
            <a:r>
              <a:rPr lang="en-US" sz="2000" i="1" dirty="0" err="1">
                <a:solidFill>
                  <a:schemeClr val="tx1"/>
                </a:solidFill>
                <a:latin typeface="Times New Roman" panose="02020603050405020304" pitchFamily="18" charset="0"/>
                <a:cs typeface="Times New Roman" panose="02020603050405020304" pitchFamily="18" charset="0"/>
              </a:rPr>
              <a:t>vọng</a:t>
            </a:r>
            <a:r>
              <a:rPr lang="en-US" sz="2000" i="1" dirty="0">
                <a:solidFill>
                  <a:schemeClr val="tx1"/>
                </a:solidFill>
                <a:latin typeface="Times New Roman" panose="02020603050405020304" pitchFamily="18" charset="0"/>
                <a:cs typeface="Times New Roman" panose="02020603050405020304" pitchFamily="18" charset="0"/>
              </a:rPr>
              <a:t>, tin </a:t>
            </a:r>
            <a:r>
              <a:rPr lang="en-US" sz="2000" i="1" dirty="0" err="1">
                <a:solidFill>
                  <a:schemeClr val="tx1"/>
                </a:solidFill>
                <a:latin typeface="Times New Roman" panose="02020603050405020304" pitchFamily="18" charset="0"/>
                <a:cs typeface="Times New Roman" panose="02020603050405020304" pitchFamily="18" charset="0"/>
              </a:rPr>
              <a:t>tưởng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vào</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tương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lai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của</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cuộc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đấu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tranh</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Ngữ</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điệu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ôn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hòa</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nhưng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thôi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thúc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mạnh</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mẽ</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Giọng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hào</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hùng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tha</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thiết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ngân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vang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có</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khả</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năng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hiệu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triệu</a:t>
            </a:r>
            <a:r>
              <a:rPr lang="en-US" sz="2000" i="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13" name="Rounded Rectangle 72"/>
          <p:cNvSpPr/>
          <p:nvPr/>
        </p:nvSpPr>
        <p:spPr>
          <a:xfrm flipH="1">
            <a:off x="714179" y="2144962"/>
            <a:ext cx="5201351" cy="823687"/>
          </a:xfrm>
          <a:prstGeom prst="roundRect">
            <a:avLst>
              <a:gd name="adj" fmla="val 211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000" i="1" dirty="0" err="1">
                <a:solidFill>
                  <a:schemeClr val="tx1"/>
                </a:solidFill>
                <a:latin typeface="Times New Roman" panose="02020603050405020304" pitchFamily="18" charset="0"/>
                <a:cs typeface="Times New Roman" panose="02020603050405020304" pitchFamily="18" charset="0"/>
              </a:rPr>
              <a:t>Sử</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dụng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Tôi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có</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một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giấc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mơ</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làm</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lý</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tưởng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chủ</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đạo</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xuyên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suốt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văn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bản</a:t>
            </a:r>
            <a:r>
              <a:rPr lang="en-US" sz="2000" i="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16" name="Rounded Rectangle 72"/>
          <p:cNvSpPr/>
          <p:nvPr/>
        </p:nvSpPr>
        <p:spPr>
          <a:xfrm flipH="1">
            <a:off x="6257998" y="3756192"/>
            <a:ext cx="5262191" cy="1224037"/>
          </a:xfrm>
          <a:prstGeom prst="roundRect">
            <a:avLst>
              <a:gd name="adj" fmla="val 211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000" i="1" dirty="0" err="1">
                <a:solidFill>
                  <a:schemeClr val="tx1"/>
                </a:solidFill>
                <a:latin typeface="Times New Roman" panose="02020603050405020304" pitchFamily="18" charset="0"/>
                <a:cs typeface="Times New Roman" panose="02020603050405020304" pitchFamily="18" charset="0"/>
              </a:rPr>
              <a:t>Dấu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ấn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văn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hóa</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và</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tôn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giáo</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trong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văn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bản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góp</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phần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thiết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lập</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niềm</a:t>
            </a:r>
            <a:r>
              <a:rPr lang="en-US" sz="2000" i="1" dirty="0">
                <a:solidFill>
                  <a:schemeClr val="tx1"/>
                </a:solidFill>
                <a:latin typeface="Times New Roman" panose="02020603050405020304" pitchFamily="18" charset="0"/>
                <a:cs typeface="Times New Roman" panose="02020603050405020304" pitchFamily="18" charset="0"/>
              </a:rPr>
              <a:t> tin ở </a:t>
            </a:r>
            <a:r>
              <a:rPr lang="en-US" sz="2000" i="1" dirty="0" err="1">
                <a:solidFill>
                  <a:schemeClr val="tx1"/>
                </a:solidFill>
                <a:latin typeface="Times New Roman" panose="02020603050405020304" pitchFamily="18" charset="0"/>
                <a:cs typeface="Times New Roman" panose="02020603050405020304" pitchFamily="18" charset="0"/>
              </a:rPr>
              <a:t>những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người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cùng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tôn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giáo</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và</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khẳng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định</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tình</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yêu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của</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tác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giả</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đối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với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đất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nước</a:t>
            </a:r>
            <a:r>
              <a:rPr lang="en-US" sz="2000" i="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19" name="Rounded Rectangle 72"/>
          <p:cNvSpPr/>
          <p:nvPr/>
        </p:nvSpPr>
        <p:spPr>
          <a:xfrm flipH="1">
            <a:off x="6318839" y="2119384"/>
            <a:ext cx="5201350" cy="1294194"/>
          </a:xfrm>
          <a:prstGeom prst="roundRect">
            <a:avLst>
              <a:gd name="adj" fmla="val 211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000" i="1" dirty="0" err="1">
                <a:solidFill>
                  <a:schemeClr val="tx1"/>
                </a:solidFill>
                <a:latin typeface="Times New Roman" panose="02020603050405020304" pitchFamily="18" charset="0"/>
                <a:cs typeface="Times New Roman" panose="02020603050405020304" pitchFamily="18" charset="0"/>
              </a:rPr>
              <a:t>Có</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sự</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tăng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cấp</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biểu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đạt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trong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các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err="1">
                <a:solidFill>
                  <a:schemeClr val="tx1"/>
                </a:solidFill>
                <a:latin typeface="Times New Roman" panose="02020603050405020304" pitchFamily="18" charset="0"/>
                <a:cs typeface="Times New Roman" panose="02020603050405020304" pitchFamily="18" charset="0"/>
              </a:rPr>
              <a:t>câu</a:t>
            </a:r>
            <a:r>
              <a:rPr lang="en-US" sz="2000" i="1">
                <a:solidFill>
                  <a:schemeClr val="tx1"/>
                </a:solidFill>
                <a:latin typeface="Times New Roman" panose="02020603050405020304" pitchFamily="18" charset="0"/>
                <a:cs typeface="Times New Roman" panose="02020603050405020304" pitchFamily="18" charset="0"/>
              </a:rPr>
              <a:t> văn; </a:t>
            </a:r>
            <a:r>
              <a:rPr lang="en-US" sz="2000" i="1" dirty="0" err="1">
                <a:solidFill>
                  <a:schemeClr val="tx1"/>
                </a:solidFill>
                <a:latin typeface="Times New Roman" panose="02020603050405020304" pitchFamily="18" charset="0"/>
                <a:cs typeface="Times New Roman" panose="02020603050405020304" pitchFamily="18" charset="0"/>
              </a:rPr>
              <a:t>đoạn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văn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có</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cấu</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trúc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trùng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điệp</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làm</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dâng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trào</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cảm</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xúc</a:t>
            </a:r>
            <a:r>
              <a:rPr lang="en-US" sz="2000" i="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22" name="Rounded Rectangle 72"/>
          <p:cNvSpPr/>
          <p:nvPr/>
        </p:nvSpPr>
        <p:spPr>
          <a:xfrm flipH="1">
            <a:off x="6239423" y="5171607"/>
            <a:ext cx="5244012" cy="994063"/>
          </a:xfrm>
          <a:prstGeom prst="roundRect">
            <a:avLst>
              <a:gd name="adj" fmla="val 2111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000" i="1">
                <a:solidFill>
                  <a:schemeClr val="tx1"/>
                </a:solidFill>
                <a:latin typeface="Times New Roman" panose="02020603050405020304" pitchFamily="18" charset="0"/>
                <a:cs typeface="Times New Roman" panose="02020603050405020304" pitchFamily="18" charset="0"/>
              </a:rPr>
              <a:t>Sử </a:t>
            </a:r>
            <a:r>
              <a:rPr lang="en-US" sz="2000" i="1" dirty="0" err="1">
                <a:solidFill>
                  <a:schemeClr val="tx1"/>
                </a:solidFill>
                <a:latin typeface="Times New Roman" panose="02020603050405020304" pitchFamily="18" charset="0"/>
                <a:cs typeface="Times New Roman" panose="02020603050405020304" pitchFamily="18" charset="0"/>
              </a:rPr>
              <a:t>dụng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phép</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ẩn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dụ</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để</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làm</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nổi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bật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các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khái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niệm</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tương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phản</a:t>
            </a:r>
            <a:r>
              <a:rPr lang="en-US" sz="2000" i="1" dirty="0">
                <a:solidFill>
                  <a:schemeClr val="tx1"/>
                </a:solidFill>
                <a:latin typeface="Times New Roman" panose="02020603050405020304" pitchFamily="18" charset="0"/>
                <a:cs typeface="Times New Roman" panose="02020603050405020304" pitchFamily="18" charset="0"/>
              </a:rPr>
              <a:t>.</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25" name="Rounded Rectangle 72"/>
          <p:cNvSpPr/>
          <p:nvPr/>
        </p:nvSpPr>
        <p:spPr>
          <a:xfrm flipH="1">
            <a:off x="677841" y="4980230"/>
            <a:ext cx="5201350" cy="1185440"/>
          </a:xfrm>
          <a:prstGeom prst="roundRect">
            <a:avLst>
              <a:gd name="adj" fmla="val 2111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lvl="0"/>
            <a:r>
              <a:rPr lang="en-US" sz="2000" i="1" dirty="0" err="1">
                <a:solidFill>
                  <a:schemeClr val="tx1"/>
                </a:solidFill>
                <a:latin typeface="Times New Roman" panose="02020603050405020304" pitchFamily="18" charset="0"/>
                <a:cs typeface="Times New Roman" panose="02020603050405020304" pitchFamily="18" charset="0"/>
              </a:rPr>
              <a:t>Nghệ</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thuật</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tương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phản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đối</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err="1">
                <a:solidFill>
                  <a:schemeClr val="tx1"/>
                </a:solidFill>
                <a:latin typeface="Times New Roman" panose="02020603050405020304" pitchFamily="18" charset="0"/>
                <a:cs typeface="Times New Roman" panose="02020603050405020304" pitchFamily="18" charset="0"/>
              </a:rPr>
              <a:t>lập</a:t>
            </a:r>
            <a:r>
              <a:rPr lang="en-US" sz="2000" i="1">
                <a:solidFill>
                  <a:schemeClr val="tx1"/>
                </a:solidFill>
                <a:latin typeface="Times New Roman" panose="02020603050405020304" pitchFamily="18" charset="0"/>
                <a:cs typeface="Times New Roman" panose="02020603050405020304" pitchFamily="18" charset="0"/>
              </a:rPr>
              <a:t> tạo </a:t>
            </a:r>
            <a:r>
              <a:rPr lang="en-US" sz="2000" i="1" dirty="0" err="1">
                <a:solidFill>
                  <a:schemeClr val="tx1"/>
                </a:solidFill>
                <a:latin typeface="Times New Roman" panose="02020603050405020304" pitchFamily="18" charset="0"/>
                <a:cs typeface="Times New Roman" panose="02020603050405020304" pitchFamily="18" charset="0"/>
              </a:rPr>
              <a:t>ấn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tượng</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và</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cảm</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xúc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trăn</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trở</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nhức</a:t>
            </a:r>
            <a:r>
              <a:rPr lang="en-US" sz="2000" i="1" dirty="0">
                <a:solidFill>
                  <a:schemeClr val="tx1"/>
                </a:solidFill>
                <a:latin typeface="Times New Roman" panose="02020603050405020304" pitchFamily="18" charset="0"/>
                <a:cs typeface="Times New Roman" panose="02020603050405020304" pitchFamily="18" charset="0"/>
              </a:rPr>
              <a:t> </a:t>
            </a:r>
            <a:r>
              <a:rPr lang="en-US" sz="2000" i="1" dirty="0" err="1">
                <a:solidFill>
                  <a:schemeClr val="tx1"/>
                </a:solidFill>
                <a:latin typeface="Times New Roman" panose="02020603050405020304" pitchFamily="18" charset="0"/>
                <a:cs typeface="Times New Roman" panose="02020603050405020304" pitchFamily="18" charset="0"/>
              </a:rPr>
              <a:t>nhối</a:t>
            </a:r>
            <a:r>
              <a:rPr lang="en-US" sz="2000" i="1" dirty="0">
                <a:solidFill>
                  <a:schemeClr val="tx1"/>
                </a:solidFill>
                <a:latin typeface="Times New Roman" panose="02020603050405020304" pitchFamily="18" charset="0"/>
                <a:cs typeface="Times New Roman" panose="02020603050405020304" pitchFamily="18" charset="0"/>
              </a:rPr>
              <a:t>. </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39368" y="1220010"/>
            <a:ext cx="5279650" cy="523220"/>
          </a:xfrm>
          <a:prstGeom prst="rect">
            <a:avLst/>
          </a:prstGeom>
        </p:spPr>
        <p:txBody>
          <a:bodyPr wrap="none">
            <a:spAutoFit/>
          </a:bodyPr>
          <a:lstStyle/>
          <a:p>
            <a:pPr lvl="0" algn="just" defTabSz="685800">
              <a:defRPr/>
            </a:pPr>
            <a:r>
              <a:rPr lang="en-US" sz="2800" b="1">
                <a:solidFill>
                  <a:srgbClr val="C00000"/>
                </a:solidFill>
                <a:latin typeface="Times New Roman" panose="02020603050405020304" pitchFamily="18" charset="0"/>
                <a:ea typeface="Cambria" panose="02040503050406030204" pitchFamily="18" charset="0"/>
                <a:cs typeface="Times New Roman" panose="02020603050405020304" pitchFamily="18" charset="0"/>
              </a:rPr>
              <a:t>e. Vai trò của các yếu tố biểu cảm</a:t>
            </a:r>
            <a:endParaRPr lang="en-US" sz="2800" b="1"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4154668921"/>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anim calcmode="lin" valueType="num">
                                      <p:cBhvr>
                                        <p:cTn id="8" dur="1000" fill="hold"/>
                                        <p:tgtEl>
                                          <p:spTgt spid="113"/>
                                        </p:tgtEl>
                                        <p:attrNameLst>
                                          <p:attrName>ppt_x</p:attrName>
                                        </p:attrNameLst>
                                      </p:cBhvr>
                                      <p:tavLst>
                                        <p:tav tm="0">
                                          <p:val>
                                            <p:strVal val="#ppt_x"/>
                                          </p:val>
                                        </p:tav>
                                        <p:tav tm="100000">
                                          <p:val>
                                            <p:strVal val="#ppt_x"/>
                                          </p:val>
                                        </p:tav>
                                      </p:tavLst>
                                    </p:anim>
                                    <p:anim calcmode="lin" valueType="num">
                                      <p:cBhvr>
                                        <p:cTn id="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fade">
                                      <p:cBhvr>
                                        <p:cTn id="14" dur="1000"/>
                                        <p:tgtEl>
                                          <p:spTgt spid="119"/>
                                        </p:tgtEl>
                                      </p:cBhvr>
                                    </p:animEffect>
                                    <p:anim calcmode="lin" valueType="num">
                                      <p:cBhvr>
                                        <p:cTn id="15" dur="1000" fill="hold"/>
                                        <p:tgtEl>
                                          <p:spTgt spid="119"/>
                                        </p:tgtEl>
                                        <p:attrNameLst>
                                          <p:attrName>ppt_x</p:attrName>
                                        </p:attrNameLst>
                                      </p:cBhvr>
                                      <p:tavLst>
                                        <p:tav tm="0">
                                          <p:val>
                                            <p:strVal val="#ppt_x"/>
                                          </p:val>
                                        </p:tav>
                                        <p:tav tm="100000">
                                          <p:val>
                                            <p:strVal val="#ppt_x"/>
                                          </p:val>
                                        </p:tav>
                                      </p:tavLst>
                                    </p:anim>
                                    <p:anim calcmode="lin" valueType="num">
                                      <p:cBhvr>
                                        <p:cTn id="16"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fade">
                                      <p:cBhvr>
                                        <p:cTn id="21" dur="1000"/>
                                        <p:tgtEl>
                                          <p:spTgt spid="125"/>
                                        </p:tgtEl>
                                      </p:cBhvr>
                                    </p:animEffect>
                                    <p:anim calcmode="lin" valueType="num">
                                      <p:cBhvr>
                                        <p:cTn id="22" dur="1000" fill="hold"/>
                                        <p:tgtEl>
                                          <p:spTgt spid="125"/>
                                        </p:tgtEl>
                                        <p:attrNameLst>
                                          <p:attrName>ppt_x</p:attrName>
                                        </p:attrNameLst>
                                      </p:cBhvr>
                                      <p:tavLst>
                                        <p:tav tm="0">
                                          <p:val>
                                            <p:strVal val="#ppt_x"/>
                                          </p:val>
                                        </p:tav>
                                        <p:tav tm="100000">
                                          <p:val>
                                            <p:strVal val="#ppt_x"/>
                                          </p:val>
                                        </p:tav>
                                      </p:tavLst>
                                    </p:anim>
                                    <p:anim calcmode="lin" valueType="num">
                                      <p:cBhvr>
                                        <p:cTn id="23"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0"/>
                                        </p:tgtEl>
                                        <p:attrNameLst>
                                          <p:attrName>style.visibility</p:attrName>
                                        </p:attrNameLst>
                                      </p:cBhvr>
                                      <p:to>
                                        <p:strVal val="visible"/>
                                      </p:to>
                                    </p:set>
                                    <p:animEffect transition="in" filter="fade">
                                      <p:cBhvr>
                                        <p:cTn id="28" dur="1000"/>
                                        <p:tgtEl>
                                          <p:spTgt spid="110"/>
                                        </p:tgtEl>
                                      </p:cBhvr>
                                    </p:animEffect>
                                    <p:anim calcmode="lin" valueType="num">
                                      <p:cBhvr>
                                        <p:cTn id="29" dur="1000" fill="hold"/>
                                        <p:tgtEl>
                                          <p:spTgt spid="110"/>
                                        </p:tgtEl>
                                        <p:attrNameLst>
                                          <p:attrName>ppt_x</p:attrName>
                                        </p:attrNameLst>
                                      </p:cBhvr>
                                      <p:tavLst>
                                        <p:tav tm="0">
                                          <p:val>
                                            <p:strVal val="#ppt_x"/>
                                          </p:val>
                                        </p:tav>
                                        <p:tav tm="100000">
                                          <p:val>
                                            <p:strVal val="#ppt_x"/>
                                          </p:val>
                                        </p:tav>
                                      </p:tavLst>
                                    </p:anim>
                                    <p:anim calcmode="lin" valueType="num">
                                      <p:cBhvr>
                                        <p:cTn id="30"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6"/>
                                        </p:tgtEl>
                                        <p:attrNameLst>
                                          <p:attrName>style.visibility</p:attrName>
                                        </p:attrNameLst>
                                      </p:cBhvr>
                                      <p:to>
                                        <p:strVal val="visible"/>
                                      </p:to>
                                    </p:set>
                                    <p:animEffect transition="in" filter="fade">
                                      <p:cBhvr>
                                        <p:cTn id="35" dur="1000"/>
                                        <p:tgtEl>
                                          <p:spTgt spid="116"/>
                                        </p:tgtEl>
                                      </p:cBhvr>
                                    </p:animEffect>
                                    <p:anim calcmode="lin" valueType="num">
                                      <p:cBhvr>
                                        <p:cTn id="36" dur="1000" fill="hold"/>
                                        <p:tgtEl>
                                          <p:spTgt spid="116"/>
                                        </p:tgtEl>
                                        <p:attrNameLst>
                                          <p:attrName>ppt_x</p:attrName>
                                        </p:attrNameLst>
                                      </p:cBhvr>
                                      <p:tavLst>
                                        <p:tav tm="0">
                                          <p:val>
                                            <p:strVal val="#ppt_x"/>
                                          </p:val>
                                        </p:tav>
                                        <p:tav tm="100000">
                                          <p:val>
                                            <p:strVal val="#ppt_x"/>
                                          </p:val>
                                        </p:tav>
                                      </p:tavLst>
                                    </p:anim>
                                    <p:anim calcmode="lin" valueType="num">
                                      <p:cBhvr>
                                        <p:cTn id="37"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2">
                                            <p:txEl>
                                              <p:pRg st="0" end="0"/>
                                            </p:txEl>
                                          </p:spTgt>
                                        </p:tgtEl>
                                        <p:attrNameLst>
                                          <p:attrName>style.visibility</p:attrName>
                                        </p:attrNameLst>
                                      </p:cBhvr>
                                      <p:to>
                                        <p:strVal val="visible"/>
                                      </p:to>
                                    </p:set>
                                    <p:animEffect transition="in" filter="fade">
                                      <p:cBhvr>
                                        <p:cTn id="42" dur="1000"/>
                                        <p:tgtEl>
                                          <p:spTgt spid="122">
                                            <p:txEl>
                                              <p:pRg st="0" end="0"/>
                                            </p:txEl>
                                          </p:spTgt>
                                        </p:tgtEl>
                                      </p:cBhvr>
                                    </p:animEffect>
                                    <p:anim calcmode="lin" valueType="num">
                                      <p:cBhvr>
                                        <p:cTn id="43" dur="1000" fill="hold"/>
                                        <p:tgtEl>
                                          <p:spTgt spid="12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3" grpId="0" animBg="1"/>
      <p:bldP spid="116" grpId="0" animBg="1"/>
      <p:bldP spid="119" grpId="0" animBg="1"/>
      <p:bldP spid="1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defTabSz="914377"/>
              <a:endParaRPr lang="en-US" sz="1800" dirty="0">
                <a:solidFill>
                  <a:prstClr val="black"/>
                </a:solidFill>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1800" b="1" dirty="0">
                  <a:solidFill>
                    <a:prstClr val="white"/>
                  </a:solidFill>
                  <a:latin typeface="Times New Roman" panose="02020603050405020304" pitchFamily="18" charset="0"/>
                  <a:cs typeface="Times New Roman" panose="02020603050405020304" pitchFamily="18" charset="0"/>
                  <a:sym typeface="Arial"/>
                </a:rPr>
                <a:t>LỚP</a:t>
              </a:r>
            </a:p>
            <a:p>
              <a:pPr algn="ctr" defTabSz="914377"/>
              <a:r>
                <a:rPr lang="en-US" sz="1800" b="1" dirty="0">
                  <a:solidFill>
                    <a:prstClr val="white"/>
                  </a:solidFill>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defRPr/>
              </a:pPr>
              <a:r>
                <a:rPr lang="en-US" sz="2800" b="1" dirty="0">
                  <a:solidFill>
                    <a:srgbClr val="C00000"/>
                  </a:solidFill>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algn="ctr" defTabSz="914377">
                <a:defRPr/>
              </a:pPr>
              <a:endParaRPr lang="en-US" sz="1800" dirty="0">
                <a:solidFill>
                  <a:prstClr val="white"/>
                </a:solidFill>
                <a:latin typeface="Calibri"/>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18" name="Rectangle 17">
            <a:extLst>
              <a:ext uri="{FF2B5EF4-FFF2-40B4-BE49-F238E27FC236}">
                <a16:creationId xmlns:a16="http://schemas.microsoft.com/office/drawing/2014/main" id="{AE3006AB-6660-4637-A871-63CAA00BFC3C}"/>
              </a:ext>
            </a:extLst>
          </p:cNvPr>
          <p:cNvSpPr/>
          <p:nvPr/>
        </p:nvSpPr>
        <p:spPr>
          <a:xfrm>
            <a:off x="2965619" y="756320"/>
            <a:ext cx="6295683" cy="689099"/>
          </a:xfrm>
          <a:prstGeom prst="rect">
            <a:avLst/>
          </a:prstGeom>
        </p:spPr>
        <p:txBody>
          <a:bodyPr wrap="square">
            <a:spAutoFit/>
          </a:bodyPr>
          <a:lstStyle/>
          <a:p>
            <a:pPr marL="0" marR="0" lvl="0" indent="0" algn="ctr" defTabSz="914396" rtl="0" eaLnBrk="1" fontAlgn="auto" latinLnBrk="0" hangingPunct="1">
              <a:lnSpc>
                <a:spcPct val="115000"/>
              </a:lnSpc>
              <a:spcBef>
                <a:spcPts val="0"/>
              </a:spcBef>
              <a:spcAft>
                <a:spcPts val="100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Hoàn</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thành</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bảng</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sau</a:t>
            </a:r>
            <a:endParaRPr kumimoji="0" lang="en-SG"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733714890"/>
              </p:ext>
            </p:extLst>
          </p:nvPr>
        </p:nvGraphicFramePr>
        <p:xfrm>
          <a:off x="900332" y="1806102"/>
          <a:ext cx="10297551" cy="3413760"/>
        </p:xfrm>
        <a:graphic>
          <a:graphicData uri="http://schemas.openxmlformats.org/drawingml/2006/table">
            <a:tbl>
              <a:tblPr firstRow="1" bandRow="1">
                <a:tableStyleId>{5C22544A-7EE6-4342-B048-85BDC9FD1C3A}</a:tableStyleId>
              </a:tblPr>
              <a:tblGrid>
                <a:gridCol w="3432517">
                  <a:extLst>
                    <a:ext uri="{9D8B030D-6E8A-4147-A177-3AD203B41FA5}">
                      <a16:colId xmlns:a16="http://schemas.microsoft.com/office/drawing/2014/main" val="2070571375"/>
                    </a:ext>
                  </a:extLst>
                </a:gridCol>
                <a:gridCol w="3432517">
                  <a:extLst>
                    <a:ext uri="{9D8B030D-6E8A-4147-A177-3AD203B41FA5}">
                      <a16:colId xmlns:a16="http://schemas.microsoft.com/office/drawing/2014/main" val="2482725682"/>
                    </a:ext>
                  </a:extLst>
                </a:gridCol>
                <a:gridCol w="3432517">
                  <a:extLst>
                    <a:ext uri="{9D8B030D-6E8A-4147-A177-3AD203B41FA5}">
                      <a16:colId xmlns:a16="http://schemas.microsoft.com/office/drawing/2014/main" val="2354544000"/>
                    </a:ext>
                  </a:extLst>
                </a:gridCol>
              </a:tblGrid>
              <a:tr h="370840">
                <a:tc>
                  <a:txBody>
                    <a:bodyPr/>
                    <a:lstStyle/>
                    <a:p>
                      <a:pPr algn="ctr"/>
                      <a:r>
                        <a:rPr lang="en-US" sz="4400" dirty="0">
                          <a:solidFill>
                            <a:srgbClr val="7030A0"/>
                          </a:solidFill>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dirty="0">
                          <a:solidFill>
                            <a:srgbClr val="7030A0"/>
                          </a:solidFill>
                          <a:latin typeface="Times New Roman" panose="02020603050405020304" pitchFamily="18" charset="0"/>
                          <a:cs typeface="Times New Roman" panose="02020603050405020304" pitchFamily="18" charset="0"/>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400" dirty="0">
                          <a:solidFill>
                            <a:srgbClr val="7030A0"/>
                          </a:solidFill>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1927680"/>
                  </a:ext>
                </a:extLst>
              </a:tr>
              <a:tr h="370840">
                <a:tc>
                  <a:txBody>
                    <a:bodyPr/>
                    <a:lstStyle/>
                    <a:p>
                      <a:pPr algn="just"/>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8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gì</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nghị</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luận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kể</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tên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văn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tiêu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biểu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nội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nổi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bật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buổi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hôm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nay,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em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muốn</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biết</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thêm</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gì</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loại</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80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6648249"/>
                  </a:ext>
                </a:extLst>
              </a:tr>
            </a:tbl>
          </a:graphicData>
        </a:graphic>
      </p:graphicFrame>
      <p:sp>
        <p:nvSpPr>
          <p:cNvPr id="20" name="Rectangle 19">
            <a:extLst>
              <a:ext uri="{FF2B5EF4-FFF2-40B4-BE49-F238E27FC236}">
                <a16:creationId xmlns:a16="http://schemas.microsoft.com/office/drawing/2014/main" id="{AE3006AB-6660-4637-A871-63CAA00BFC3C}"/>
              </a:ext>
            </a:extLst>
          </p:cNvPr>
          <p:cNvSpPr/>
          <p:nvPr/>
        </p:nvSpPr>
        <p:spPr>
          <a:xfrm>
            <a:off x="6049107" y="5567625"/>
            <a:ext cx="6295683" cy="689099"/>
          </a:xfrm>
          <a:prstGeom prst="rect">
            <a:avLst/>
          </a:prstGeom>
        </p:spPr>
        <p:txBody>
          <a:bodyPr wrap="square">
            <a:spAutoFit/>
          </a:bodyPr>
          <a:lstStyle/>
          <a:p>
            <a:pPr marL="0" marR="0" lvl="0" indent="0" algn="ctr" defTabSz="914396" rtl="0" eaLnBrk="1" fontAlgn="auto" latinLnBrk="0" hangingPunct="1">
              <a:lnSpc>
                <a:spcPct val="115000"/>
              </a:lnSpc>
              <a:spcBef>
                <a:spcPts val="0"/>
              </a:spcBef>
              <a:spcAft>
                <a:spcPts val="100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Thời</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6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gian</a:t>
            </a:r>
            <a:r>
              <a:rPr kumimoji="0" lang="en-US" sz="3600" b="0" i="0" u="none" strike="noStrike" kern="1200" cap="none" spc="0" normalizeH="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5 </a:t>
            </a:r>
            <a:r>
              <a:rPr kumimoji="0" lang="en-US" sz="3600" b="0" i="0" u="none" strike="noStrike" kern="1200" cap="none" spc="0" normalizeH="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phút</a:t>
            </a:r>
            <a:endParaRPr kumimoji="0" lang="en-SG"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101981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anim calcmode="lin" valueType="num">
                                      <p:cBhvr>
                                        <p:cTn id="8" dur="2000" fill="hold"/>
                                        <p:tgtEl>
                                          <p:spTgt spid="18"/>
                                        </p:tgtEl>
                                        <p:attrNameLst>
                                          <p:attrName>ppt_w</p:attrName>
                                        </p:attrNameLst>
                                      </p:cBhvr>
                                      <p:tavLst>
                                        <p:tav tm="0" fmla="#ppt_w*sin(2.5*pi*$)">
                                          <p:val>
                                            <p:fltVal val="0"/>
                                          </p:val>
                                        </p:tav>
                                        <p:tav tm="100000">
                                          <p:val>
                                            <p:fltVal val="1"/>
                                          </p:val>
                                        </p:tav>
                                      </p:tavLst>
                                    </p:anim>
                                    <p:anim calcmode="lin" valueType="num">
                                      <p:cBhvr>
                                        <p:cTn id="9"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2000"/>
                                        <p:tgtEl>
                                          <p:spTgt spid="20"/>
                                        </p:tgtEl>
                                      </p:cBhvr>
                                    </p:animEffect>
                                    <p:anim calcmode="lin" valueType="num">
                                      <p:cBhvr>
                                        <p:cTn id="22" dur="2000" fill="hold"/>
                                        <p:tgtEl>
                                          <p:spTgt spid="20"/>
                                        </p:tgtEl>
                                        <p:attrNameLst>
                                          <p:attrName>ppt_w</p:attrName>
                                        </p:attrNameLst>
                                      </p:cBhvr>
                                      <p:tavLst>
                                        <p:tav tm="0" fmla="#ppt_w*sin(2.5*pi*$)">
                                          <p:val>
                                            <p:fltVal val="0"/>
                                          </p:val>
                                        </p:tav>
                                        <p:tav tm="100000">
                                          <p:val>
                                            <p:fltVal val="1"/>
                                          </p:val>
                                        </p:tav>
                                      </p:tavLst>
                                    </p:anim>
                                    <p:anim calcmode="lin" valueType="num">
                                      <p:cBhvr>
                                        <p:cTn id="23" dur="20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0"/>
            <a:ext cx="12209460" cy="87464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1"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22" name="Group 21"/>
            <p:cNvGrpSpPr/>
            <p:nvPr/>
          </p:nvGrpSpPr>
          <p:grpSpPr>
            <a:xfrm>
              <a:off x="1206398" y="39923"/>
              <a:ext cx="404209" cy="616059"/>
              <a:chOff x="908603" y="80216"/>
              <a:chExt cx="538945" cy="676514"/>
            </a:xfrm>
          </p:grpSpPr>
          <p:sp>
            <p:nvSpPr>
              <p:cNvPr id="27"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8"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23" name="Freeform 22"/>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4" name="Rectangle 23"/>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25" name="Rounded Rectangle 24"/>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26" name="Rectangle 25"/>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29" name="Nhóm 2">
            <a:extLst>
              <a:ext uri="{FF2B5EF4-FFF2-40B4-BE49-F238E27FC236}">
                <a16:creationId xmlns:a16="http://schemas.microsoft.com/office/drawing/2014/main" id="{F9A1A9DA-59D0-2013-088D-D783A82FC18A}"/>
              </a:ext>
            </a:extLst>
          </p:cNvPr>
          <p:cNvGrpSpPr/>
          <p:nvPr/>
        </p:nvGrpSpPr>
        <p:grpSpPr>
          <a:xfrm>
            <a:off x="3124314" y="891481"/>
            <a:ext cx="7757045" cy="929827"/>
            <a:chOff x="4033561" y="584454"/>
            <a:chExt cx="10172825" cy="1239769"/>
          </a:xfrm>
        </p:grpSpPr>
        <p:sp>
          <p:nvSpPr>
            <p:cNvPr id="30" name="椭圆 37">
              <a:extLst>
                <a:ext uri="{FF2B5EF4-FFF2-40B4-BE49-F238E27FC236}">
                  <a16:creationId xmlns:a16="http://schemas.microsoft.com/office/drawing/2014/main" id="{4D9F6D38-7D6B-4748-A832-E27B60ABB17E}"/>
                </a:ext>
              </a:extLst>
            </p:cNvPr>
            <p:cNvSpPr/>
            <p:nvPr/>
          </p:nvSpPr>
          <p:spPr>
            <a:xfrm>
              <a:off x="5384732" y="685408"/>
              <a:ext cx="261861" cy="261861"/>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1" name="椭圆 38">
              <a:extLst>
                <a:ext uri="{FF2B5EF4-FFF2-40B4-BE49-F238E27FC236}">
                  <a16:creationId xmlns:a16="http://schemas.microsoft.com/office/drawing/2014/main" id="{6D6C303B-D56D-4F26-9844-C63F85420275}"/>
                </a:ext>
              </a:extLst>
            </p:cNvPr>
            <p:cNvSpPr/>
            <p:nvPr/>
          </p:nvSpPr>
          <p:spPr>
            <a:xfrm flipH="1">
              <a:off x="7495018" y="1708207"/>
              <a:ext cx="116016" cy="116016"/>
            </a:xfrm>
            <a:prstGeom prst="ellipse">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Hộp Văn bản 8">
              <a:extLst>
                <a:ext uri="{FF2B5EF4-FFF2-40B4-BE49-F238E27FC236}">
                  <a16:creationId xmlns:a16="http://schemas.microsoft.com/office/drawing/2014/main" id="{53B79E6B-BEB2-20A6-3279-AED7EAA9C859}"/>
                </a:ext>
              </a:extLst>
            </p:cNvPr>
            <p:cNvSpPr txBox="1"/>
            <p:nvPr/>
          </p:nvSpPr>
          <p:spPr>
            <a:xfrm>
              <a:off x="4033561" y="609017"/>
              <a:ext cx="10172825" cy="697626"/>
            </a:xfrm>
            <a:prstGeom prst="rect">
              <a:avLst/>
            </a:prstGeom>
            <a:solidFill>
              <a:srgbClr val="F0B094"/>
            </a:solidFill>
            <a:ln>
              <a:noFill/>
            </a:ln>
          </p:spPr>
          <p:txBody>
            <a:bodyPr wrap="square">
              <a:spAutoFit/>
            </a:bodyPr>
            <a:lstStyle/>
            <a:p>
              <a:pPr marL="469106" marR="0" lvl="0" indent="0" algn="just"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sz="2800" b="1" i="0" u="none" strike="noStrike" kern="1200" cap="none" spc="0" normalizeH="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TẬP </a:t>
              </a:r>
              <a:r>
                <a:rPr kumimoji="0" lang="en-US" sz="2800" b="1" i="0" u="none" strike="noStrike" kern="1200" cap="none" spc="0" normalizeH="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ĐÁNH GIÁ THEO CHỦ ĐIỂM</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3" name="Google Shape;2365;p47">
              <a:extLst>
                <a:ext uri="{FF2B5EF4-FFF2-40B4-BE49-F238E27FC236}">
                  <a16:creationId xmlns:a16="http://schemas.microsoft.com/office/drawing/2014/main" id="{DC3F4B6F-557B-383E-F5BE-D9794C51DDE7}"/>
                </a:ext>
              </a:extLst>
            </p:cNvPr>
            <p:cNvGrpSpPr/>
            <p:nvPr/>
          </p:nvGrpSpPr>
          <p:grpSpPr>
            <a:xfrm>
              <a:off x="4114982" y="584454"/>
              <a:ext cx="445314" cy="443581"/>
              <a:chOff x="1576325" y="2162175"/>
              <a:chExt cx="526625" cy="524575"/>
            </a:xfrm>
          </p:grpSpPr>
          <p:sp>
            <p:nvSpPr>
              <p:cNvPr id="34" name="Google Shape;2366;p47">
                <a:extLst>
                  <a:ext uri="{FF2B5EF4-FFF2-40B4-BE49-F238E27FC236}">
                    <a16:creationId xmlns:a16="http://schemas.microsoft.com/office/drawing/2014/main" id="{7DE6D3E9-615B-F7AE-6485-18FB698383FC}"/>
                  </a:ext>
                </a:extLst>
              </p:cNvPr>
              <p:cNvSpPr/>
              <p:nvPr/>
            </p:nvSpPr>
            <p:spPr>
              <a:xfrm>
                <a:off x="1576325" y="2406300"/>
                <a:ext cx="526625" cy="280450"/>
              </a:xfrm>
              <a:custGeom>
                <a:avLst/>
                <a:gdLst/>
                <a:ahLst/>
                <a:cxnLst/>
                <a:rect l="l" t="t" r="r" b="b"/>
                <a:pathLst>
                  <a:path w="21065" h="11218" extrusionOk="0">
                    <a:moveTo>
                      <a:pt x="4321" y="1"/>
                    </a:moveTo>
                    <a:cubicBezTo>
                      <a:pt x="4060" y="1"/>
                      <a:pt x="3832" y="164"/>
                      <a:pt x="3767" y="425"/>
                    </a:cubicBezTo>
                    <a:lnTo>
                      <a:pt x="82" y="10500"/>
                    </a:lnTo>
                    <a:cubicBezTo>
                      <a:pt x="1" y="10859"/>
                      <a:pt x="262" y="11217"/>
                      <a:pt x="637" y="11217"/>
                    </a:cubicBezTo>
                    <a:lnTo>
                      <a:pt x="16842" y="11217"/>
                    </a:lnTo>
                    <a:cubicBezTo>
                      <a:pt x="17087" y="11217"/>
                      <a:pt x="17315" y="11038"/>
                      <a:pt x="17380" y="10793"/>
                    </a:cubicBezTo>
                    <a:lnTo>
                      <a:pt x="21065" y="718"/>
                    </a:lnTo>
                    <a:cubicBezTo>
                      <a:pt x="21065" y="359"/>
                      <a:pt x="20886" y="1"/>
                      <a:pt x="20511" y="1"/>
                    </a:cubicBezTo>
                    <a:close/>
                  </a:path>
                </a:pathLst>
              </a:custGeom>
              <a:solidFill>
                <a:srgbClr val="AD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35" name="Google Shape;2367;p47">
                <a:extLst>
                  <a:ext uri="{FF2B5EF4-FFF2-40B4-BE49-F238E27FC236}">
                    <a16:creationId xmlns:a16="http://schemas.microsoft.com/office/drawing/2014/main" id="{E1368B2B-9833-2D86-5927-EAB40927D3E5}"/>
                  </a:ext>
                </a:extLst>
              </p:cNvPr>
              <p:cNvSpPr/>
              <p:nvPr/>
            </p:nvSpPr>
            <p:spPr>
              <a:xfrm>
                <a:off x="2012450" y="2324800"/>
                <a:ext cx="36300" cy="81525"/>
              </a:xfrm>
              <a:custGeom>
                <a:avLst/>
                <a:gdLst/>
                <a:ahLst/>
                <a:cxnLst/>
                <a:rect l="l" t="t" r="r" b="b"/>
                <a:pathLst>
                  <a:path w="1452" h="3261" extrusionOk="0">
                    <a:moveTo>
                      <a:pt x="1" y="0"/>
                    </a:moveTo>
                    <a:lnTo>
                      <a:pt x="1" y="3261"/>
                    </a:lnTo>
                    <a:lnTo>
                      <a:pt x="1452" y="3261"/>
                    </a:lnTo>
                    <a:lnTo>
                      <a:pt x="1452" y="636"/>
                    </a:lnTo>
                    <a:cubicBezTo>
                      <a:pt x="1452" y="277"/>
                      <a:pt x="1158" y="0"/>
                      <a:pt x="816" y="0"/>
                    </a:cubicBezTo>
                    <a:close/>
                  </a:path>
                </a:pathLst>
              </a:custGeom>
              <a:solidFill>
                <a:srgbClr val="AD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Google Shape;2368;p47">
                <a:extLst>
                  <a:ext uri="{FF2B5EF4-FFF2-40B4-BE49-F238E27FC236}">
                    <a16:creationId xmlns:a16="http://schemas.microsoft.com/office/drawing/2014/main" id="{06CBDECE-119C-ED5C-3496-5B36AC7E8AA0}"/>
                  </a:ext>
                </a:extLst>
              </p:cNvPr>
              <p:cNvSpPr/>
              <p:nvPr/>
            </p:nvSpPr>
            <p:spPr>
              <a:xfrm>
                <a:off x="1577975" y="2261625"/>
                <a:ext cx="36300" cy="402300"/>
              </a:xfrm>
              <a:custGeom>
                <a:avLst/>
                <a:gdLst/>
                <a:ahLst/>
                <a:cxnLst/>
                <a:rect l="l" t="t" r="r" b="b"/>
                <a:pathLst>
                  <a:path w="1452" h="16092" extrusionOk="0">
                    <a:moveTo>
                      <a:pt x="636" y="0"/>
                    </a:moveTo>
                    <a:cubicBezTo>
                      <a:pt x="277" y="0"/>
                      <a:pt x="0" y="277"/>
                      <a:pt x="0" y="620"/>
                    </a:cubicBezTo>
                    <a:lnTo>
                      <a:pt x="0" y="16091"/>
                    </a:lnTo>
                    <a:lnTo>
                      <a:pt x="82" y="16091"/>
                    </a:lnTo>
                    <a:lnTo>
                      <a:pt x="1451" y="12342"/>
                    </a:lnTo>
                    <a:lnTo>
                      <a:pt x="1451" y="0"/>
                    </a:lnTo>
                    <a:close/>
                  </a:path>
                </a:pathLst>
              </a:custGeom>
              <a:solidFill>
                <a:srgbClr val="AD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37" name="Google Shape;2369;p47">
                <a:extLst>
                  <a:ext uri="{FF2B5EF4-FFF2-40B4-BE49-F238E27FC236}">
                    <a16:creationId xmlns:a16="http://schemas.microsoft.com/office/drawing/2014/main" id="{FB04A339-DACD-B3D0-B843-E80CDF50B1E1}"/>
                  </a:ext>
                </a:extLst>
              </p:cNvPr>
              <p:cNvSpPr/>
              <p:nvPr/>
            </p:nvSpPr>
            <p:spPr>
              <a:xfrm>
                <a:off x="1668450" y="2162175"/>
                <a:ext cx="344025" cy="260050"/>
              </a:xfrm>
              <a:custGeom>
                <a:avLst/>
                <a:gdLst/>
                <a:ahLst/>
                <a:cxnLst/>
                <a:rect l="l" t="t" r="r" b="b"/>
                <a:pathLst>
                  <a:path w="13761" h="10402" extrusionOk="0">
                    <a:moveTo>
                      <a:pt x="0" y="0"/>
                    </a:moveTo>
                    <a:lnTo>
                      <a:pt x="0" y="10402"/>
                    </a:lnTo>
                    <a:lnTo>
                      <a:pt x="82" y="10190"/>
                    </a:lnTo>
                    <a:cubicBezTo>
                      <a:pt x="147" y="9929"/>
                      <a:pt x="375" y="9766"/>
                      <a:pt x="636" y="9766"/>
                    </a:cubicBezTo>
                    <a:lnTo>
                      <a:pt x="13761" y="9766"/>
                    </a:lnTo>
                    <a:lnTo>
                      <a:pt x="13761" y="0"/>
                    </a:lnTo>
                    <a:close/>
                  </a:path>
                </a:pathLst>
              </a:custGeom>
              <a:solidFill>
                <a:srgbClr val="EBEBEB"/>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Google Shape;2370;p47">
                <a:extLst>
                  <a:ext uri="{FF2B5EF4-FFF2-40B4-BE49-F238E27FC236}">
                    <a16:creationId xmlns:a16="http://schemas.microsoft.com/office/drawing/2014/main" id="{880F9A55-6288-E538-2A9D-FA9334C11013}"/>
                  </a:ext>
                </a:extLst>
              </p:cNvPr>
              <p:cNvSpPr/>
              <p:nvPr/>
            </p:nvSpPr>
            <p:spPr>
              <a:xfrm>
                <a:off x="1719800" y="2288525"/>
                <a:ext cx="241325" cy="18350"/>
              </a:xfrm>
              <a:custGeom>
                <a:avLst/>
                <a:gdLst/>
                <a:ahLst/>
                <a:cxnLst/>
                <a:rect l="l" t="t" r="r" b="b"/>
                <a:pathLst>
                  <a:path w="9653" h="734" extrusionOk="0">
                    <a:moveTo>
                      <a:pt x="490" y="0"/>
                    </a:moveTo>
                    <a:cubicBezTo>
                      <a:pt x="1" y="0"/>
                      <a:pt x="1" y="734"/>
                      <a:pt x="490" y="734"/>
                    </a:cubicBezTo>
                    <a:lnTo>
                      <a:pt x="9163" y="734"/>
                    </a:lnTo>
                    <a:cubicBezTo>
                      <a:pt x="9652" y="734"/>
                      <a:pt x="9652" y="0"/>
                      <a:pt x="9163"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Google Shape;2371;p47">
                <a:extLst>
                  <a:ext uri="{FF2B5EF4-FFF2-40B4-BE49-F238E27FC236}">
                    <a16:creationId xmlns:a16="http://schemas.microsoft.com/office/drawing/2014/main" id="{BA74C202-B2F9-0E05-A9D0-3BFC0BCDB0E4}"/>
                  </a:ext>
                </a:extLst>
              </p:cNvPr>
              <p:cNvSpPr/>
              <p:nvPr/>
            </p:nvSpPr>
            <p:spPr>
              <a:xfrm>
                <a:off x="1719800" y="2225350"/>
                <a:ext cx="114550" cy="17950"/>
              </a:xfrm>
              <a:custGeom>
                <a:avLst/>
                <a:gdLst/>
                <a:ahLst/>
                <a:cxnLst/>
                <a:rect l="l" t="t" r="r" b="b"/>
                <a:pathLst>
                  <a:path w="4582" h="718" extrusionOk="0">
                    <a:moveTo>
                      <a:pt x="490" y="0"/>
                    </a:moveTo>
                    <a:cubicBezTo>
                      <a:pt x="1" y="0"/>
                      <a:pt x="1" y="717"/>
                      <a:pt x="490" y="717"/>
                    </a:cubicBezTo>
                    <a:lnTo>
                      <a:pt x="4109" y="717"/>
                    </a:lnTo>
                    <a:cubicBezTo>
                      <a:pt x="4582" y="717"/>
                      <a:pt x="4582" y="0"/>
                      <a:pt x="4109"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Google Shape;2372;p47">
                <a:extLst>
                  <a:ext uri="{FF2B5EF4-FFF2-40B4-BE49-F238E27FC236}">
                    <a16:creationId xmlns:a16="http://schemas.microsoft.com/office/drawing/2014/main" id="{8051C47F-D944-C479-6A9D-06504C50363A}"/>
                  </a:ext>
                </a:extLst>
              </p:cNvPr>
              <p:cNvSpPr/>
              <p:nvPr/>
            </p:nvSpPr>
            <p:spPr>
              <a:xfrm>
                <a:off x="1719800" y="2352100"/>
                <a:ext cx="241325" cy="17950"/>
              </a:xfrm>
              <a:custGeom>
                <a:avLst/>
                <a:gdLst/>
                <a:ahLst/>
                <a:cxnLst/>
                <a:rect l="l" t="t" r="r" b="b"/>
                <a:pathLst>
                  <a:path w="9653" h="718" extrusionOk="0">
                    <a:moveTo>
                      <a:pt x="490" y="0"/>
                    </a:moveTo>
                    <a:cubicBezTo>
                      <a:pt x="1" y="0"/>
                      <a:pt x="1" y="718"/>
                      <a:pt x="490" y="718"/>
                    </a:cubicBezTo>
                    <a:lnTo>
                      <a:pt x="9163" y="718"/>
                    </a:lnTo>
                    <a:cubicBezTo>
                      <a:pt x="9652" y="718"/>
                      <a:pt x="9652" y="0"/>
                      <a:pt x="9163"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Google Shape;2373;p47">
                <a:extLst>
                  <a:ext uri="{FF2B5EF4-FFF2-40B4-BE49-F238E27FC236}">
                    <a16:creationId xmlns:a16="http://schemas.microsoft.com/office/drawing/2014/main" id="{4FA03308-ECC5-6383-2F23-CCACD1A69284}"/>
                  </a:ext>
                </a:extLst>
              </p:cNvPr>
              <p:cNvSpPr/>
              <p:nvPr/>
            </p:nvSpPr>
            <p:spPr>
              <a:xfrm>
                <a:off x="1641550" y="2180100"/>
                <a:ext cx="26925" cy="316700"/>
              </a:xfrm>
              <a:custGeom>
                <a:avLst/>
                <a:gdLst/>
                <a:ahLst/>
                <a:cxnLst/>
                <a:rect l="l" t="t" r="r" b="b"/>
                <a:pathLst>
                  <a:path w="1077" h="12668" extrusionOk="0">
                    <a:moveTo>
                      <a:pt x="0" y="0"/>
                    </a:moveTo>
                    <a:lnTo>
                      <a:pt x="0" y="12668"/>
                    </a:lnTo>
                    <a:lnTo>
                      <a:pt x="1076" y="9685"/>
                    </a:lnTo>
                    <a:lnTo>
                      <a:pt x="1076" y="0"/>
                    </a:lnTo>
                    <a:close/>
                  </a:path>
                </a:pathLst>
              </a:custGeom>
              <a:solidFill>
                <a:srgbClr val="E0E0E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Google Shape;2374;p47">
                <a:extLst>
                  <a:ext uri="{FF2B5EF4-FFF2-40B4-BE49-F238E27FC236}">
                    <a16:creationId xmlns:a16="http://schemas.microsoft.com/office/drawing/2014/main" id="{CE128221-3941-EABD-E82C-F87A100E6FCC}"/>
                  </a:ext>
                </a:extLst>
              </p:cNvPr>
              <p:cNvSpPr/>
              <p:nvPr/>
            </p:nvSpPr>
            <p:spPr>
              <a:xfrm>
                <a:off x="1614250" y="2198025"/>
                <a:ext cx="27325" cy="372975"/>
              </a:xfrm>
              <a:custGeom>
                <a:avLst/>
                <a:gdLst/>
                <a:ahLst/>
                <a:cxnLst/>
                <a:rect l="l" t="t" r="r" b="b"/>
                <a:pathLst>
                  <a:path w="1093" h="14919" extrusionOk="0">
                    <a:moveTo>
                      <a:pt x="0" y="1"/>
                    </a:moveTo>
                    <a:lnTo>
                      <a:pt x="0" y="14918"/>
                    </a:lnTo>
                    <a:lnTo>
                      <a:pt x="1092" y="11951"/>
                    </a:lnTo>
                    <a:lnTo>
                      <a:pt x="1092" y="1"/>
                    </a:lnTo>
                    <a:close/>
                  </a:path>
                </a:pathLst>
              </a:custGeom>
              <a:solidFill>
                <a:srgbClr val="E0E0E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Rectangle 42"/>
          <p:cNvSpPr/>
          <p:nvPr/>
        </p:nvSpPr>
        <p:spPr>
          <a:xfrm>
            <a:off x="1555273" y="2122481"/>
            <a:ext cx="9437270" cy="3508653"/>
          </a:xfrm>
          <a:prstGeom prst="rect">
            <a:avLst/>
          </a:prstGeom>
        </p:spPr>
        <p:txBody>
          <a:bodyPr wrap="square">
            <a:spAutoFit/>
          </a:bodyPr>
          <a:lstStyle/>
          <a:p>
            <a:pPr algn="just">
              <a:spcBef>
                <a:spcPts val="600"/>
              </a:spcBef>
              <a:spcAft>
                <a:spcPts val="600"/>
              </a:spcAft>
            </a:pPr>
            <a:r>
              <a:rPr lang="en-US" sz="2400" b="1">
                <a:latin typeface="Times New Roman" panose="02020603050405020304" pitchFamily="18" charset="0"/>
                <a:cs typeface="Times New Roman" panose="02020603050405020304" pitchFamily="18" charset="0"/>
              </a:rPr>
              <a:t>Tìm đọc văn bản </a:t>
            </a:r>
            <a:r>
              <a:rPr lang="en-US" sz="2400" b="1" i="1">
                <a:latin typeface="Times New Roman" panose="02020603050405020304" pitchFamily="18" charset="0"/>
                <a:cs typeface="Times New Roman" panose="02020603050405020304" pitchFamily="18" charset="0"/>
              </a:rPr>
              <a:t>Vẻ đẹp của người chạy Marathon về chót (Bức xúc không làm ta vô can</a:t>
            </a:r>
            <a:r>
              <a:rPr lang="en-US" sz="2400" b="1">
                <a:latin typeface="Times New Roman" panose="02020603050405020304" pitchFamily="18" charset="0"/>
                <a:cs typeface="Times New Roman" panose="02020603050405020304" pitchFamily="18" charset="0"/>
              </a:rPr>
              <a:t>- Đặng Hoàng Giang). Viết </a:t>
            </a:r>
            <a:r>
              <a:rPr lang="en-US" sz="2400" b="1" dirty="0" err="1">
                <a:latin typeface="Times New Roman" panose="02020603050405020304" pitchFamily="18" charset="0"/>
                <a:cs typeface="Times New Roman" panose="02020603050405020304" pitchFamily="18" charset="0"/>
              </a:rPr>
              <a:t>đoạn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trả</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lời</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câu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hỏi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514350" lvl="0" indent="-514350" algn="just">
              <a:spcBef>
                <a:spcPts val="600"/>
              </a:spcBef>
              <a:spcAft>
                <a:spcPts val="600"/>
              </a:spcAft>
              <a:buAutoNum type="arabicPeriod"/>
            </a:pP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đòi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quyền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gặp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nhất</a:t>
            </a:r>
            <a:r>
              <a:rPr lang="en-US" sz="2400" dirty="0">
                <a:latin typeface="Times New Roman" panose="02020603050405020304" pitchFamily="18" charset="0"/>
                <a:cs typeface="Times New Roman" panose="02020603050405020304" pitchFamily="18" charset="0"/>
              </a:rPr>
              <a:t>?</a:t>
            </a:r>
          </a:p>
          <a:p>
            <a:pPr marL="514350" lvl="0" indent="-514350" algn="just">
              <a:spcBef>
                <a:spcPts val="600"/>
              </a:spcBef>
              <a:spcAft>
                <a:spcPts val="600"/>
              </a:spcAft>
              <a:buAutoNum type="arabicPeriod"/>
            </a:pP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da </a:t>
            </a:r>
            <a:r>
              <a:rPr lang="en-US" sz="2400" dirty="0" err="1">
                <a:latin typeface="Times New Roman" panose="02020603050405020304" pitchFamily="18" charset="0"/>
                <a:cs typeface="Times New Roman" panose="02020603050405020304" pitchFamily="18" charset="0"/>
              </a:rPr>
              <a:t>đen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a:t>
            </a:r>
          </a:p>
          <a:p>
            <a:pPr marL="514350" lvl="0" indent="-514350" algn="just">
              <a:spcBef>
                <a:spcPts val="600"/>
              </a:spcBef>
              <a:spcAft>
                <a:spcPts val="600"/>
              </a:spcAft>
              <a:buAutoNum type="arabicPeriod"/>
            </a:pP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góp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bằng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hội</a:t>
            </a:r>
            <a:r>
              <a:rPr 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72112705"/>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 y="0"/>
            <a:ext cx="12209460" cy="874643"/>
            <a:chOff x="0" y="0"/>
            <a:chExt cx="9157095" cy="655982"/>
          </a:xfrm>
        </p:grpSpPr>
        <p:sp>
          <p:nvSpPr>
            <p:cNvPr id="19"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0"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1"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22" name="Group 21"/>
            <p:cNvGrpSpPr/>
            <p:nvPr/>
          </p:nvGrpSpPr>
          <p:grpSpPr>
            <a:xfrm>
              <a:off x="1206398" y="39923"/>
              <a:ext cx="404209" cy="616059"/>
              <a:chOff x="908603" y="80216"/>
              <a:chExt cx="538945" cy="676514"/>
            </a:xfrm>
          </p:grpSpPr>
          <p:sp>
            <p:nvSpPr>
              <p:cNvPr id="27"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8"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23" name="Freeform 22"/>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24" name="Rectangle 23"/>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25" name="Rounded Rectangle 24"/>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26" name="Rectangle 25"/>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29" name="Nhóm 2">
            <a:extLst>
              <a:ext uri="{FF2B5EF4-FFF2-40B4-BE49-F238E27FC236}">
                <a16:creationId xmlns:a16="http://schemas.microsoft.com/office/drawing/2014/main" id="{F9A1A9DA-59D0-2013-088D-D783A82FC18A}"/>
              </a:ext>
            </a:extLst>
          </p:cNvPr>
          <p:cNvGrpSpPr/>
          <p:nvPr/>
        </p:nvGrpSpPr>
        <p:grpSpPr>
          <a:xfrm>
            <a:off x="3124314" y="891481"/>
            <a:ext cx="7757045" cy="929827"/>
            <a:chOff x="4033561" y="584454"/>
            <a:chExt cx="10172825" cy="1239769"/>
          </a:xfrm>
        </p:grpSpPr>
        <p:sp>
          <p:nvSpPr>
            <p:cNvPr id="30" name="椭圆 37">
              <a:extLst>
                <a:ext uri="{FF2B5EF4-FFF2-40B4-BE49-F238E27FC236}">
                  <a16:creationId xmlns:a16="http://schemas.microsoft.com/office/drawing/2014/main" id="{4D9F6D38-7D6B-4748-A832-E27B60ABB17E}"/>
                </a:ext>
              </a:extLst>
            </p:cNvPr>
            <p:cNvSpPr/>
            <p:nvPr/>
          </p:nvSpPr>
          <p:spPr>
            <a:xfrm>
              <a:off x="5384732" y="685408"/>
              <a:ext cx="261861" cy="261861"/>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1" name="椭圆 38">
              <a:extLst>
                <a:ext uri="{FF2B5EF4-FFF2-40B4-BE49-F238E27FC236}">
                  <a16:creationId xmlns:a16="http://schemas.microsoft.com/office/drawing/2014/main" id="{6D6C303B-D56D-4F26-9844-C63F85420275}"/>
                </a:ext>
              </a:extLst>
            </p:cNvPr>
            <p:cNvSpPr/>
            <p:nvPr/>
          </p:nvSpPr>
          <p:spPr>
            <a:xfrm flipH="1">
              <a:off x="7495018" y="1708207"/>
              <a:ext cx="116016" cy="116016"/>
            </a:xfrm>
            <a:prstGeom prst="ellipse">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2" name="Hộp Văn bản 8">
              <a:extLst>
                <a:ext uri="{FF2B5EF4-FFF2-40B4-BE49-F238E27FC236}">
                  <a16:creationId xmlns:a16="http://schemas.microsoft.com/office/drawing/2014/main" id="{53B79E6B-BEB2-20A6-3279-AED7EAA9C859}"/>
                </a:ext>
              </a:extLst>
            </p:cNvPr>
            <p:cNvSpPr txBox="1"/>
            <p:nvPr/>
          </p:nvSpPr>
          <p:spPr>
            <a:xfrm>
              <a:off x="4033561" y="609017"/>
              <a:ext cx="10172825" cy="697626"/>
            </a:xfrm>
            <a:prstGeom prst="rect">
              <a:avLst/>
            </a:prstGeom>
            <a:solidFill>
              <a:srgbClr val="F0B094"/>
            </a:solidFill>
            <a:ln>
              <a:noFill/>
            </a:ln>
          </p:spPr>
          <p:txBody>
            <a:bodyPr wrap="square">
              <a:spAutoFit/>
            </a:bodyPr>
            <a:lstStyle/>
            <a:p>
              <a:pPr marL="469106" marR="0" lvl="0" indent="0" algn="just"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BÀI</a:t>
              </a:r>
              <a:r>
                <a:rPr kumimoji="0" lang="en-US" sz="2800" b="1" i="0" u="none" strike="noStrike" kern="1200" cap="none" spc="0" normalizeH="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TẬP SÁNG TẠO</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33" name="Google Shape;2365;p47">
              <a:extLst>
                <a:ext uri="{FF2B5EF4-FFF2-40B4-BE49-F238E27FC236}">
                  <a16:creationId xmlns:a16="http://schemas.microsoft.com/office/drawing/2014/main" id="{DC3F4B6F-557B-383E-F5BE-D9794C51DDE7}"/>
                </a:ext>
              </a:extLst>
            </p:cNvPr>
            <p:cNvGrpSpPr/>
            <p:nvPr/>
          </p:nvGrpSpPr>
          <p:grpSpPr>
            <a:xfrm>
              <a:off x="4114982" y="584454"/>
              <a:ext cx="445314" cy="443581"/>
              <a:chOff x="1576325" y="2162175"/>
              <a:chExt cx="526625" cy="524575"/>
            </a:xfrm>
          </p:grpSpPr>
          <p:sp>
            <p:nvSpPr>
              <p:cNvPr id="34" name="Google Shape;2366;p47">
                <a:extLst>
                  <a:ext uri="{FF2B5EF4-FFF2-40B4-BE49-F238E27FC236}">
                    <a16:creationId xmlns:a16="http://schemas.microsoft.com/office/drawing/2014/main" id="{7DE6D3E9-615B-F7AE-6485-18FB698383FC}"/>
                  </a:ext>
                </a:extLst>
              </p:cNvPr>
              <p:cNvSpPr/>
              <p:nvPr/>
            </p:nvSpPr>
            <p:spPr>
              <a:xfrm>
                <a:off x="1576325" y="2406300"/>
                <a:ext cx="526625" cy="280450"/>
              </a:xfrm>
              <a:custGeom>
                <a:avLst/>
                <a:gdLst/>
                <a:ahLst/>
                <a:cxnLst/>
                <a:rect l="l" t="t" r="r" b="b"/>
                <a:pathLst>
                  <a:path w="21065" h="11218" extrusionOk="0">
                    <a:moveTo>
                      <a:pt x="4321" y="1"/>
                    </a:moveTo>
                    <a:cubicBezTo>
                      <a:pt x="4060" y="1"/>
                      <a:pt x="3832" y="164"/>
                      <a:pt x="3767" y="425"/>
                    </a:cubicBezTo>
                    <a:lnTo>
                      <a:pt x="82" y="10500"/>
                    </a:lnTo>
                    <a:cubicBezTo>
                      <a:pt x="1" y="10859"/>
                      <a:pt x="262" y="11217"/>
                      <a:pt x="637" y="11217"/>
                    </a:cubicBezTo>
                    <a:lnTo>
                      <a:pt x="16842" y="11217"/>
                    </a:lnTo>
                    <a:cubicBezTo>
                      <a:pt x="17087" y="11217"/>
                      <a:pt x="17315" y="11038"/>
                      <a:pt x="17380" y="10793"/>
                    </a:cubicBezTo>
                    <a:lnTo>
                      <a:pt x="21065" y="718"/>
                    </a:lnTo>
                    <a:cubicBezTo>
                      <a:pt x="21065" y="359"/>
                      <a:pt x="20886" y="1"/>
                      <a:pt x="20511" y="1"/>
                    </a:cubicBezTo>
                    <a:close/>
                  </a:path>
                </a:pathLst>
              </a:custGeom>
              <a:solidFill>
                <a:srgbClr val="AD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35" name="Google Shape;2367;p47">
                <a:extLst>
                  <a:ext uri="{FF2B5EF4-FFF2-40B4-BE49-F238E27FC236}">
                    <a16:creationId xmlns:a16="http://schemas.microsoft.com/office/drawing/2014/main" id="{E1368B2B-9833-2D86-5927-EAB40927D3E5}"/>
                  </a:ext>
                </a:extLst>
              </p:cNvPr>
              <p:cNvSpPr/>
              <p:nvPr/>
            </p:nvSpPr>
            <p:spPr>
              <a:xfrm>
                <a:off x="2012450" y="2324800"/>
                <a:ext cx="36300" cy="81525"/>
              </a:xfrm>
              <a:custGeom>
                <a:avLst/>
                <a:gdLst/>
                <a:ahLst/>
                <a:cxnLst/>
                <a:rect l="l" t="t" r="r" b="b"/>
                <a:pathLst>
                  <a:path w="1452" h="3261" extrusionOk="0">
                    <a:moveTo>
                      <a:pt x="1" y="0"/>
                    </a:moveTo>
                    <a:lnTo>
                      <a:pt x="1" y="3261"/>
                    </a:lnTo>
                    <a:lnTo>
                      <a:pt x="1452" y="3261"/>
                    </a:lnTo>
                    <a:lnTo>
                      <a:pt x="1452" y="636"/>
                    </a:lnTo>
                    <a:cubicBezTo>
                      <a:pt x="1452" y="277"/>
                      <a:pt x="1158" y="0"/>
                      <a:pt x="816" y="0"/>
                    </a:cubicBezTo>
                    <a:close/>
                  </a:path>
                </a:pathLst>
              </a:custGeom>
              <a:solidFill>
                <a:srgbClr val="AD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Google Shape;2368;p47">
                <a:extLst>
                  <a:ext uri="{FF2B5EF4-FFF2-40B4-BE49-F238E27FC236}">
                    <a16:creationId xmlns:a16="http://schemas.microsoft.com/office/drawing/2014/main" id="{06CBDECE-119C-ED5C-3496-5B36AC7E8AA0}"/>
                  </a:ext>
                </a:extLst>
              </p:cNvPr>
              <p:cNvSpPr/>
              <p:nvPr/>
            </p:nvSpPr>
            <p:spPr>
              <a:xfrm>
                <a:off x="1577975" y="2261625"/>
                <a:ext cx="36300" cy="402300"/>
              </a:xfrm>
              <a:custGeom>
                <a:avLst/>
                <a:gdLst/>
                <a:ahLst/>
                <a:cxnLst/>
                <a:rect l="l" t="t" r="r" b="b"/>
                <a:pathLst>
                  <a:path w="1452" h="16092" extrusionOk="0">
                    <a:moveTo>
                      <a:pt x="636" y="0"/>
                    </a:moveTo>
                    <a:cubicBezTo>
                      <a:pt x="277" y="0"/>
                      <a:pt x="0" y="277"/>
                      <a:pt x="0" y="620"/>
                    </a:cubicBezTo>
                    <a:lnTo>
                      <a:pt x="0" y="16091"/>
                    </a:lnTo>
                    <a:lnTo>
                      <a:pt x="82" y="16091"/>
                    </a:lnTo>
                    <a:lnTo>
                      <a:pt x="1451" y="12342"/>
                    </a:lnTo>
                    <a:lnTo>
                      <a:pt x="1451" y="0"/>
                    </a:lnTo>
                    <a:close/>
                  </a:path>
                </a:pathLst>
              </a:custGeom>
              <a:solidFill>
                <a:srgbClr val="AD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37" name="Google Shape;2369;p47">
                <a:extLst>
                  <a:ext uri="{FF2B5EF4-FFF2-40B4-BE49-F238E27FC236}">
                    <a16:creationId xmlns:a16="http://schemas.microsoft.com/office/drawing/2014/main" id="{FB04A339-DACD-B3D0-B843-E80CDF50B1E1}"/>
                  </a:ext>
                </a:extLst>
              </p:cNvPr>
              <p:cNvSpPr/>
              <p:nvPr/>
            </p:nvSpPr>
            <p:spPr>
              <a:xfrm>
                <a:off x="1668450" y="2162175"/>
                <a:ext cx="344025" cy="260050"/>
              </a:xfrm>
              <a:custGeom>
                <a:avLst/>
                <a:gdLst/>
                <a:ahLst/>
                <a:cxnLst/>
                <a:rect l="l" t="t" r="r" b="b"/>
                <a:pathLst>
                  <a:path w="13761" h="10402" extrusionOk="0">
                    <a:moveTo>
                      <a:pt x="0" y="0"/>
                    </a:moveTo>
                    <a:lnTo>
                      <a:pt x="0" y="10402"/>
                    </a:lnTo>
                    <a:lnTo>
                      <a:pt x="82" y="10190"/>
                    </a:lnTo>
                    <a:cubicBezTo>
                      <a:pt x="147" y="9929"/>
                      <a:pt x="375" y="9766"/>
                      <a:pt x="636" y="9766"/>
                    </a:cubicBezTo>
                    <a:lnTo>
                      <a:pt x="13761" y="9766"/>
                    </a:lnTo>
                    <a:lnTo>
                      <a:pt x="13761" y="0"/>
                    </a:lnTo>
                    <a:close/>
                  </a:path>
                </a:pathLst>
              </a:custGeom>
              <a:solidFill>
                <a:srgbClr val="EBEBEB"/>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Google Shape;2370;p47">
                <a:extLst>
                  <a:ext uri="{FF2B5EF4-FFF2-40B4-BE49-F238E27FC236}">
                    <a16:creationId xmlns:a16="http://schemas.microsoft.com/office/drawing/2014/main" id="{880F9A55-6288-E538-2A9D-FA9334C11013}"/>
                  </a:ext>
                </a:extLst>
              </p:cNvPr>
              <p:cNvSpPr/>
              <p:nvPr/>
            </p:nvSpPr>
            <p:spPr>
              <a:xfrm>
                <a:off x="1719800" y="2288525"/>
                <a:ext cx="241325" cy="18350"/>
              </a:xfrm>
              <a:custGeom>
                <a:avLst/>
                <a:gdLst/>
                <a:ahLst/>
                <a:cxnLst/>
                <a:rect l="l" t="t" r="r" b="b"/>
                <a:pathLst>
                  <a:path w="9653" h="734" extrusionOk="0">
                    <a:moveTo>
                      <a:pt x="490" y="0"/>
                    </a:moveTo>
                    <a:cubicBezTo>
                      <a:pt x="1" y="0"/>
                      <a:pt x="1" y="734"/>
                      <a:pt x="490" y="734"/>
                    </a:cubicBezTo>
                    <a:lnTo>
                      <a:pt x="9163" y="734"/>
                    </a:lnTo>
                    <a:cubicBezTo>
                      <a:pt x="9652" y="734"/>
                      <a:pt x="9652" y="0"/>
                      <a:pt x="9163"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Google Shape;2371;p47">
                <a:extLst>
                  <a:ext uri="{FF2B5EF4-FFF2-40B4-BE49-F238E27FC236}">
                    <a16:creationId xmlns:a16="http://schemas.microsoft.com/office/drawing/2014/main" id="{BA74C202-B2F9-0E05-A9D0-3BFC0BCDB0E4}"/>
                  </a:ext>
                </a:extLst>
              </p:cNvPr>
              <p:cNvSpPr/>
              <p:nvPr/>
            </p:nvSpPr>
            <p:spPr>
              <a:xfrm>
                <a:off x="1719800" y="2225350"/>
                <a:ext cx="114550" cy="17950"/>
              </a:xfrm>
              <a:custGeom>
                <a:avLst/>
                <a:gdLst/>
                <a:ahLst/>
                <a:cxnLst/>
                <a:rect l="l" t="t" r="r" b="b"/>
                <a:pathLst>
                  <a:path w="4582" h="718" extrusionOk="0">
                    <a:moveTo>
                      <a:pt x="490" y="0"/>
                    </a:moveTo>
                    <a:cubicBezTo>
                      <a:pt x="1" y="0"/>
                      <a:pt x="1" y="717"/>
                      <a:pt x="490" y="717"/>
                    </a:cubicBezTo>
                    <a:lnTo>
                      <a:pt x="4109" y="717"/>
                    </a:lnTo>
                    <a:cubicBezTo>
                      <a:pt x="4582" y="717"/>
                      <a:pt x="4582" y="0"/>
                      <a:pt x="4109"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Google Shape;2372;p47">
                <a:extLst>
                  <a:ext uri="{FF2B5EF4-FFF2-40B4-BE49-F238E27FC236}">
                    <a16:creationId xmlns:a16="http://schemas.microsoft.com/office/drawing/2014/main" id="{8051C47F-D944-C479-6A9D-06504C50363A}"/>
                  </a:ext>
                </a:extLst>
              </p:cNvPr>
              <p:cNvSpPr/>
              <p:nvPr/>
            </p:nvSpPr>
            <p:spPr>
              <a:xfrm>
                <a:off x="1719800" y="2352100"/>
                <a:ext cx="241325" cy="17950"/>
              </a:xfrm>
              <a:custGeom>
                <a:avLst/>
                <a:gdLst/>
                <a:ahLst/>
                <a:cxnLst/>
                <a:rect l="l" t="t" r="r" b="b"/>
                <a:pathLst>
                  <a:path w="9653" h="718" extrusionOk="0">
                    <a:moveTo>
                      <a:pt x="490" y="0"/>
                    </a:moveTo>
                    <a:cubicBezTo>
                      <a:pt x="1" y="0"/>
                      <a:pt x="1" y="718"/>
                      <a:pt x="490" y="718"/>
                    </a:cubicBezTo>
                    <a:lnTo>
                      <a:pt x="9163" y="718"/>
                    </a:lnTo>
                    <a:cubicBezTo>
                      <a:pt x="9652" y="718"/>
                      <a:pt x="9652" y="0"/>
                      <a:pt x="9163"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Google Shape;2373;p47">
                <a:extLst>
                  <a:ext uri="{FF2B5EF4-FFF2-40B4-BE49-F238E27FC236}">
                    <a16:creationId xmlns:a16="http://schemas.microsoft.com/office/drawing/2014/main" id="{4FA03308-ECC5-6383-2F23-CCACD1A69284}"/>
                  </a:ext>
                </a:extLst>
              </p:cNvPr>
              <p:cNvSpPr/>
              <p:nvPr/>
            </p:nvSpPr>
            <p:spPr>
              <a:xfrm>
                <a:off x="1641550" y="2180100"/>
                <a:ext cx="26925" cy="316700"/>
              </a:xfrm>
              <a:custGeom>
                <a:avLst/>
                <a:gdLst/>
                <a:ahLst/>
                <a:cxnLst/>
                <a:rect l="l" t="t" r="r" b="b"/>
                <a:pathLst>
                  <a:path w="1077" h="12668" extrusionOk="0">
                    <a:moveTo>
                      <a:pt x="0" y="0"/>
                    </a:moveTo>
                    <a:lnTo>
                      <a:pt x="0" y="12668"/>
                    </a:lnTo>
                    <a:lnTo>
                      <a:pt x="1076" y="9685"/>
                    </a:lnTo>
                    <a:lnTo>
                      <a:pt x="1076" y="0"/>
                    </a:lnTo>
                    <a:close/>
                  </a:path>
                </a:pathLst>
              </a:custGeom>
              <a:solidFill>
                <a:srgbClr val="E0E0E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Google Shape;2374;p47">
                <a:extLst>
                  <a:ext uri="{FF2B5EF4-FFF2-40B4-BE49-F238E27FC236}">
                    <a16:creationId xmlns:a16="http://schemas.microsoft.com/office/drawing/2014/main" id="{CE128221-3941-EABD-E82C-F87A100E6FCC}"/>
                  </a:ext>
                </a:extLst>
              </p:cNvPr>
              <p:cNvSpPr/>
              <p:nvPr/>
            </p:nvSpPr>
            <p:spPr>
              <a:xfrm>
                <a:off x="1614250" y="2198025"/>
                <a:ext cx="27325" cy="372975"/>
              </a:xfrm>
              <a:custGeom>
                <a:avLst/>
                <a:gdLst/>
                <a:ahLst/>
                <a:cxnLst/>
                <a:rect l="l" t="t" r="r" b="b"/>
                <a:pathLst>
                  <a:path w="1093" h="14919" extrusionOk="0">
                    <a:moveTo>
                      <a:pt x="0" y="1"/>
                    </a:moveTo>
                    <a:lnTo>
                      <a:pt x="0" y="14918"/>
                    </a:lnTo>
                    <a:lnTo>
                      <a:pt x="1092" y="11951"/>
                    </a:lnTo>
                    <a:lnTo>
                      <a:pt x="1092" y="1"/>
                    </a:lnTo>
                    <a:close/>
                  </a:path>
                </a:pathLst>
              </a:custGeom>
              <a:solidFill>
                <a:srgbClr val="E0E0E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Rectangle 42"/>
          <p:cNvSpPr/>
          <p:nvPr/>
        </p:nvSpPr>
        <p:spPr>
          <a:xfrm>
            <a:off x="841820" y="1734296"/>
            <a:ext cx="10938210" cy="1200329"/>
          </a:xfrm>
          <a:prstGeom prst="rect">
            <a:avLst/>
          </a:prstGeom>
        </p:spPr>
        <p:txBody>
          <a:bodyPr wrap="square">
            <a:spAutoFit/>
          </a:bodyPr>
          <a:lstStyle/>
          <a:p>
            <a:pPr algn="just"/>
            <a:r>
              <a:rPr lang="en-US" sz="2400" b="1" dirty="0" err="1">
                <a:latin typeface="Times New Roman" panose="02020603050405020304" pitchFamily="18" charset="0"/>
                <a:cs typeface="Times New Roman" panose="02020603050405020304" pitchFamily="18" charset="0"/>
              </a:rPr>
              <a:t>Chỉ</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cảnh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tuyên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Việt Nam: Nam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truyền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Lý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Bình</a:t>
            </a:r>
            <a:r>
              <a:rPr lang="en-US" sz="2400" b="1" dirty="0">
                <a:latin typeface="Times New Roman" panose="02020603050405020304" pitchFamily="18" charset="0"/>
                <a:cs typeface="Times New Roman" panose="02020603050405020304" pitchFamily="18" charset="0"/>
              </a:rPr>
              <a:t> Ngô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cáo</a:t>
            </a:r>
            <a:r>
              <a:rPr lang="en-US" sz="2400" b="1" dirty="0">
                <a:latin typeface="Times New Roman" panose="02020603050405020304" pitchFamily="18" charset="0"/>
                <a:cs typeface="Times New Roman" panose="02020603050405020304" pitchFamily="18" charset="0"/>
              </a:rPr>
              <a:t> (Nguyễn </a:t>
            </a:r>
            <a:r>
              <a:rPr lang="en-US" sz="2400" b="1" dirty="0" err="1">
                <a:latin typeface="Times New Roman" panose="02020603050405020304" pitchFamily="18" charset="0"/>
                <a:cs typeface="Times New Roman" panose="02020603050405020304" pitchFamily="18" charset="0"/>
              </a:rPr>
              <a:t>Trãi</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11601897"/>
              </p:ext>
            </p:extLst>
          </p:nvPr>
        </p:nvGraphicFramePr>
        <p:xfrm>
          <a:off x="1034321" y="3507836"/>
          <a:ext cx="10223292" cy="1554480"/>
        </p:xfrm>
        <a:graphic>
          <a:graphicData uri="http://schemas.openxmlformats.org/drawingml/2006/table">
            <a:tbl>
              <a:tblPr firstRow="1" bandRow="1">
                <a:tableStyleId>{5C22544A-7EE6-4342-B048-85BDC9FD1C3A}</a:tableStyleId>
              </a:tblPr>
              <a:tblGrid>
                <a:gridCol w="3407764">
                  <a:extLst>
                    <a:ext uri="{9D8B030D-6E8A-4147-A177-3AD203B41FA5}">
                      <a16:colId xmlns:a16="http://schemas.microsoft.com/office/drawing/2014/main" val="1714519416"/>
                    </a:ext>
                  </a:extLst>
                </a:gridCol>
                <a:gridCol w="3407764">
                  <a:extLst>
                    <a:ext uri="{9D8B030D-6E8A-4147-A177-3AD203B41FA5}">
                      <a16:colId xmlns:a16="http://schemas.microsoft.com/office/drawing/2014/main" val="2642558610"/>
                    </a:ext>
                  </a:extLst>
                </a:gridCol>
                <a:gridCol w="3407764">
                  <a:extLst>
                    <a:ext uri="{9D8B030D-6E8A-4147-A177-3AD203B41FA5}">
                      <a16:colId xmlns:a16="http://schemas.microsoft.com/office/drawing/2014/main" val="3354276924"/>
                    </a:ext>
                  </a:extLst>
                </a:gridCol>
              </a:tblGrid>
              <a:tr h="370840">
                <a:tc>
                  <a:txBody>
                    <a:bodyPr/>
                    <a:lstStyle/>
                    <a:p>
                      <a:r>
                        <a:rPr lang="en-US" sz="2800" dirty="0">
                          <a:solidFill>
                            <a:srgbClr val="002060"/>
                          </a:solidFill>
                          <a:latin typeface="Times New Roman" panose="02020603050405020304" pitchFamily="18" charset="0"/>
                          <a:cs typeface="Times New Roman" panose="02020603050405020304" pitchFamily="18" charset="0"/>
                        </a:rPr>
                        <a:t>Văn</a:t>
                      </a:r>
                      <a:r>
                        <a:rPr lang="en-US" sz="2800" baseline="0" dirty="0">
                          <a:solidFill>
                            <a:srgbClr val="002060"/>
                          </a:solidFill>
                          <a:latin typeface="Times New Roman" panose="02020603050405020304" pitchFamily="18" charset="0"/>
                          <a:cs typeface="Times New Roman" panose="02020603050405020304" pitchFamily="18" charset="0"/>
                        </a:rPr>
                        <a:t> </a:t>
                      </a:r>
                      <a:r>
                        <a:rPr lang="en-US" sz="2800" baseline="0" dirty="0" err="1">
                          <a:solidFill>
                            <a:srgbClr val="002060"/>
                          </a:solidFill>
                          <a:latin typeface="Times New Roman" panose="02020603050405020304" pitchFamily="18" charset="0"/>
                          <a:cs typeface="Times New Roman" panose="02020603050405020304" pitchFamily="18" charset="0"/>
                        </a:rPr>
                        <a:t>bản</a:t>
                      </a:r>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err="1">
                          <a:solidFill>
                            <a:srgbClr val="002060"/>
                          </a:solidFill>
                          <a:latin typeface="Times New Roman" panose="02020603050405020304" pitchFamily="18" charset="0"/>
                          <a:cs typeface="Times New Roman" panose="02020603050405020304" pitchFamily="18" charset="0"/>
                        </a:rPr>
                        <a:t>Giống</a:t>
                      </a:r>
                      <a:r>
                        <a:rPr lang="en-US" sz="2800" baseline="0" dirty="0">
                          <a:solidFill>
                            <a:srgbClr val="002060"/>
                          </a:solidFill>
                          <a:latin typeface="Times New Roman" panose="02020603050405020304" pitchFamily="18" charset="0"/>
                          <a:cs typeface="Times New Roman" panose="02020603050405020304" pitchFamily="18" charset="0"/>
                        </a:rPr>
                        <a:t> </a:t>
                      </a:r>
                      <a:r>
                        <a:rPr lang="en-US" sz="2800" baseline="0" dirty="0" err="1">
                          <a:solidFill>
                            <a:srgbClr val="002060"/>
                          </a:solidFill>
                          <a:latin typeface="Times New Roman" panose="02020603050405020304" pitchFamily="18" charset="0"/>
                          <a:cs typeface="Times New Roman" panose="02020603050405020304" pitchFamily="18" charset="0"/>
                        </a:rPr>
                        <a:t>nhau</a:t>
                      </a:r>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800" dirty="0" err="1">
                          <a:solidFill>
                            <a:srgbClr val="002060"/>
                          </a:solidFill>
                          <a:latin typeface="Times New Roman" panose="02020603050405020304" pitchFamily="18" charset="0"/>
                          <a:cs typeface="Times New Roman" panose="02020603050405020304" pitchFamily="18" charset="0"/>
                        </a:rPr>
                        <a:t>Khác</a:t>
                      </a:r>
                      <a:r>
                        <a:rPr lang="en-US" sz="2800" baseline="0" dirty="0">
                          <a:solidFill>
                            <a:srgbClr val="002060"/>
                          </a:solidFill>
                          <a:latin typeface="Times New Roman" panose="02020603050405020304" pitchFamily="18" charset="0"/>
                          <a:cs typeface="Times New Roman" panose="02020603050405020304" pitchFamily="18" charset="0"/>
                        </a:rPr>
                        <a:t> </a:t>
                      </a:r>
                      <a:r>
                        <a:rPr lang="en-US" sz="2800" baseline="0" dirty="0" err="1">
                          <a:solidFill>
                            <a:srgbClr val="002060"/>
                          </a:solidFill>
                          <a:latin typeface="Times New Roman" panose="02020603050405020304" pitchFamily="18" charset="0"/>
                          <a:cs typeface="Times New Roman" panose="02020603050405020304" pitchFamily="18" charset="0"/>
                        </a:rPr>
                        <a:t>nhau</a:t>
                      </a:r>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238088"/>
                  </a:ext>
                </a:extLst>
              </a:tr>
              <a:tr h="370840">
                <a:tc>
                  <a:txBody>
                    <a:bodyPr/>
                    <a:lstStyle/>
                    <a:p>
                      <a:r>
                        <a:rPr lang="en-US" sz="2800" dirty="0">
                          <a:solidFill>
                            <a:srgbClr val="002060"/>
                          </a:solidFill>
                          <a:latin typeface="Times New Roman" panose="02020603050405020304" pitchFamily="18" charset="0"/>
                          <a:cs typeface="Times New Roman" panose="02020603050405020304" pitchFamily="18" charset="0"/>
                        </a:rPr>
                        <a:t>Nam </a:t>
                      </a:r>
                      <a:r>
                        <a:rPr lang="en-US" sz="2800" dirty="0" err="1">
                          <a:solidFill>
                            <a:srgbClr val="002060"/>
                          </a:solidFill>
                          <a:latin typeface="Times New Roman" panose="02020603050405020304" pitchFamily="18" charset="0"/>
                          <a:cs typeface="Times New Roman" panose="02020603050405020304" pitchFamily="18" charset="0"/>
                        </a:rPr>
                        <a:t>quốc</a:t>
                      </a:r>
                      <a:r>
                        <a:rPr lang="en-US" sz="2800" baseline="0" dirty="0">
                          <a:solidFill>
                            <a:srgbClr val="002060"/>
                          </a:solidFill>
                          <a:latin typeface="Times New Roman" panose="02020603050405020304" pitchFamily="18" charset="0"/>
                          <a:cs typeface="Times New Roman" panose="02020603050405020304" pitchFamily="18" charset="0"/>
                        </a:rPr>
                        <a:t> </a:t>
                      </a:r>
                      <a:r>
                        <a:rPr lang="en-US" sz="2800" baseline="0" dirty="0" err="1">
                          <a:solidFill>
                            <a:srgbClr val="002060"/>
                          </a:solidFill>
                          <a:latin typeface="Times New Roman" panose="02020603050405020304" pitchFamily="18" charset="0"/>
                          <a:cs typeface="Times New Roman" panose="02020603050405020304" pitchFamily="18" charset="0"/>
                        </a:rPr>
                        <a:t>sơn</a:t>
                      </a:r>
                      <a:r>
                        <a:rPr lang="en-US" sz="2800" baseline="0" dirty="0">
                          <a:solidFill>
                            <a:srgbClr val="002060"/>
                          </a:solidFill>
                          <a:latin typeface="Times New Roman" panose="02020603050405020304" pitchFamily="18" charset="0"/>
                          <a:cs typeface="Times New Roman" panose="02020603050405020304" pitchFamily="18" charset="0"/>
                        </a:rPr>
                        <a:t> </a:t>
                      </a:r>
                      <a:r>
                        <a:rPr lang="en-US" sz="2800" baseline="0" dirty="0" err="1">
                          <a:solidFill>
                            <a:srgbClr val="002060"/>
                          </a:solidFill>
                          <a:latin typeface="Times New Roman" panose="02020603050405020304" pitchFamily="18" charset="0"/>
                          <a:cs typeface="Times New Roman" panose="02020603050405020304" pitchFamily="18" charset="0"/>
                        </a:rPr>
                        <a:t>hà</a:t>
                      </a:r>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85193460"/>
                  </a:ext>
                </a:extLst>
              </a:tr>
              <a:tr h="370840">
                <a:tc>
                  <a:txBody>
                    <a:bodyPr/>
                    <a:lstStyle/>
                    <a:p>
                      <a:r>
                        <a:rPr lang="en-US" sz="2800" dirty="0" err="1">
                          <a:solidFill>
                            <a:srgbClr val="002060"/>
                          </a:solidFill>
                          <a:latin typeface="Times New Roman" panose="02020603050405020304" pitchFamily="18" charset="0"/>
                          <a:cs typeface="Times New Roman" panose="02020603050405020304" pitchFamily="18" charset="0"/>
                        </a:rPr>
                        <a:t>Bình</a:t>
                      </a:r>
                      <a:r>
                        <a:rPr lang="en-US" sz="2800" baseline="0" dirty="0">
                          <a:solidFill>
                            <a:srgbClr val="002060"/>
                          </a:solidFill>
                          <a:latin typeface="Times New Roman" panose="02020603050405020304" pitchFamily="18" charset="0"/>
                          <a:cs typeface="Times New Roman" panose="02020603050405020304" pitchFamily="18" charset="0"/>
                        </a:rPr>
                        <a:t> Ngô </a:t>
                      </a:r>
                      <a:r>
                        <a:rPr lang="en-US" sz="2800" baseline="0" dirty="0" err="1">
                          <a:solidFill>
                            <a:srgbClr val="002060"/>
                          </a:solidFill>
                          <a:latin typeface="Times New Roman" panose="02020603050405020304" pitchFamily="18" charset="0"/>
                          <a:cs typeface="Times New Roman" panose="02020603050405020304" pitchFamily="18" charset="0"/>
                        </a:rPr>
                        <a:t>đại</a:t>
                      </a:r>
                      <a:r>
                        <a:rPr lang="en-US" sz="2800" baseline="0" dirty="0">
                          <a:solidFill>
                            <a:srgbClr val="002060"/>
                          </a:solidFill>
                          <a:latin typeface="Times New Roman" panose="02020603050405020304" pitchFamily="18" charset="0"/>
                          <a:cs typeface="Times New Roman" panose="02020603050405020304" pitchFamily="18" charset="0"/>
                        </a:rPr>
                        <a:t> </a:t>
                      </a:r>
                      <a:r>
                        <a:rPr lang="en-US" sz="2800" baseline="0" dirty="0" err="1">
                          <a:solidFill>
                            <a:srgbClr val="002060"/>
                          </a:solidFill>
                          <a:latin typeface="Times New Roman" panose="02020603050405020304" pitchFamily="18" charset="0"/>
                          <a:cs typeface="Times New Roman" panose="02020603050405020304" pitchFamily="18" charset="0"/>
                        </a:rPr>
                        <a:t>cáo</a:t>
                      </a:r>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3558303"/>
                  </a:ext>
                </a:extLst>
              </a:tr>
            </a:tbl>
          </a:graphicData>
        </a:graphic>
      </p:graphicFrame>
    </p:spTree>
    <p:extLst>
      <p:ext uri="{BB962C8B-B14F-4D97-AF65-F5344CB8AC3E}">
        <p14:creationId xmlns:p14="http://schemas.microsoft.com/office/powerpoint/2010/main" val="283652140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750" fill="hold"/>
                                        <p:tgtEl>
                                          <p:spTgt spid="29"/>
                                        </p:tgtEl>
                                        <p:attrNameLst>
                                          <p:attrName>ppt_x</p:attrName>
                                        </p:attrNameLst>
                                      </p:cBhvr>
                                      <p:tavLst>
                                        <p:tav tm="0">
                                          <p:val>
                                            <p:strVal val="#ppt_x"/>
                                          </p:val>
                                        </p:tav>
                                        <p:tav tm="100000">
                                          <p:val>
                                            <p:strVal val="#ppt_x"/>
                                          </p:val>
                                        </p:tav>
                                      </p:tavLst>
                                    </p:anim>
                                    <p:anim calcmode="lin" valueType="num">
                                      <p:cBhvr additive="base">
                                        <p:cTn id="8" dur="75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animEffect transition="in" filter="fade">
                                      <p:cBhvr>
                                        <p:cTn id="13" dur="1000"/>
                                        <p:tgtEl>
                                          <p:spTgt spid="43"/>
                                        </p:tgtEl>
                                      </p:cBhvr>
                                    </p:animEffect>
                                    <p:anim calcmode="lin" valueType="num">
                                      <p:cBhvr>
                                        <p:cTn id="14" dur="1000" fill="hold"/>
                                        <p:tgtEl>
                                          <p:spTgt spid="43"/>
                                        </p:tgtEl>
                                        <p:attrNameLst>
                                          <p:attrName>ppt_x</p:attrName>
                                        </p:attrNameLst>
                                      </p:cBhvr>
                                      <p:tavLst>
                                        <p:tav tm="0">
                                          <p:val>
                                            <p:strVal val="#ppt_x"/>
                                          </p:val>
                                        </p:tav>
                                        <p:tav tm="100000">
                                          <p:val>
                                            <p:strVal val="#ppt_x"/>
                                          </p:val>
                                        </p:tav>
                                      </p:tavLst>
                                    </p:anim>
                                    <p:anim calcmode="lin" valueType="num">
                                      <p:cBhvr>
                                        <p:cTn id="1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1" y="0"/>
            <a:ext cx="12209460" cy="874643"/>
            <a:chOff x="0" y="0"/>
            <a:chExt cx="9157095" cy="655982"/>
          </a:xfrm>
        </p:grpSpPr>
        <p:sp>
          <p:nvSpPr>
            <p:cNvPr id="6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63" name="Group 62"/>
            <p:cNvGrpSpPr/>
            <p:nvPr/>
          </p:nvGrpSpPr>
          <p:grpSpPr>
            <a:xfrm>
              <a:off x="1206398" y="39923"/>
              <a:ext cx="404209" cy="616059"/>
              <a:chOff x="908603" y="80216"/>
              <a:chExt cx="538945" cy="676514"/>
            </a:xfrm>
          </p:grpSpPr>
          <p:sp>
            <p:nvSpPr>
              <p:cNvPr id="6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64" name="Freeform 63"/>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5" name="Rectangle 6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66" name="Rounded Rectangle 6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67" name="Rectangle 6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70" name="Nhóm 2">
            <a:extLst>
              <a:ext uri="{FF2B5EF4-FFF2-40B4-BE49-F238E27FC236}">
                <a16:creationId xmlns:a16="http://schemas.microsoft.com/office/drawing/2014/main" id="{F9A1A9DA-59D0-2013-088D-D783A82FC18A}"/>
              </a:ext>
            </a:extLst>
          </p:cNvPr>
          <p:cNvGrpSpPr/>
          <p:nvPr/>
        </p:nvGrpSpPr>
        <p:grpSpPr>
          <a:xfrm>
            <a:off x="3124315" y="891481"/>
            <a:ext cx="3566772" cy="1127002"/>
            <a:chOff x="4033561" y="584454"/>
            <a:chExt cx="10172825" cy="1239769"/>
          </a:xfrm>
        </p:grpSpPr>
        <p:sp>
          <p:nvSpPr>
            <p:cNvPr id="71" name="椭圆 37">
              <a:extLst>
                <a:ext uri="{FF2B5EF4-FFF2-40B4-BE49-F238E27FC236}">
                  <a16:creationId xmlns:a16="http://schemas.microsoft.com/office/drawing/2014/main" id="{4D9F6D38-7D6B-4748-A832-E27B60ABB17E}"/>
                </a:ext>
              </a:extLst>
            </p:cNvPr>
            <p:cNvSpPr/>
            <p:nvPr/>
          </p:nvSpPr>
          <p:spPr>
            <a:xfrm>
              <a:off x="5384732" y="685408"/>
              <a:ext cx="261861" cy="261861"/>
            </a:xfrm>
            <a:prstGeom prst="ellipse">
              <a:avLst/>
            </a:prstGeom>
            <a:no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2" name="椭圆 38">
              <a:extLst>
                <a:ext uri="{FF2B5EF4-FFF2-40B4-BE49-F238E27FC236}">
                  <a16:creationId xmlns:a16="http://schemas.microsoft.com/office/drawing/2014/main" id="{6D6C303B-D56D-4F26-9844-C63F85420275}"/>
                </a:ext>
              </a:extLst>
            </p:cNvPr>
            <p:cNvSpPr/>
            <p:nvPr/>
          </p:nvSpPr>
          <p:spPr>
            <a:xfrm flipH="1">
              <a:off x="7495018" y="1708207"/>
              <a:ext cx="116016" cy="116016"/>
            </a:xfrm>
            <a:prstGeom prst="ellipse">
              <a:avLst/>
            </a:prstGeom>
            <a:solidFill>
              <a:schemeClr val="bg1"/>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74" name="Hộp Văn bản 8">
              <a:extLst>
                <a:ext uri="{FF2B5EF4-FFF2-40B4-BE49-F238E27FC236}">
                  <a16:creationId xmlns:a16="http://schemas.microsoft.com/office/drawing/2014/main" id="{53B79E6B-BEB2-20A6-3279-AED7EAA9C859}"/>
                </a:ext>
              </a:extLst>
            </p:cNvPr>
            <p:cNvSpPr txBox="1"/>
            <p:nvPr/>
          </p:nvSpPr>
          <p:spPr>
            <a:xfrm>
              <a:off x="4033561" y="609017"/>
              <a:ext cx="10172825" cy="697626"/>
            </a:xfrm>
            <a:prstGeom prst="rect">
              <a:avLst/>
            </a:prstGeom>
            <a:solidFill>
              <a:srgbClr val="F0B094"/>
            </a:solidFill>
            <a:ln>
              <a:noFill/>
            </a:ln>
          </p:spPr>
          <p:txBody>
            <a:bodyPr wrap="square">
              <a:spAutoFit/>
            </a:bodyPr>
            <a:lstStyle/>
            <a:p>
              <a:pPr marL="469106" marR="0" lvl="0" indent="0" algn="just"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TỔNG</a:t>
              </a:r>
              <a:r>
                <a:rPr kumimoji="0" lang="en-US" sz="2800" b="1" i="0" u="none" strike="noStrike" kern="1200" cap="none" spc="0" normalizeH="0" noProof="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800" b="1" i="0" u="none" strike="noStrike" kern="1200" cap="none" spc="0" normalizeH="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rPr>
                <a:t>KẾT</a:t>
              </a:r>
              <a:endPar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nvGrpSpPr>
            <p:cNvPr id="76" name="Google Shape;2365;p47">
              <a:extLst>
                <a:ext uri="{FF2B5EF4-FFF2-40B4-BE49-F238E27FC236}">
                  <a16:creationId xmlns:a16="http://schemas.microsoft.com/office/drawing/2014/main" id="{DC3F4B6F-557B-383E-F5BE-D9794C51DDE7}"/>
                </a:ext>
              </a:extLst>
            </p:cNvPr>
            <p:cNvGrpSpPr/>
            <p:nvPr/>
          </p:nvGrpSpPr>
          <p:grpSpPr>
            <a:xfrm>
              <a:off x="4114982" y="584454"/>
              <a:ext cx="445314" cy="443581"/>
              <a:chOff x="1576325" y="2162175"/>
              <a:chExt cx="526625" cy="524575"/>
            </a:xfrm>
          </p:grpSpPr>
          <p:sp>
            <p:nvSpPr>
              <p:cNvPr id="77" name="Google Shape;2366;p47">
                <a:extLst>
                  <a:ext uri="{FF2B5EF4-FFF2-40B4-BE49-F238E27FC236}">
                    <a16:creationId xmlns:a16="http://schemas.microsoft.com/office/drawing/2014/main" id="{7DE6D3E9-615B-F7AE-6485-18FB698383FC}"/>
                  </a:ext>
                </a:extLst>
              </p:cNvPr>
              <p:cNvSpPr/>
              <p:nvPr/>
            </p:nvSpPr>
            <p:spPr>
              <a:xfrm>
                <a:off x="1576325" y="2406300"/>
                <a:ext cx="526625" cy="280450"/>
              </a:xfrm>
              <a:custGeom>
                <a:avLst/>
                <a:gdLst/>
                <a:ahLst/>
                <a:cxnLst/>
                <a:rect l="l" t="t" r="r" b="b"/>
                <a:pathLst>
                  <a:path w="21065" h="11218" extrusionOk="0">
                    <a:moveTo>
                      <a:pt x="4321" y="1"/>
                    </a:moveTo>
                    <a:cubicBezTo>
                      <a:pt x="4060" y="1"/>
                      <a:pt x="3832" y="164"/>
                      <a:pt x="3767" y="425"/>
                    </a:cubicBezTo>
                    <a:lnTo>
                      <a:pt x="82" y="10500"/>
                    </a:lnTo>
                    <a:cubicBezTo>
                      <a:pt x="1" y="10859"/>
                      <a:pt x="262" y="11217"/>
                      <a:pt x="637" y="11217"/>
                    </a:cubicBezTo>
                    <a:lnTo>
                      <a:pt x="16842" y="11217"/>
                    </a:lnTo>
                    <a:cubicBezTo>
                      <a:pt x="17087" y="11217"/>
                      <a:pt x="17315" y="11038"/>
                      <a:pt x="17380" y="10793"/>
                    </a:cubicBezTo>
                    <a:lnTo>
                      <a:pt x="21065" y="718"/>
                    </a:lnTo>
                    <a:cubicBezTo>
                      <a:pt x="21065" y="359"/>
                      <a:pt x="20886" y="1"/>
                      <a:pt x="20511" y="1"/>
                    </a:cubicBezTo>
                    <a:close/>
                  </a:path>
                </a:pathLst>
              </a:custGeom>
              <a:solidFill>
                <a:srgbClr val="AD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78" name="Google Shape;2367;p47">
                <a:extLst>
                  <a:ext uri="{FF2B5EF4-FFF2-40B4-BE49-F238E27FC236}">
                    <a16:creationId xmlns:a16="http://schemas.microsoft.com/office/drawing/2014/main" id="{E1368B2B-9833-2D86-5927-EAB40927D3E5}"/>
                  </a:ext>
                </a:extLst>
              </p:cNvPr>
              <p:cNvSpPr/>
              <p:nvPr/>
            </p:nvSpPr>
            <p:spPr>
              <a:xfrm>
                <a:off x="2012450" y="2324800"/>
                <a:ext cx="36300" cy="81525"/>
              </a:xfrm>
              <a:custGeom>
                <a:avLst/>
                <a:gdLst/>
                <a:ahLst/>
                <a:cxnLst/>
                <a:rect l="l" t="t" r="r" b="b"/>
                <a:pathLst>
                  <a:path w="1452" h="3261" extrusionOk="0">
                    <a:moveTo>
                      <a:pt x="1" y="0"/>
                    </a:moveTo>
                    <a:lnTo>
                      <a:pt x="1" y="3261"/>
                    </a:lnTo>
                    <a:lnTo>
                      <a:pt x="1452" y="3261"/>
                    </a:lnTo>
                    <a:lnTo>
                      <a:pt x="1452" y="636"/>
                    </a:lnTo>
                    <a:cubicBezTo>
                      <a:pt x="1452" y="277"/>
                      <a:pt x="1158" y="0"/>
                      <a:pt x="816" y="0"/>
                    </a:cubicBezTo>
                    <a:close/>
                  </a:path>
                </a:pathLst>
              </a:custGeom>
              <a:solidFill>
                <a:srgbClr val="AD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79" name="Google Shape;2368;p47">
                <a:extLst>
                  <a:ext uri="{FF2B5EF4-FFF2-40B4-BE49-F238E27FC236}">
                    <a16:creationId xmlns:a16="http://schemas.microsoft.com/office/drawing/2014/main" id="{06CBDECE-119C-ED5C-3496-5B36AC7E8AA0}"/>
                  </a:ext>
                </a:extLst>
              </p:cNvPr>
              <p:cNvSpPr/>
              <p:nvPr/>
            </p:nvSpPr>
            <p:spPr>
              <a:xfrm>
                <a:off x="1577975" y="2261625"/>
                <a:ext cx="36300" cy="402300"/>
              </a:xfrm>
              <a:custGeom>
                <a:avLst/>
                <a:gdLst/>
                <a:ahLst/>
                <a:cxnLst/>
                <a:rect l="l" t="t" r="r" b="b"/>
                <a:pathLst>
                  <a:path w="1452" h="16092" extrusionOk="0">
                    <a:moveTo>
                      <a:pt x="636" y="0"/>
                    </a:moveTo>
                    <a:cubicBezTo>
                      <a:pt x="277" y="0"/>
                      <a:pt x="0" y="277"/>
                      <a:pt x="0" y="620"/>
                    </a:cubicBezTo>
                    <a:lnTo>
                      <a:pt x="0" y="16091"/>
                    </a:lnTo>
                    <a:lnTo>
                      <a:pt x="82" y="16091"/>
                    </a:lnTo>
                    <a:lnTo>
                      <a:pt x="1451" y="12342"/>
                    </a:lnTo>
                    <a:lnTo>
                      <a:pt x="1451" y="0"/>
                    </a:lnTo>
                    <a:close/>
                  </a:path>
                </a:pathLst>
              </a:custGeom>
              <a:solidFill>
                <a:srgbClr val="AD000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80" name="Google Shape;2369;p47">
                <a:extLst>
                  <a:ext uri="{FF2B5EF4-FFF2-40B4-BE49-F238E27FC236}">
                    <a16:creationId xmlns:a16="http://schemas.microsoft.com/office/drawing/2014/main" id="{FB04A339-DACD-B3D0-B843-E80CDF50B1E1}"/>
                  </a:ext>
                </a:extLst>
              </p:cNvPr>
              <p:cNvSpPr/>
              <p:nvPr/>
            </p:nvSpPr>
            <p:spPr>
              <a:xfrm>
                <a:off x="1668450" y="2162175"/>
                <a:ext cx="344025" cy="260050"/>
              </a:xfrm>
              <a:custGeom>
                <a:avLst/>
                <a:gdLst/>
                <a:ahLst/>
                <a:cxnLst/>
                <a:rect l="l" t="t" r="r" b="b"/>
                <a:pathLst>
                  <a:path w="13761" h="10402" extrusionOk="0">
                    <a:moveTo>
                      <a:pt x="0" y="0"/>
                    </a:moveTo>
                    <a:lnTo>
                      <a:pt x="0" y="10402"/>
                    </a:lnTo>
                    <a:lnTo>
                      <a:pt x="82" y="10190"/>
                    </a:lnTo>
                    <a:cubicBezTo>
                      <a:pt x="147" y="9929"/>
                      <a:pt x="375" y="9766"/>
                      <a:pt x="636" y="9766"/>
                    </a:cubicBezTo>
                    <a:lnTo>
                      <a:pt x="13761" y="9766"/>
                    </a:lnTo>
                    <a:lnTo>
                      <a:pt x="13761" y="0"/>
                    </a:lnTo>
                    <a:close/>
                  </a:path>
                </a:pathLst>
              </a:custGeom>
              <a:solidFill>
                <a:srgbClr val="EBEBEB"/>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1" name="Google Shape;2370;p47">
                <a:extLst>
                  <a:ext uri="{FF2B5EF4-FFF2-40B4-BE49-F238E27FC236}">
                    <a16:creationId xmlns:a16="http://schemas.microsoft.com/office/drawing/2014/main" id="{880F9A55-6288-E538-2A9D-FA9334C11013}"/>
                  </a:ext>
                </a:extLst>
              </p:cNvPr>
              <p:cNvSpPr/>
              <p:nvPr/>
            </p:nvSpPr>
            <p:spPr>
              <a:xfrm>
                <a:off x="1719800" y="2288525"/>
                <a:ext cx="241325" cy="18350"/>
              </a:xfrm>
              <a:custGeom>
                <a:avLst/>
                <a:gdLst/>
                <a:ahLst/>
                <a:cxnLst/>
                <a:rect l="l" t="t" r="r" b="b"/>
                <a:pathLst>
                  <a:path w="9653" h="734" extrusionOk="0">
                    <a:moveTo>
                      <a:pt x="490" y="0"/>
                    </a:moveTo>
                    <a:cubicBezTo>
                      <a:pt x="1" y="0"/>
                      <a:pt x="1" y="734"/>
                      <a:pt x="490" y="734"/>
                    </a:cubicBezTo>
                    <a:lnTo>
                      <a:pt x="9163" y="734"/>
                    </a:lnTo>
                    <a:cubicBezTo>
                      <a:pt x="9652" y="734"/>
                      <a:pt x="9652" y="0"/>
                      <a:pt x="9163"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2" name="Google Shape;2371;p47">
                <a:extLst>
                  <a:ext uri="{FF2B5EF4-FFF2-40B4-BE49-F238E27FC236}">
                    <a16:creationId xmlns:a16="http://schemas.microsoft.com/office/drawing/2014/main" id="{BA74C202-B2F9-0E05-A9D0-3BFC0BCDB0E4}"/>
                  </a:ext>
                </a:extLst>
              </p:cNvPr>
              <p:cNvSpPr/>
              <p:nvPr/>
            </p:nvSpPr>
            <p:spPr>
              <a:xfrm>
                <a:off x="1719800" y="2225350"/>
                <a:ext cx="114550" cy="17950"/>
              </a:xfrm>
              <a:custGeom>
                <a:avLst/>
                <a:gdLst/>
                <a:ahLst/>
                <a:cxnLst/>
                <a:rect l="l" t="t" r="r" b="b"/>
                <a:pathLst>
                  <a:path w="4582" h="718" extrusionOk="0">
                    <a:moveTo>
                      <a:pt x="490" y="0"/>
                    </a:moveTo>
                    <a:cubicBezTo>
                      <a:pt x="1" y="0"/>
                      <a:pt x="1" y="717"/>
                      <a:pt x="490" y="717"/>
                    </a:cubicBezTo>
                    <a:lnTo>
                      <a:pt x="4109" y="717"/>
                    </a:lnTo>
                    <a:cubicBezTo>
                      <a:pt x="4582" y="717"/>
                      <a:pt x="4582" y="0"/>
                      <a:pt x="4109"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3" name="Google Shape;2372;p47">
                <a:extLst>
                  <a:ext uri="{FF2B5EF4-FFF2-40B4-BE49-F238E27FC236}">
                    <a16:creationId xmlns:a16="http://schemas.microsoft.com/office/drawing/2014/main" id="{8051C47F-D944-C479-6A9D-06504C50363A}"/>
                  </a:ext>
                </a:extLst>
              </p:cNvPr>
              <p:cNvSpPr/>
              <p:nvPr/>
            </p:nvSpPr>
            <p:spPr>
              <a:xfrm>
                <a:off x="1719800" y="2352100"/>
                <a:ext cx="241325" cy="17950"/>
              </a:xfrm>
              <a:custGeom>
                <a:avLst/>
                <a:gdLst/>
                <a:ahLst/>
                <a:cxnLst/>
                <a:rect l="l" t="t" r="r" b="b"/>
                <a:pathLst>
                  <a:path w="9653" h="718" extrusionOk="0">
                    <a:moveTo>
                      <a:pt x="490" y="0"/>
                    </a:moveTo>
                    <a:cubicBezTo>
                      <a:pt x="1" y="0"/>
                      <a:pt x="1" y="718"/>
                      <a:pt x="490" y="718"/>
                    </a:cubicBezTo>
                    <a:lnTo>
                      <a:pt x="9163" y="718"/>
                    </a:lnTo>
                    <a:cubicBezTo>
                      <a:pt x="9652" y="718"/>
                      <a:pt x="9652" y="0"/>
                      <a:pt x="9163" y="0"/>
                    </a:cubicBezTo>
                    <a:close/>
                  </a:path>
                </a:pathLst>
              </a:custGeom>
              <a:solidFill>
                <a:srgbClr val="FFFFFF"/>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4" name="Google Shape;2373;p47">
                <a:extLst>
                  <a:ext uri="{FF2B5EF4-FFF2-40B4-BE49-F238E27FC236}">
                    <a16:creationId xmlns:a16="http://schemas.microsoft.com/office/drawing/2014/main" id="{4FA03308-ECC5-6383-2F23-CCACD1A69284}"/>
                  </a:ext>
                </a:extLst>
              </p:cNvPr>
              <p:cNvSpPr/>
              <p:nvPr/>
            </p:nvSpPr>
            <p:spPr>
              <a:xfrm>
                <a:off x="1641550" y="2180100"/>
                <a:ext cx="26925" cy="316700"/>
              </a:xfrm>
              <a:custGeom>
                <a:avLst/>
                <a:gdLst/>
                <a:ahLst/>
                <a:cxnLst/>
                <a:rect l="l" t="t" r="r" b="b"/>
                <a:pathLst>
                  <a:path w="1077" h="12668" extrusionOk="0">
                    <a:moveTo>
                      <a:pt x="0" y="0"/>
                    </a:moveTo>
                    <a:lnTo>
                      <a:pt x="0" y="12668"/>
                    </a:lnTo>
                    <a:lnTo>
                      <a:pt x="1076" y="9685"/>
                    </a:lnTo>
                    <a:lnTo>
                      <a:pt x="1076" y="0"/>
                    </a:lnTo>
                    <a:close/>
                  </a:path>
                </a:pathLst>
              </a:custGeom>
              <a:solidFill>
                <a:srgbClr val="E0E0E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85" name="Google Shape;2374;p47">
                <a:extLst>
                  <a:ext uri="{FF2B5EF4-FFF2-40B4-BE49-F238E27FC236}">
                    <a16:creationId xmlns:a16="http://schemas.microsoft.com/office/drawing/2014/main" id="{CE128221-3941-EABD-E82C-F87A100E6FCC}"/>
                  </a:ext>
                </a:extLst>
              </p:cNvPr>
              <p:cNvSpPr/>
              <p:nvPr/>
            </p:nvSpPr>
            <p:spPr>
              <a:xfrm>
                <a:off x="1614250" y="2198025"/>
                <a:ext cx="27325" cy="372975"/>
              </a:xfrm>
              <a:custGeom>
                <a:avLst/>
                <a:gdLst/>
                <a:ahLst/>
                <a:cxnLst/>
                <a:rect l="l" t="t" r="r" b="b"/>
                <a:pathLst>
                  <a:path w="1093" h="14919" extrusionOk="0">
                    <a:moveTo>
                      <a:pt x="0" y="1"/>
                    </a:moveTo>
                    <a:lnTo>
                      <a:pt x="0" y="14918"/>
                    </a:lnTo>
                    <a:lnTo>
                      <a:pt x="1092" y="11951"/>
                    </a:lnTo>
                    <a:lnTo>
                      <a:pt x="1092" y="1"/>
                    </a:lnTo>
                    <a:close/>
                  </a:path>
                </a:pathLst>
              </a:custGeom>
              <a:solidFill>
                <a:srgbClr val="E0E0E0"/>
              </a:solidFill>
              <a:ln>
                <a:noFill/>
              </a:ln>
            </p:spPr>
            <p:txBody>
              <a:bodyPr spcFirstLastPara="1" wrap="square" lIns="68569" tIns="68569" rIns="68569" bIns="68569"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86" name="PA_任意多边形 5">
            <a:extLst>
              <a:ext uri="{FF2B5EF4-FFF2-40B4-BE49-F238E27FC236}">
                <a16:creationId xmlns:a16="http://schemas.microsoft.com/office/drawing/2014/main" id="{2D1BD3C5-F28E-4A41-AA5D-5AF66396AE3F}"/>
              </a:ext>
            </a:extLst>
          </p:cNvPr>
          <p:cNvSpPr>
            <a:spLocks noEditPoints="1" noChangeArrowheads="1"/>
          </p:cNvSpPr>
          <p:nvPr>
            <p:custDataLst>
              <p:tags r:id="rId1"/>
            </p:custDataLst>
          </p:nvPr>
        </p:nvSpPr>
        <p:spPr bwMode="auto">
          <a:xfrm>
            <a:off x="554994" y="4221851"/>
            <a:ext cx="2213262"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8DFD2"/>
          </a:solidFill>
          <a:ln>
            <a:noFill/>
          </a:ln>
        </p:spPr>
        <p:txBody>
          <a:bodyPr/>
          <a:lstStyle/>
          <a:p>
            <a:pPr defTabSz="1218565"/>
            <a:endParaRPr lang="zh-CN" altLang="en-US" sz="2400">
              <a:solidFill>
                <a:schemeClr val="tx1">
                  <a:lumMod val="50000"/>
                </a:schemeClr>
              </a:solidFill>
              <a:latin typeface="汉仪家书简" panose="02010609000101010101" pitchFamily="49" charset="-122"/>
              <a:ea typeface="汉仪家书简" panose="02010609000101010101" pitchFamily="49" charset="-122"/>
              <a:cs typeface="+mn-lt"/>
            </a:endParaRPr>
          </a:p>
        </p:txBody>
      </p:sp>
      <p:sp>
        <p:nvSpPr>
          <p:cNvPr id="87" name="PA_任意多边形 5">
            <a:extLst>
              <a:ext uri="{FF2B5EF4-FFF2-40B4-BE49-F238E27FC236}">
                <a16:creationId xmlns:a16="http://schemas.microsoft.com/office/drawing/2014/main" id="{5A1EE44B-5AA8-4402-9211-9AA5414E36F0}"/>
              </a:ext>
            </a:extLst>
          </p:cNvPr>
          <p:cNvSpPr>
            <a:spLocks noEditPoints="1" noChangeArrowheads="1"/>
          </p:cNvSpPr>
          <p:nvPr>
            <p:custDataLst>
              <p:tags r:id="rId2"/>
            </p:custDataLst>
          </p:nvPr>
        </p:nvSpPr>
        <p:spPr bwMode="auto">
          <a:xfrm>
            <a:off x="519137" y="2552764"/>
            <a:ext cx="2406089"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C3E0D3"/>
          </a:solidFill>
          <a:ln>
            <a:noFill/>
          </a:ln>
        </p:spPr>
        <p:txBody>
          <a:bodyPr/>
          <a:lstStyle/>
          <a:p>
            <a:pPr defTabSz="1218565"/>
            <a:endParaRPr lang="zh-CN" altLang="en-US" sz="2400">
              <a:solidFill>
                <a:schemeClr val="tx1">
                  <a:lumMod val="50000"/>
                </a:schemeClr>
              </a:solidFill>
              <a:latin typeface="汉仪家书简" panose="02010609000101010101" pitchFamily="49" charset="-122"/>
              <a:ea typeface="汉仪家书简" panose="02010609000101010101" pitchFamily="49" charset="-122"/>
              <a:cs typeface="+mn-lt"/>
            </a:endParaRPr>
          </a:p>
        </p:txBody>
      </p:sp>
      <p:sp>
        <p:nvSpPr>
          <p:cNvPr id="88" name="矩形 37">
            <a:extLst>
              <a:ext uri="{FF2B5EF4-FFF2-40B4-BE49-F238E27FC236}">
                <a16:creationId xmlns:a16="http://schemas.microsoft.com/office/drawing/2014/main" id="{96983E7C-FCDE-4B8E-8F81-BECB6711611A}"/>
              </a:ext>
            </a:extLst>
          </p:cNvPr>
          <p:cNvSpPr/>
          <p:nvPr/>
        </p:nvSpPr>
        <p:spPr>
          <a:xfrm>
            <a:off x="670400" y="2661384"/>
            <a:ext cx="2213262" cy="584774"/>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3200" b="1" noProof="0" dirty="0" err="1">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Nội</a:t>
            </a:r>
            <a:r>
              <a:rPr lang="en-US" altLang="zh-CN" sz="3200" b="1" noProof="0" dirty="0">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dung</a:t>
            </a:r>
            <a:endParaRPr lang="zh-CN" altLang="en-US" sz="3600" b="1" noProof="0" dirty="0">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89" name="矩形 41">
            <a:extLst>
              <a:ext uri="{FF2B5EF4-FFF2-40B4-BE49-F238E27FC236}">
                <a16:creationId xmlns:a16="http://schemas.microsoft.com/office/drawing/2014/main" id="{7CCDDDD8-6218-41ED-A11D-9CE340D0C8A8}"/>
              </a:ext>
            </a:extLst>
          </p:cNvPr>
          <p:cNvSpPr/>
          <p:nvPr/>
        </p:nvSpPr>
        <p:spPr>
          <a:xfrm>
            <a:off x="670401" y="4342792"/>
            <a:ext cx="2139420" cy="584775"/>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3200" b="1" noProof="0" dirty="0" err="1">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Nghệ</a:t>
            </a:r>
            <a:r>
              <a:rPr lang="en-US" altLang="zh-CN" sz="3200" b="1" noProof="0" dirty="0">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a:t>
            </a:r>
            <a:r>
              <a:rPr lang="en-US" altLang="zh-CN" sz="3200" b="1" noProof="0" dirty="0" err="1">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thuật</a:t>
            </a:r>
            <a:endParaRPr lang="zh-CN" altLang="en-US" sz="3600" b="1" noProof="0" dirty="0">
              <a:ln>
                <a:noFill/>
              </a:ln>
              <a:solidFill>
                <a:schemeClr val="tx1">
                  <a:lumMod val="50000"/>
                </a:schemeClr>
              </a:solidFill>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90" name="Rectangle 89">
            <a:extLst>
              <a:ext uri="{FF2B5EF4-FFF2-40B4-BE49-F238E27FC236}">
                <a16:creationId xmlns:a16="http://schemas.microsoft.com/office/drawing/2014/main" id="{B1579C7C-8B80-40FA-972D-F9A840C3DAE1}"/>
              </a:ext>
            </a:extLst>
          </p:cNvPr>
          <p:cNvSpPr/>
          <p:nvPr/>
        </p:nvSpPr>
        <p:spPr>
          <a:xfrm>
            <a:off x="2593174" y="2122481"/>
            <a:ext cx="8440889" cy="1938992"/>
          </a:xfrm>
          <a:prstGeom prst="rect">
            <a:avLst/>
          </a:prstGeom>
        </p:spPr>
        <p:txBody>
          <a:bodyPr wrap="square">
            <a:spAutoFit/>
          </a:bodyPr>
          <a:lstStyle/>
          <a:p>
            <a:pPr lvl="1" algn="just"/>
            <a:r>
              <a:rPr lang="en-US" sz="2400" i="1" dirty="0" err="1">
                <a:latin typeface="Times New Roman" panose="02020603050405020304" pitchFamily="18" charset="0"/>
                <a:cs typeface="Times New Roman" panose="02020603050405020304" pitchFamily="18" charset="0"/>
              </a:rPr>
              <a:t>V</a:t>
            </a:r>
            <a:r>
              <a:rPr lang="en-US" sz="2400" i="1">
                <a:latin typeface="Times New Roman" panose="02020603050405020304" pitchFamily="18" charset="0"/>
                <a:cs typeface="Times New Roman" panose="02020603050405020304" pitchFamily="18" charset="0"/>
              </a:rPr>
              <a:t>ăn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nhằm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tưởng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quan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điểm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thông</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hay </a:t>
            </a:r>
            <a:r>
              <a:rPr lang="en-US" sz="2400" i="1" dirty="0" err="1">
                <a:latin typeface="Times New Roman" panose="02020603050405020304" pitchFamily="18" charset="0"/>
                <a:cs typeface="Times New Roman" panose="02020603050405020304" pitchFamily="18" charset="0"/>
              </a:rPr>
              <a:t>phản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ấy</a:t>
            </a:r>
            <a:r>
              <a:rPr lang="en-US" sz="24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91" name="Rectangle 90">
            <a:extLst>
              <a:ext uri="{FF2B5EF4-FFF2-40B4-BE49-F238E27FC236}">
                <a16:creationId xmlns:a16="http://schemas.microsoft.com/office/drawing/2014/main" id="{1949BBC1-3432-4C09-89E5-E105F44BB108}"/>
              </a:ext>
            </a:extLst>
          </p:cNvPr>
          <p:cNvSpPr/>
          <p:nvPr/>
        </p:nvSpPr>
        <p:spPr>
          <a:xfrm>
            <a:off x="2593174" y="4153373"/>
            <a:ext cx="8440889" cy="1200329"/>
          </a:xfrm>
          <a:prstGeom prst="rect">
            <a:avLst/>
          </a:prstGeom>
        </p:spPr>
        <p:txBody>
          <a:bodyPr wrap="square">
            <a:spAutoFit/>
          </a:bodyPr>
          <a:lstStyle/>
          <a:p>
            <a:pPr lvl="1" algn="just"/>
            <a:r>
              <a:rPr lang="en-US" sz="2400" i="1" dirty="0" err="1">
                <a:latin typeface="Times New Roman" panose="02020603050405020304" pitchFamily="18" charset="0"/>
                <a:cs typeface="Times New Roman" panose="02020603050405020304" pitchFamily="18" charset="0"/>
              </a:rPr>
              <a:t>V</a:t>
            </a:r>
            <a:r>
              <a:rPr lang="en-US" sz="2400" i="1">
                <a:latin typeface="Times New Roman" panose="02020603050405020304" pitchFamily="18" charset="0"/>
                <a:cs typeface="Times New Roman" panose="02020603050405020304" pitchFamily="18" charset="0"/>
              </a:rPr>
              <a:t>ăn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đặc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nghệ</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thuật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thông</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ngữ</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giọng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giả</a:t>
            </a:r>
            <a:r>
              <a:rPr lang="en-US" sz="2400" i="1" dirty="0">
                <a:latin typeface="Times New Roman" panose="02020603050405020304" pitchFamily="18" charset="0"/>
                <a:cs typeface="Times New Roman" panose="02020603050405020304" pitchFamily="18" charset="0"/>
              </a:rPr>
              <a:t> .. lay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hay </a:t>
            </a:r>
            <a:r>
              <a:rPr lang="en-US" sz="2400" i="1" dirty="0" err="1">
                <a:latin typeface="Times New Roman" panose="02020603050405020304" pitchFamily="18" charset="0"/>
                <a:cs typeface="Times New Roman" panose="02020603050405020304" pitchFamily="18" charset="0"/>
              </a:rPr>
              <a:t>hiệu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triệu</a:t>
            </a:r>
            <a:r>
              <a:rPr lang="en-US" sz="2400" i="1" dirty="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001252"/>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a14="http://schemas.microsoft.com/office/drawing/2010/main"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750" fill="hold"/>
                                        <p:tgtEl>
                                          <p:spTgt spid="70"/>
                                        </p:tgtEl>
                                        <p:attrNameLst>
                                          <p:attrName>ppt_x</p:attrName>
                                        </p:attrNameLst>
                                      </p:cBhvr>
                                      <p:tavLst>
                                        <p:tav tm="0">
                                          <p:val>
                                            <p:strVal val="#ppt_x"/>
                                          </p:val>
                                        </p:tav>
                                        <p:tav tm="100000">
                                          <p:val>
                                            <p:strVal val="#ppt_x"/>
                                          </p:val>
                                        </p:tav>
                                      </p:tavLst>
                                    </p:anim>
                                    <p:anim calcmode="lin" valueType="num">
                                      <p:cBhvr additive="base">
                                        <p:cTn id="8" dur="750" fill="hold"/>
                                        <p:tgtEl>
                                          <p:spTgt spid="7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barn(inVertical)">
                                      <p:cBhvr>
                                        <p:cTn id="13" dur="500"/>
                                        <p:tgtEl>
                                          <p:spTgt spid="8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barn(inVertical)">
                                      <p:cBhvr>
                                        <p:cTn id="16" dur="500"/>
                                        <p:tgtEl>
                                          <p:spTgt spid="8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circle(in)">
                                      <p:cBhvr>
                                        <p:cTn id="21" dur="2000"/>
                                        <p:tgtEl>
                                          <p:spTgt spid="9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Effect transition="in" filter="barn(inVertical)">
                                      <p:cBhvr>
                                        <p:cTn id="26" dur="500"/>
                                        <p:tgtEl>
                                          <p:spTgt spid="8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barn(inVertical)">
                                      <p:cBhvr>
                                        <p:cTn id="29" dur="5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circle(in)">
                                      <p:cBhvr>
                                        <p:cTn id="34"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p:bldP spid="89" grpId="0"/>
      <p:bldP spid="90" grpId="0"/>
      <p:bldP spid="9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2" name="Rectangle 1"/>
          <p:cNvSpPr/>
          <p:nvPr/>
        </p:nvSpPr>
        <p:spPr>
          <a:xfrm>
            <a:off x="1376907" y="1448152"/>
            <a:ext cx="8519265" cy="769441"/>
          </a:xfrm>
          <a:prstGeom prst="rect">
            <a:avLst/>
          </a:prstGeom>
        </p:spPr>
        <p:txBody>
          <a:bodyPr wrap="square">
            <a:spAutoFit/>
          </a:bodyPr>
          <a:lstStyle/>
          <a:p>
            <a:pPr algn="ctr"/>
            <a:r>
              <a:rPr lang="en-US" sz="4400" b="1">
                <a:solidFill>
                  <a:srgbClr val="92D050"/>
                </a:solidFill>
                <a:latin typeface="Times New Roman" panose="02020603050405020304" pitchFamily="18" charset="0"/>
                <a:ea typeface="SimSun" panose="02010600030101010101" pitchFamily="2" charset="-122"/>
              </a:rPr>
              <a:t>II. THỰC HÀNH TIẾNG VIỆT </a:t>
            </a:r>
            <a:endParaRPr lang="en-US" sz="4000">
              <a:solidFill>
                <a:srgbClr val="92D050"/>
              </a:solidFill>
            </a:endParaRPr>
          </a:p>
        </p:txBody>
      </p:sp>
      <p:sp>
        <p:nvSpPr>
          <p:cNvPr id="3" name="Rectangle 2"/>
          <p:cNvSpPr/>
          <p:nvPr/>
        </p:nvSpPr>
        <p:spPr>
          <a:xfrm>
            <a:off x="2823486" y="2582330"/>
            <a:ext cx="6848172" cy="2308324"/>
          </a:xfrm>
          <a:prstGeom prst="rect">
            <a:avLst/>
          </a:prstGeom>
        </p:spPr>
        <p:txBody>
          <a:bodyPr wrap="square">
            <a:spAutoFit/>
          </a:bodyPr>
          <a:lstStyle/>
          <a:p>
            <a:pPr marL="0" lvl="1" indent="-371401" defTabSz="914400">
              <a:buFont typeface="+mj-lt"/>
              <a:buAutoNum type="arabicPeriod"/>
              <a:defRPr/>
            </a:pPr>
            <a:r>
              <a:rPr lang="en-US" sz="2400" b="1">
                <a:solidFill>
                  <a:prstClr val="black"/>
                </a:solidFill>
                <a:latin typeface="Times New Roman" panose="02020603050405020304" pitchFamily="18" charset="0"/>
                <a:cs typeface="Times New Roman" panose="02020603050405020304" pitchFamily="18" charset="0"/>
              </a:rPr>
              <a:t>Tìm hiểu tri thức tiếng Việt</a:t>
            </a:r>
          </a:p>
          <a:p>
            <a:pPr marL="915611" lvl="2" indent="-371401" defTabSz="914400">
              <a:buFont typeface="+mj-lt"/>
              <a:buAutoNum type="alphaLcPeriod"/>
              <a:defRPr/>
            </a:pPr>
            <a:r>
              <a:rPr lang="en-US" sz="2400">
                <a:solidFill>
                  <a:prstClr val="black"/>
                </a:solidFill>
                <a:latin typeface="Times New Roman" panose="02020603050405020304" pitchFamily="18" charset="0"/>
                <a:cs typeface="Times New Roman" panose="02020603050405020304" pitchFamily="18" charset="0"/>
              </a:rPr>
              <a:t>Tổ chức thực hiện</a:t>
            </a:r>
          </a:p>
          <a:p>
            <a:pPr marL="915611" lvl="2" indent="-371401" defTabSz="914400">
              <a:buFont typeface="+mj-lt"/>
              <a:buAutoNum type="alphaLcPeriod"/>
              <a:defRPr/>
            </a:pPr>
            <a:r>
              <a:rPr lang="en-US" sz="2400">
                <a:solidFill>
                  <a:prstClr val="black"/>
                </a:solidFill>
                <a:latin typeface="Times New Roman" panose="02020603050405020304" pitchFamily="18" charset="0"/>
                <a:cs typeface="Times New Roman" panose="02020603050405020304" pitchFamily="18" charset="0"/>
              </a:rPr>
              <a:t>Kết luận</a:t>
            </a:r>
          </a:p>
          <a:p>
            <a:pPr marL="0" lvl="1" indent="-371401" defTabSz="914400">
              <a:buFont typeface="+mj-lt"/>
              <a:buAutoNum type="arabicPeriod"/>
              <a:defRPr/>
            </a:pPr>
            <a:r>
              <a:rPr lang="en-US" sz="2400" b="1">
                <a:solidFill>
                  <a:prstClr val="black"/>
                </a:solidFill>
                <a:latin typeface="Times New Roman" panose="02020603050405020304" pitchFamily="18" charset="0"/>
                <a:cs typeface="Times New Roman" panose="02020603050405020304" pitchFamily="18" charset="0"/>
              </a:rPr>
              <a:t>Thực hành tiếng Việt</a:t>
            </a:r>
          </a:p>
          <a:p>
            <a:pPr marL="915611" lvl="2" indent="-371401" defTabSz="914400">
              <a:buFont typeface="+mj-lt"/>
              <a:buAutoNum type="alphaLcPeriod"/>
              <a:defRPr/>
            </a:pPr>
            <a:r>
              <a:rPr lang="en-US" sz="2400">
                <a:solidFill>
                  <a:prstClr val="black"/>
                </a:solidFill>
                <a:latin typeface="Times New Roman" panose="02020603050405020304" pitchFamily="18" charset="0"/>
                <a:cs typeface="Times New Roman" panose="02020603050405020304" pitchFamily="18" charset="0"/>
              </a:rPr>
              <a:t>Tổ chức thực hiện</a:t>
            </a:r>
          </a:p>
          <a:p>
            <a:pPr marL="915611" lvl="2" indent="-371401" defTabSz="914400">
              <a:buFont typeface="+mj-lt"/>
              <a:buAutoNum type="alphaLcPeriod"/>
              <a:defRPr/>
            </a:pPr>
            <a:r>
              <a:rPr lang="en-US" sz="2400">
                <a:solidFill>
                  <a:prstClr val="black"/>
                </a:solidFill>
                <a:latin typeface="Times New Roman" panose="02020603050405020304" pitchFamily="18" charset="0"/>
                <a:cs typeface="Times New Roman" panose="02020603050405020304" pitchFamily="18" charset="0"/>
              </a:rPr>
              <a:t>Kết luận</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2397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2" name="Rectangle 1"/>
          <p:cNvSpPr/>
          <p:nvPr/>
        </p:nvSpPr>
        <p:spPr>
          <a:xfrm>
            <a:off x="1376907" y="1448152"/>
            <a:ext cx="8519265" cy="769441"/>
          </a:xfrm>
          <a:prstGeom prst="rect">
            <a:avLst/>
          </a:prstGeom>
        </p:spPr>
        <p:txBody>
          <a:bodyPr wrap="square">
            <a:spAutoFit/>
          </a:bodyPr>
          <a:lstStyle/>
          <a:p>
            <a:pPr algn="ctr"/>
            <a:r>
              <a:rPr lang="en-US" sz="4400" b="1">
                <a:solidFill>
                  <a:srgbClr val="92D050"/>
                </a:solidFill>
                <a:latin typeface="Times New Roman" panose="02020603050405020304" pitchFamily="18" charset="0"/>
                <a:ea typeface="SimSun" panose="02010600030101010101" pitchFamily="2" charset="-122"/>
              </a:rPr>
              <a:t>II. THỰC HÀNH TIẾNG VIỆT </a:t>
            </a:r>
            <a:endParaRPr lang="en-US" sz="4000">
              <a:solidFill>
                <a:srgbClr val="92D050"/>
              </a:solidFill>
            </a:endParaRPr>
          </a:p>
        </p:txBody>
      </p:sp>
      <p:sp>
        <p:nvSpPr>
          <p:cNvPr id="3" name="Rectangle 2"/>
          <p:cNvSpPr/>
          <p:nvPr/>
        </p:nvSpPr>
        <p:spPr>
          <a:xfrm>
            <a:off x="1738022" y="2328658"/>
            <a:ext cx="9336377" cy="2477601"/>
          </a:xfrm>
          <a:prstGeom prst="rect">
            <a:avLst/>
          </a:prstGeom>
        </p:spPr>
        <p:txBody>
          <a:bodyPr wrap="square">
            <a:spAutoFit/>
          </a:bodyPr>
          <a:lstStyle/>
          <a:p>
            <a:pPr marL="0" lvl="1" indent="-371401" defTabSz="914400">
              <a:buFont typeface="+mj-lt"/>
              <a:buAutoNum type="arabicPeriod"/>
              <a:defRPr/>
            </a:pPr>
            <a:r>
              <a:rPr lang="en-US" sz="2400" b="1">
                <a:solidFill>
                  <a:prstClr val="black"/>
                </a:solidFill>
                <a:latin typeface="Times New Roman" panose="02020603050405020304" pitchFamily="18" charset="0"/>
                <a:cs typeface="Times New Roman" panose="02020603050405020304" pitchFamily="18" charset="0"/>
              </a:rPr>
              <a:t>Tìm hiểu tri thức tiếng Việt</a:t>
            </a:r>
          </a:p>
          <a:p>
            <a:pPr marL="887110" lvl="2" indent="-342900" defTabSz="914400">
              <a:spcBef>
                <a:spcPts val="600"/>
              </a:spcBef>
              <a:spcAft>
                <a:spcPts val="600"/>
              </a:spcAft>
              <a:buFontTx/>
              <a:buChar char="-"/>
              <a:defRPr/>
            </a:pPr>
            <a:r>
              <a:rPr lang="en-US" sz="2400">
                <a:latin typeface="Times New Roman" panose="02020603050405020304" pitchFamily="18" charset="0"/>
                <a:cs typeface="Times New Roman" panose="02020603050405020304" pitchFamily="18" charset="0"/>
              </a:rPr>
              <a:t>Các lỗi  thường gặp về mạch lạc và liên kết</a:t>
            </a:r>
          </a:p>
          <a:p>
            <a:pPr marL="544210" lvl="2" defTabSz="914400">
              <a:spcBef>
                <a:spcPts val="600"/>
              </a:spcBef>
              <a:spcAft>
                <a:spcPts val="600"/>
              </a:spcAft>
              <a:defRPr/>
            </a:pPr>
            <a:r>
              <a:rPr lang="en-US" sz="2400">
                <a:latin typeface="Times New Roman" panose="02020603050405020304" pitchFamily="18" charset="0"/>
                <a:cs typeface="Times New Roman" panose="02020603050405020304" pitchFamily="18" charset="0"/>
              </a:rPr>
              <a:t>+ lỗi về mạch lạc, liên kết trong đoạn văn</a:t>
            </a:r>
          </a:p>
          <a:p>
            <a:pPr marL="544210" lvl="2" defTabSz="914400">
              <a:spcBef>
                <a:spcPts val="600"/>
              </a:spcBef>
              <a:spcAft>
                <a:spcPts val="600"/>
              </a:spcAft>
              <a:defRPr/>
            </a:pPr>
            <a:r>
              <a:rPr lang="en-US" sz="2400">
                <a:latin typeface="Times New Roman" panose="02020603050405020304" pitchFamily="18" charset="0"/>
                <a:cs typeface="Times New Roman" panose="02020603050405020304" pitchFamily="18" charset="0"/>
              </a:rPr>
              <a:t>+ lỗi không tách đoạn và lỗi tách đoạn tuỳ tiện. </a:t>
            </a:r>
            <a:endParaRPr lang="en-US" sz="2400" b="1">
              <a:solidFill>
                <a:prstClr val="black"/>
              </a:solidFill>
              <a:latin typeface="Times New Roman" panose="02020603050405020304" pitchFamily="18" charset="0"/>
              <a:cs typeface="Times New Roman" panose="02020603050405020304" pitchFamily="18" charset="0"/>
            </a:endParaRPr>
          </a:p>
          <a:p>
            <a:pPr marL="887110" lvl="2" indent="-342900" defTabSz="914400">
              <a:spcBef>
                <a:spcPts val="600"/>
              </a:spcBef>
              <a:spcAft>
                <a:spcPts val="600"/>
              </a:spcAft>
              <a:buFontTx/>
              <a:buChar char="-"/>
              <a:defRPr/>
            </a:pPr>
            <a:r>
              <a:rPr lang="en-US" sz="2400">
                <a:latin typeface="Times New Roman" panose="02020603050405020304" pitchFamily="18" charset="0"/>
                <a:cs typeface="Times New Roman" panose="02020603050405020304" pitchFamily="18" charset="0"/>
              </a:rPr>
              <a:t>Cách sửa</a:t>
            </a:r>
            <a:endParaRPr lang="en-US" sz="240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43250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1661625" y="1782489"/>
            <a:ext cx="9135668" cy="3724096"/>
          </a:xfrm>
          <a:prstGeom prst="rect">
            <a:avLst/>
          </a:prstGeom>
        </p:spPr>
        <p:txBody>
          <a:bodyPr wrap="square">
            <a:spAutoFit/>
          </a:bodyPr>
          <a:lstStyle/>
          <a:p>
            <a:pPr algn="just">
              <a:spcBef>
                <a:spcPts val="600"/>
              </a:spcBef>
            </a:pPr>
            <a:r>
              <a:rPr lang="en-US" sz="2400" b="1">
                <a:latin typeface="Times New Roman" panose="02020603050405020304" pitchFamily="18" charset="0"/>
                <a:cs typeface="Times New Roman" panose="02020603050405020304" pitchFamily="18" charset="0"/>
              </a:rPr>
              <a:t>Bài tập 1</a:t>
            </a:r>
            <a:r>
              <a:rPr lang="en-US" sz="2400">
                <a:latin typeface="Times New Roman" panose="02020603050405020304" pitchFamily="18" charset="0"/>
                <a:cs typeface="Times New Roman" panose="02020603050405020304" pitchFamily="18" charset="0"/>
              </a:rPr>
              <a:t>: Chỉ ra và nêu cách sửa lỗi không tách đoạn và lỗi tách đoạn tuỳ tiện trong các trường hợp đã cho.</a:t>
            </a:r>
          </a:p>
          <a:p>
            <a:pPr algn="just">
              <a:spcBef>
                <a:spcPts val="600"/>
              </a:spcBef>
            </a:pPr>
            <a:r>
              <a:rPr lang="en-US" sz="2400" b="1">
                <a:latin typeface="Times New Roman" panose="02020603050405020304" pitchFamily="18" charset="0"/>
                <a:cs typeface="Times New Roman" panose="02020603050405020304" pitchFamily="18" charset="0"/>
              </a:rPr>
              <a:t>Câu a</a:t>
            </a:r>
            <a:r>
              <a:rPr lang="en-US" sz="2400">
                <a:latin typeface="Times New Roman" panose="02020603050405020304" pitchFamily="18" charset="0"/>
                <a:cs typeface="Times New Roman" panose="02020603050405020304" pitchFamily="18" charset="0"/>
              </a:rPr>
              <a:t>: VB mắc lỗi tách đoạn tuỳ tiện.</a:t>
            </a:r>
          </a:p>
          <a:p>
            <a:pPr algn="just">
              <a:spcBef>
                <a:spcPts val="600"/>
              </a:spcBef>
            </a:pPr>
            <a:r>
              <a:rPr lang="en-US" sz="2400">
                <a:latin typeface="Times New Roman" panose="02020603050405020304" pitchFamily="18" charset="0"/>
                <a:cs typeface="Times New Roman" panose="02020603050405020304" pitchFamily="18" charset="0"/>
              </a:rPr>
              <a:t>Cách sửa: không tách đoạn ngay sau câu “Xuân Diệu … trở lại” vì chưa triển khai hết ý quan niệm về thời gian của Xuân Diệu.</a:t>
            </a:r>
          </a:p>
          <a:p>
            <a:pPr algn="just">
              <a:spcBef>
                <a:spcPts val="600"/>
              </a:spcBef>
            </a:pPr>
            <a:r>
              <a:rPr lang="en-US" sz="2400" b="1">
                <a:latin typeface="Times New Roman" panose="02020603050405020304" pitchFamily="18" charset="0"/>
                <a:cs typeface="Times New Roman" panose="02020603050405020304" pitchFamily="18" charset="0"/>
              </a:rPr>
              <a:t>Câu b</a:t>
            </a:r>
            <a:r>
              <a:rPr lang="en-US" sz="2400">
                <a:latin typeface="Times New Roman" panose="02020603050405020304" pitchFamily="18" charset="0"/>
                <a:cs typeface="Times New Roman" panose="02020603050405020304" pitchFamily="18" charset="0"/>
              </a:rPr>
              <a:t>: VB mắc lỗi không tách đoạn. Ý thứ nhất triển khai cái nguy hiểm của mặt ghềnh, ý thứ hai triển khai cái nguy hiểm của những cái hút nước nên cần tách đoạn để rõ ý.</a:t>
            </a:r>
          </a:p>
          <a:p>
            <a:pPr algn="just">
              <a:spcBef>
                <a:spcPts val="600"/>
              </a:spcBef>
            </a:pPr>
            <a:r>
              <a:rPr lang="en-US" sz="2400">
                <a:latin typeface="Times New Roman" panose="02020603050405020304" pitchFamily="18" charset="0"/>
                <a:cs typeface="Times New Roman" panose="02020603050405020304" pitchFamily="18" charset="0"/>
              </a:rPr>
              <a:t>Cách sửa: Tách đoạn ngay sau câu “Câu văn trải dài … sự hiểm nguy”.</a:t>
            </a:r>
          </a:p>
        </p:txBody>
      </p:sp>
      <p:sp>
        <p:nvSpPr>
          <p:cNvPr id="2" name="Rectangle 1"/>
          <p:cNvSpPr/>
          <p:nvPr/>
        </p:nvSpPr>
        <p:spPr>
          <a:xfrm>
            <a:off x="1738023" y="874643"/>
            <a:ext cx="6096000" cy="830997"/>
          </a:xfrm>
          <a:prstGeom prst="rect">
            <a:avLst/>
          </a:prstGeom>
        </p:spPr>
        <p:txBody>
          <a:bodyPr>
            <a:spAutoFit/>
          </a:bodyPr>
          <a:lstStyle/>
          <a:p>
            <a:pPr marL="0" lvl="1" defTabSz="914400">
              <a:defRPr/>
            </a:pPr>
            <a:r>
              <a:rPr lang="en-US" sz="2400" b="1">
                <a:solidFill>
                  <a:prstClr val="black"/>
                </a:solidFill>
                <a:latin typeface="Times New Roman" panose="02020603050405020304" pitchFamily="18" charset="0"/>
                <a:cs typeface="Times New Roman" panose="02020603050405020304" pitchFamily="18" charset="0"/>
              </a:rPr>
              <a:t>2. Thực hành tiếng Việt</a:t>
            </a:r>
          </a:p>
          <a:p>
            <a:pPr marL="915611" lvl="2" indent="-371401" defTabSz="914400">
              <a:buFont typeface="+mj-lt"/>
              <a:buAutoNum type="alphaLcPeriod"/>
              <a:defRPr/>
            </a:pPr>
            <a:r>
              <a:rPr lang="en-US" sz="2400" b="1">
                <a:solidFill>
                  <a:prstClr val="black"/>
                </a:solidFill>
                <a:latin typeface="Times New Roman" panose="02020603050405020304" pitchFamily="18" charset="0"/>
                <a:cs typeface="Times New Roman" panose="02020603050405020304" pitchFamily="18" charset="0"/>
              </a:rPr>
              <a:t>Tổ chức thực hiện</a:t>
            </a:r>
          </a:p>
        </p:txBody>
      </p:sp>
    </p:spTree>
    <p:extLst>
      <p:ext uri="{BB962C8B-B14F-4D97-AF65-F5344CB8AC3E}">
        <p14:creationId xmlns:p14="http://schemas.microsoft.com/office/powerpoint/2010/main" val="13371094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1134765" y="1969621"/>
            <a:ext cx="9957392" cy="3200876"/>
          </a:xfrm>
          <a:prstGeom prst="rect">
            <a:avLst/>
          </a:prstGeom>
        </p:spPr>
        <p:txBody>
          <a:bodyPr wrap="square">
            <a:spAutoFit/>
          </a:bodyPr>
          <a:lstStyle/>
          <a:p>
            <a:pPr algn="just">
              <a:spcBef>
                <a:spcPts val="600"/>
              </a:spcBef>
            </a:pPr>
            <a:r>
              <a:rPr lang="en-US" sz="2400" b="1">
                <a:latin typeface="Times New Roman" panose="02020603050405020304" pitchFamily="18" charset="0"/>
                <a:cs typeface="Times New Roman" panose="02020603050405020304" pitchFamily="18" charset="0"/>
              </a:rPr>
              <a:t>Bài tập 2</a:t>
            </a:r>
            <a:r>
              <a:rPr lang="en-US" sz="2400">
                <a:latin typeface="Times New Roman" panose="02020603050405020304" pitchFamily="18" charset="0"/>
                <a:cs typeface="Times New Roman" panose="02020603050405020304" pitchFamily="18" charset="0"/>
              </a:rPr>
              <a:t>: Chỉ ra lỗi về mạch lạc trong các trường hợp đã cho và nêu cách sửa:</a:t>
            </a:r>
          </a:p>
          <a:p>
            <a:pPr algn="just">
              <a:spcBef>
                <a:spcPts val="600"/>
              </a:spcBef>
            </a:pPr>
            <a:r>
              <a:rPr lang="en-US" sz="2400">
                <a:latin typeface="Times New Roman" panose="02020603050405020304" pitchFamily="18" charset="0"/>
                <a:cs typeface="Times New Roman" panose="02020603050405020304" pitchFamily="18" charset="0"/>
              </a:rPr>
              <a:t>VB mắc lỗi lạc chủ đề (hai đoạn văn không tập trung vào một chủ đề): đoạn (1) trình bày tính chất và trữ lượng của nước trên Trái Đất và viết câu chuyển đoạn đặt ra vấn đề chúng ta phải sử dụng như thế nào để bảo vệ nguồn nước thế nhưng đoạn (2) lại triển khai nội dung xung đột vì nguồn nước giữa các quốc gia.</a:t>
            </a:r>
          </a:p>
          <a:p>
            <a:pPr algn="just">
              <a:spcBef>
                <a:spcPts val="600"/>
              </a:spcBef>
            </a:pPr>
            <a:r>
              <a:rPr lang="en-US" sz="2400" b="1">
                <a:latin typeface="Times New Roman" panose="02020603050405020304" pitchFamily="18" charset="0"/>
                <a:cs typeface="Times New Roman" panose="02020603050405020304" pitchFamily="18" charset="0"/>
              </a:rPr>
              <a:t>Cách sửa</a:t>
            </a:r>
            <a:r>
              <a:rPr lang="en-US" sz="2400">
                <a:latin typeface="Times New Roman" panose="02020603050405020304" pitchFamily="18" charset="0"/>
                <a:cs typeface="Times New Roman" panose="02020603050405020304" pitchFamily="18" charset="0"/>
              </a:rPr>
              <a:t>: Viết lại đoạn (2) bàn về việc chúng ta phải sử dụng như thế nào để bảo vệ nguồn nước.</a:t>
            </a:r>
          </a:p>
        </p:txBody>
      </p:sp>
    </p:spTree>
    <p:extLst>
      <p:ext uri="{BB962C8B-B14F-4D97-AF65-F5344CB8AC3E}">
        <p14:creationId xmlns:p14="http://schemas.microsoft.com/office/powerpoint/2010/main" val="7518582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1273384" y="1677355"/>
            <a:ext cx="9957392" cy="1569660"/>
          </a:xfrm>
          <a:prstGeom prst="rect">
            <a:avLst/>
          </a:prstGeom>
        </p:spPr>
        <p:txBody>
          <a:bodyPr wrap="square">
            <a:spAutoFit/>
          </a:bodyPr>
          <a:lstStyle/>
          <a:p>
            <a:pPr marL="0" lvl="1" defTabSz="914400">
              <a:defRPr/>
            </a:pPr>
            <a:r>
              <a:rPr lang="en-US" sz="2400" b="1">
                <a:solidFill>
                  <a:prstClr val="black"/>
                </a:solidFill>
                <a:latin typeface="Times New Roman" panose="02020603050405020304" pitchFamily="18" charset="0"/>
                <a:cs typeface="Times New Roman" panose="02020603050405020304" pitchFamily="18" charset="0"/>
              </a:rPr>
              <a:t>2. Thực hành tiếng Việt</a:t>
            </a:r>
          </a:p>
          <a:p>
            <a:pPr marL="544210" lvl="2" defTabSz="914400">
              <a:defRPr/>
            </a:pPr>
            <a:r>
              <a:rPr lang="en-US" sz="2400" b="1">
                <a:solidFill>
                  <a:prstClr val="black"/>
                </a:solidFill>
                <a:latin typeface="Times New Roman" panose="02020603050405020304" pitchFamily="18" charset="0"/>
                <a:cs typeface="Times New Roman" panose="02020603050405020304" pitchFamily="18" charset="0"/>
              </a:rPr>
              <a:t>b. Kết luận</a:t>
            </a:r>
          </a:p>
          <a:p>
            <a:pPr marL="887110" lvl="2" indent="-342900" defTabSz="914400">
              <a:buFontTx/>
              <a:buChar char="-"/>
              <a:defRPr/>
            </a:pPr>
            <a:r>
              <a:rPr lang="en-US" sz="2400">
                <a:solidFill>
                  <a:prstClr val="black"/>
                </a:solidFill>
                <a:latin typeface="Times New Roman" panose="02020603050405020304" pitchFamily="18" charset="0"/>
                <a:cs typeface="Times New Roman" panose="02020603050405020304" pitchFamily="18" charset="0"/>
              </a:rPr>
              <a:t>Từ vựng: lỗi dùng từ và cách sửa</a:t>
            </a:r>
          </a:p>
          <a:p>
            <a:pPr marL="887110" lvl="2" indent="-342900" defTabSz="914400">
              <a:buFontTx/>
              <a:buChar char="-"/>
              <a:defRPr/>
            </a:pPr>
            <a:r>
              <a:rPr lang="en-US" sz="2400">
                <a:solidFill>
                  <a:prstClr val="black"/>
                </a:solidFill>
                <a:latin typeface="Times New Roman" panose="02020603050405020304" pitchFamily="18" charset="0"/>
                <a:cs typeface="Times New Roman" panose="02020603050405020304" pitchFamily="18" charset="0"/>
              </a:rPr>
              <a:t>Ngữ pháp: lỗi về trật tự từ và cách sửa</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206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3384890" y="1656638"/>
            <a:ext cx="3953135" cy="646331"/>
          </a:xfrm>
          <a:prstGeom prst="rect">
            <a:avLst/>
          </a:prstGeom>
        </p:spPr>
        <p:txBody>
          <a:bodyPr wrap="square">
            <a:spAutoFit/>
          </a:bodyPr>
          <a:lstStyle/>
          <a:p>
            <a:pPr algn="just"/>
            <a:r>
              <a:rPr lang="en-US" sz="3600" b="1">
                <a:solidFill>
                  <a:srgbClr val="92D050"/>
                </a:solidFill>
                <a:latin typeface="Times New Roman" panose="02020603050405020304" pitchFamily="18" charset="0"/>
                <a:cs typeface="Times New Roman" panose="02020603050405020304" pitchFamily="18" charset="0"/>
              </a:rPr>
              <a:t>III. PHẦN VIẾT </a:t>
            </a:r>
            <a:endParaRPr lang="en-US" sz="4800">
              <a:solidFill>
                <a:srgbClr val="92D05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04080" y="2511955"/>
            <a:ext cx="6096000" cy="1200329"/>
          </a:xfrm>
          <a:prstGeom prst="rect">
            <a:avLst/>
          </a:prstGeom>
        </p:spPr>
        <p:txBody>
          <a:bodyPr>
            <a:spAutoFit/>
          </a:bodyPr>
          <a:lstStyle/>
          <a:p>
            <a:pPr lvl="0" defTabSz="914400">
              <a:defRPr/>
            </a:pPr>
            <a:r>
              <a:rPr lang="vi-VN" sz="2400" b="1">
                <a:solidFill>
                  <a:prstClr val="black"/>
                </a:solidFill>
                <a:latin typeface="Times New Roman" panose="02020603050405020304" pitchFamily="18" charset="0"/>
              </a:rPr>
              <a:t>1.</a:t>
            </a:r>
            <a:r>
              <a:rPr lang="en-US" sz="2400" b="1">
                <a:solidFill>
                  <a:prstClr val="black"/>
                </a:solidFill>
                <a:latin typeface="Calibri"/>
              </a:rPr>
              <a:t> </a:t>
            </a:r>
            <a:r>
              <a:rPr lang="en-US" sz="2400" b="1">
                <a:solidFill>
                  <a:prstClr val="black"/>
                </a:solidFill>
                <a:latin typeface="Times New Roman" panose="02020603050405020304" pitchFamily="18" charset="0"/>
                <a:cs typeface="Times New Roman" panose="02020603050405020304" pitchFamily="18" charset="0"/>
              </a:rPr>
              <a:t>Khởi động</a:t>
            </a:r>
            <a:endParaRPr lang="vi-VN" sz="2400" b="1">
              <a:solidFill>
                <a:prstClr val="black"/>
              </a:solidFill>
              <a:latin typeface="Times New Roman" panose="02020603050405020304" pitchFamily="18" charset="0"/>
              <a:cs typeface="Times New Roman" panose="02020603050405020304" pitchFamily="18" charset="0"/>
            </a:endParaRPr>
          </a:p>
          <a:p>
            <a:pPr lvl="0" defTabSz="914400">
              <a:defRPr/>
            </a:pPr>
            <a:r>
              <a:rPr lang="vi-VN" sz="2400" b="1">
                <a:solidFill>
                  <a:prstClr val="black"/>
                </a:solidFill>
                <a:latin typeface="Times New Roman" panose="02020603050405020304" pitchFamily="18" charset="0"/>
              </a:rPr>
              <a:t>2.</a:t>
            </a:r>
            <a:r>
              <a:rPr lang="en-US" sz="2400" b="1">
                <a:solidFill>
                  <a:prstClr val="black"/>
                </a:solidFill>
                <a:latin typeface="Calibri"/>
              </a:rPr>
              <a:t> </a:t>
            </a:r>
            <a:r>
              <a:rPr lang="en-US" sz="2400" b="1">
                <a:solidFill>
                  <a:prstClr val="black"/>
                </a:solidFill>
                <a:latin typeface="Times New Roman" panose="02020603050405020304" pitchFamily="18" charset="0"/>
                <a:cs typeface="Times New Roman" panose="02020603050405020304" pitchFamily="18" charset="0"/>
              </a:rPr>
              <a:t>Khám phá kiến thức</a:t>
            </a:r>
            <a:endParaRPr lang="en-US" sz="2400" b="1" i="1">
              <a:solidFill>
                <a:prstClr val="black"/>
              </a:solidFill>
              <a:latin typeface="Times New Roman" panose="02020603050405020304" pitchFamily="18" charset="0"/>
              <a:cs typeface="Times New Roman" panose="02020603050405020304" pitchFamily="18" charset="0"/>
            </a:endParaRPr>
          </a:p>
          <a:p>
            <a:pPr lvl="0" defTabSz="914400">
              <a:defRPr/>
            </a:pPr>
            <a:r>
              <a:rPr lang="en-US" sz="2400" b="1">
                <a:solidFill>
                  <a:prstClr val="black"/>
                </a:solidFill>
                <a:latin typeface="Times New Roman" panose="02020603050405020304" pitchFamily="18" charset="0"/>
                <a:cs typeface="Times New Roman" panose="02020603050405020304" pitchFamily="18" charset="0"/>
              </a:rPr>
              <a:t>3</a:t>
            </a:r>
            <a:r>
              <a:rPr lang="en-US" sz="2400" b="1">
                <a:solidFill>
                  <a:prstClr val="black"/>
                </a:solidFill>
                <a:latin typeface="Calibri"/>
              </a:rPr>
              <a:t>. </a:t>
            </a:r>
            <a:r>
              <a:rPr lang="en-US" sz="2400" b="1">
                <a:solidFill>
                  <a:prstClr val="black"/>
                </a:solidFill>
                <a:latin typeface="Times New Roman" panose="02020603050405020304" pitchFamily="18" charset="0"/>
                <a:cs typeface="Times New Roman" panose="02020603050405020304" pitchFamily="18" charset="0"/>
              </a:rPr>
              <a:t>Luyện tập – Vận dụng</a:t>
            </a:r>
            <a:endParaRPr lang="vi-VN" sz="2400" b="1">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65445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2512201" y="1012550"/>
            <a:ext cx="3953135" cy="646331"/>
          </a:xfrm>
          <a:prstGeom prst="rect">
            <a:avLst/>
          </a:prstGeom>
        </p:spPr>
        <p:txBody>
          <a:bodyPr wrap="square">
            <a:spAutoFit/>
          </a:bodyPr>
          <a:lstStyle/>
          <a:p>
            <a:pPr algn="just"/>
            <a:r>
              <a:rPr lang="en-US" sz="3600" b="1">
                <a:solidFill>
                  <a:srgbClr val="92D050"/>
                </a:solidFill>
                <a:latin typeface="Times New Roman" panose="02020603050405020304" pitchFamily="18" charset="0"/>
                <a:cs typeface="Times New Roman" panose="02020603050405020304" pitchFamily="18" charset="0"/>
              </a:rPr>
              <a:t>III. PHẦN VIẾT </a:t>
            </a:r>
            <a:endParaRPr lang="en-US" sz="4800">
              <a:solidFill>
                <a:srgbClr val="92D05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608531" y="1737455"/>
            <a:ext cx="9190097" cy="1569660"/>
          </a:xfrm>
          <a:prstGeom prst="rect">
            <a:avLst/>
          </a:prstGeom>
        </p:spPr>
        <p:txBody>
          <a:bodyPr wrap="square">
            <a:spAutoFit/>
          </a:bodyPr>
          <a:lstStyle/>
          <a:p>
            <a:pPr marL="457200" lvl="0" indent="-457200" defTabSz="914400">
              <a:buAutoNum type="arabicPeriod"/>
              <a:defRPr/>
            </a:pPr>
            <a:r>
              <a:rPr lang="en-US" sz="2400" b="1">
                <a:solidFill>
                  <a:prstClr val="black"/>
                </a:solidFill>
                <a:latin typeface="Times New Roman" panose="02020603050405020304" pitchFamily="18" charset="0"/>
                <a:cs typeface="Times New Roman" panose="02020603050405020304" pitchFamily="18" charset="0"/>
              </a:rPr>
              <a:t>Khởi động</a:t>
            </a:r>
          </a:p>
          <a:p>
            <a:pPr lvl="0" defTabSz="914400">
              <a:defRPr/>
            </a:pPr>
            <a:endParaRPr lang="en-US" sz="2400" b="1">
              <a:solidFill>
                <a:prstClr val="black"/>
              </a:solidFill>
              <a:latin typeface="Times New Roman" panose="02020603050405020304" pitchFamily="18" charset="0"/>
              <a:cs typeface="Times New Roman" panose="02020603050405020304" pitchFamily="18" charset="0"/>
            </a:endParaRPr>
          </a:p>
          <a:p>
            <a:pPr lvl="0" defTabSz="914400">
              <a:defRPr/>
            </a:pPr>
            <a:r>
              <a:rPr lang="en-US" sz="2400">
                <a:latin typeface="Times New Roman" panose="02020603050405020304" pitchFamily="18" charset="0"/>
                <a:cs typeface="Times New Roman" panose="02020603050405020304" pitchFamily="18" charset="0"/>
              </a:rPr>
              <a:t>HS xem một đoạn video mẫu do GV trình chiếu</a:t>
            </a:r>
          </a:p>
          <a:p>
            <a:pPr defTabSz="914400">
              <a:defRPr/>
            </a:pPr>
            <a:r>
              <a:rPr lang="en-US" sz="2400">
                <a:latin typeface="Times New Roman" panose="02020603050405020304" pitchFamily="18" charset="0"/>
                <a:cs typeface="Times New Roman" panose="02020603050405020304" pitchFamily="18" charset="0"/>
              </a:rPr>
              <a:t>Đoạn video trên đã cho em biết những điều gì về người thuyết trình?</a:t>
            </a:r>
          </a:p>
        </p:txBody>
      </p:sp>
    </p:spTree>
    <p:extLst>
      <p:ext uri="{BB962C8B-B14F-4D97-AF65-F5344CB8AC3E}">
        <p14:creationId xmlns:p14="http://schemas.microsoft.com/office/powerpoint/2010/main" val="8840848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sp>
        <p:nvSpPr>
          <p:cNvPr id="18" name="Rectangle 17"/>
          <p:cNvSpPr/>
          <p:nvPr/>
        </p:nvSpPr>
        <p:spPr>
          <a:xfrm>
            <a:off x="719648" y="1754791"/>
            <a:ext cx="10375982" cy="954107"/>
          </a:xfrm>
          <a:prstGeom prst="rect">
            <a:avLst/>
          </a:prstGeom>
        </p:spPr>
        <p:txBody>
          <a:bodyPr wrap="none">
            <a:spAutoFit/>
          </a:bodyPr>
          <a:lstStyle/>
          <a:p>
            <a:r>
              <a:rPr lang="en-US" sz="2800" b="1" dirty="0">
                <a:latin typeface="Times New Roman" panose="02020603050405020304" pitchFamily="18" charset="0"/>
                <a:cs typeface="Times New Roman" panose="02020603050405020304" pitchFamily="18" charset="0"/>
              </a:rPr>
              <a:t>HS </a:t>
            </a:r>
            <a:r>
              <a:rPr lang="en-US" sz="2800" b="1" dirty="0" err="1">
                <a:latin typeface="Times New Roman" panose="02020603050405020304" pitchFamily="18" charset="0"/>
                <a:cs typeface="Times New Roman" panose="02020603050405020304" pitchFamily="18" charset="0"/>
              </a:rPr>
              <a:t>đọc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phần</a:t>
            </a:r>
            <a:r>
              <a:rPr lang="en-US" sz="2800" b="1" dirty="0">
                <a:latin typeface="Times New Roman" panose="02020603050405020304" pitchFamily="18" charset="0"/>
                <a:cs typeface="Times New Roman" panose="02020603050405020304" pitchFamily="18" charset="0"/>
              </a:rPr>
              <a:t> </a:t>
            </a:r>
            <a:r>
              <a:rPr lang="en-US" sz="2800" b="1" i="1" dirty="0">
                <a:latin typeface="Times New Roman" panose="02020603050405020304" pitchFamily="18" charset="0"/>
                <a:cs typeface="Times New Roman" panose="02020603050405020304" pitchFamily="18" charset="0"/>
              </a:rPr>
              <a:t>Tri </a:t>
            </a:r>
            <a:r>
              <a:rPr lang="en-US" sz="2800" b="1" i="1" dirty="0" err="1">
                <a:latin typeface="Times New Roman" panose="02020603050405020304" pitchFamily="18" charset="0"/>
                <a:cs typeface="Times New Roman" panose="02020603050405020304" pitchFamily="18" charset="0"/>
              </a:rPr>
              <a:t>thức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ngữ</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luận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SGK</a:t>
            </a:r>
          </a:p>
          <a:p>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việc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PHT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1)</a:t>
            </a:r>
          </a:p>
        </p:txBody>
      </p:sp>
      <p:graphicFrame>
        <p:nvGraphicFramePr>
          <p:cNvPr id="19" name="Table 18"/>
          <p:cNvGraphicFramePr>
            <a:graphicFrameLocks noGrp="1"/>
          </p:cNvGraphicFramePr>
          <p:nvPr>
            <p:extLst>
              <p:ext uri="{D42A27DB-BD31-4B8C-83A1-F6EECF244321}">
                <p14:modId xmlns:p14="http://schemas.microsoft.com/office/powerpoint/2010/main" val="3379353469"/>
              </p:ext>
            </p:extLst>
          </p:nvPr>
        </p:nvGraphicFramePr>
        <p:xfrm>
          <a:off x="1275370" y="3113017"/>
          <a:ext cx="9619425" cy="2088465"/>
        </p:xfrm>
        <a:graphic>
          <a:graphicData uri="http://schemas.openxmlformats.org/drawingml/2006/table">
            <a:tbl>
              <a:tblPr firstRow="1" firstCol="1" bandRow="1">
                <a:tableStyleId>{5C22544A-7EE6-4342-B048-85BDC9FD1C3A}</a:tableStyleId>
              </a:tblPr>
              <a:tblGrid>
                <a:gridCol w="2799890">
                  <a:extLst>
                    <a:ext uri="{9D8B030D-6E8A-4147-A177-3AD203B41FA5}">
                      <a16:colId xmlns:a16="http://schemas.microsoft.com/office/drawing/2014/main" val="664729559"/>
                    </a:ext>
                  </a:extLst>
                </a:gridCol>
                <a:gridCol w="6819535">
                  <a:extLst>
                    <a:ext uri="{9D8B030D-6E8A-4147-A177-3AD203B41FA5}">
                      <a16:colId xmlns:a16="http://schemas.microsoft.com/office/drawing/2014/main" val="1587199782"/>
                    </a:ext>
                  </a:extLst>
                </a:gridCol>
              </a:tblGrid>
              <a:tr h="696155">
                <a:tc>
                  <a:txBody>
                    <a:bodyPr/>
                    <a:lstStyle/>
                    <a:p>
                      <a:pPr marL="0" marR="0" algn="just">
                        <a:lnSpc>
                          <a:spcPct val="125000"/>
                        </a:lnSpc>
                        <a:spcBef>
                          <a:spcPts val="0"/>
                        </a:spcBef>
                        <a:spcAft>
                          <a:spcPts val="0"/>
                        </a:spcAft>
                      </a:pPr>
                      <a:r>
                        <a:rPr lang="en-US" sz="2800" dirty="0" err="1">
                          <a:solidFill>
                            <a:srgbClr val="7030A0"/>
                          </a:solidFill>
                          <a:effectLst/>
                          <a:latin typeface="Times New Roman" panose="02020603050405020304" pitchFamily="18" charset="0"/>
                          <a:cs typeface="Times New Roman" panose="02020603050405020304" pitchFamily="18" charset="0"/>
                        </a:rPr>
                        <a:t>Mục</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đích</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25000"/>
                        </a:lnSpc>
                        <a:spcBef>
                          <a:spcPts val="0"/>
                        </a:spcBef>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594135"/>
                  </a:ext>
                </a:extLst>
              </a:tr>
              <a:tr h="696155">
                <a:tc>
                  <a:txBody>
                    <a:bodyPr/>
                    <a:lstStyle/>
                    <a:p>
                      <a:pPr marL="0" marR="0" algn="just">
                        <a:lnSpc>
                          <a:spcPct val="125000"/>
                        </a:lnSpc>
                        <a:spcBef>
                          <a:spcPts val="0"/>
                        </a:spcBef>
                        <a:spcAft>
                          <a:spcPts val="0"/>
                        </a:spcAft>
                      </a:pPr>
                      <a:r>
                        <a:rPr lang="en-US" sz="2800" dirty="0" err="1">
                          <a:solidFill>
                            <a:srgbClr val="7030A0"/>
                          </a:solidFill>
                          <a:effectLst/>
                          <a:latin typeface="Times New Roman" panose="02020603050405020304" pitchFamily="18" charset="0"/>
                          <a:cs typeface="Times New Roman" panose="02020603050405020304" pitchFamily="18" charset="0"/>
                        </a:rPr>
                        <a:t>Quan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điểm</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25000"/>
                        </a:lnSpc>
                        <a:spcBef>
                          <a:spcPts val="0"/>
                        </a:spcBef>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2615"/>
                  </a:ext>
                </a:extLst>
              </a:tr>
              <a:tr h="696155">
                <a:tc>
                  <a:txBody>
                    <a:bodyPr/>
                    <a:lstStyle/>
                    <a:p>
                      <a:pPr marL="0" marR="0" algn="just">
                        <a:lnSpc>
                          <a:spcPct val="125000"/>
                        </a:lnSpc>
                        <a:spcBef>
                          <a:spcPts val="0"/>
                        </a:spcBef>
                        <a:spcAft>
                          <a:spcPts val="0"/>
                        </a:spcAft>
                      </a:pPr>
                      <a:r>
                        <a:rPr lang="en-US" sz="2800">
                          <a:solidFill>
                            <a:srgbClr val="7030A0"/>
                          </a:solidFill>
                          <a:effectLst/>
                          <a:latin typeface="Times New Roman" panose="02020603050405020304" pitchFamily="18" charset="0"/>
                          <a:cs typeface="Times New Roman" panose="02020603050405020304" pitchFamily="18" charset="0"/>
                        </a:rPr>
                        <a:t>Yếu tố biểu cảm</a:t>
                      </a:r>
                      <a:endParaRPr lang="en-US" sz="280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25000"/>
                        </a:lnSpc>
                        <a:spcBef>
                          <a:spcPts val="0"/>
                        </a:spcBef>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7543617"/>
                  </a:ext>
                </a:extLst>
              </a:tr>
            </a:tbl>
          </a:graphicData>
        </a:graphic>
      </p:graphicFrame>
      <p:sp>
        <p:nvSpPr>
          <p:cNvPr id="20" name="Rectangle 19"/>
          <p:cNvSpPr/>
          <p:nvPr/>
        </p:nvSpPr>
        <p:spPr>
          <a:xfrm>
            <a:off x="1738023" y="938802"/>
            <a:ext cx="7640553" cy="689099"/>
          </a:xfrm>
          <a:prstGeom prst="rect">
            <a:avLst/>
          </a:prstGeom>
        </p:spPr>
        <p:txBody>
          <a:bodyPr wrap="none">
            <a:spAutoFit/>
          </a:bodyPr>
          <a:lstStyle/>
          <a:p>
            <a:pPr marL="132080" marR="0" algn="just">
              <a:lnSpc>
                <a:spcPct val="115000"/>
              </a:lnSpc>
              <a:spcBef>
                <a:spcPts val="600"/>
              </a:spcBef>
              <a:spcAft>
                <a:spcPts val="600"/>
              </a:spcAft>
            </a:pPr>
            <a:r>
              <a:rPr lang="en-US" sz="3600" b="1">
                <a:solidFill>
                  <a:srgbClr val="FF0000"/>
                </a:solidFill>
                <a:latin typeface="Times New Roman" panose="02020603050405020304" pitchFamily="18" charset="0"/>
                <a:ea typeface="SimSun" panose="02010600030101010101" pitchFamily="2" charset="-122"/>
                <a:cs typeface="Times New Roman" panose="02020603050405020304" pitchFamily="18" charset="0"/>
              </a:rPr>
              <a:t>Tìm </a:t>
            </a:r>
            <a:r>
              <a:rPr lang="en-US" sz="36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hiểu</a:t>
            </a:r>
            <a:r>
              <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chung</a:t>
            </a:r>
            <a:r>
              <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về</a:t>
            </a:r>
            <a:r>
              <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văn</a:t>
            </a:r>
            <a:r>
              <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bản</a:t>
            </a:r>
            <a:r>
              <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nghị</a:t>
            </a:r>
            <a:r>
              <a:rPr lang="en-US" sz="3600" b="1" dirty="0">
                <a:solidFill>
                  <a:srgbClr val="FF0000"/>
                </a:solidFill>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FF0000"/>
                </a:solidFill>
                <a:latin typeface="Times New Roman" panose="02020603050405020304" pitchFamily="18" charset="0"/>
                <a:ea typeface="SimSun" panose="02010600030101010101" pitchFamily="2" charset="-122"/>
                <a:cs typeface="Times New Roman" panose="02020603050405020304" pitchFamily="18" charset="0"/>
              </a:rPr>
              <a:t>luận</a:t>
            </a:r>
            <a:endParaRPr lang="en-US" sz="3600" dirty="0">
              <a:solidFill>
                <a:srgbClr val="FF0000"/>
              </a:solidFill>
              <a:effectLst/>
              <a:latin typeface="Calibri" panose="020F0502020204030204" pitchFamily="34" charset="0"/>
              <a:ea typeface="SimSun" panose="02010600030101010101" pitchFamily="2" charset="-122"/>
              <a:cs typeface="Times New Roman" panose="02020603050405020304" pitchFamily="18" charset="0"/>
            </a:endParaRPr>
          </a:p>
        </p:txBody>
      </p:sp>
      <p:sp>
        <p:nvSpPr>
          <p:cNvPr id="21" name="Rectangle 20"/>
          <p:cNvSpPr/>
          <p:nvPr/>
        </p:nvSpPr>
        <p:spPr>
          <a:xfrm>
            <a:off x="7722947" y="5400745"/>
            <a:ext cx="3381375" cy="622799"/>
          </a:xfrm>
          <a:prstGeom prst="rect">
            <a:avLst/>
          </a:prstGeom>
        </p:spPr>
        <p:txBody>
          <a:bodyPr wrap="none">
            <a:spAutoFit/>
          </a:bodyPr>
          <a:lstStyle/>
          <a:p>
            <a:pPr marL="132080" marR="0" algn="just">
              <a:lnSpc>
                <a:spcPct val="115000"/>
              </a:lnSpc>
              <a:spcBef>
                <a:spcPts val="600"/>
              </a:spcBef>
              <a:spcAft>
                <a:spcPts val="600"/>
              </a:spcAft>
            </a:pPr>
            <a:r>
              <a:rPr lang="en-US" sz="3200" b="1" dirty="0" err="1">
                <a:solidFill>
                  <a:srgbClr val="7030A0"/>
                </a:solidFill>
                <a:latin typeface="Times New Roman" panose="02020603050405020304" pitchFamily="18" charset="0"/>
                <a:ea typeface="SimSun" panose="02010600030101010101" pitchFamily="2" charset="-122"/>
                <a:cs typeface="Times New Roman" panose="02020603050405020304" pitchFamily="18" charset="0"/>
              </a:rPr>
              <a:t>Thời</a:t>
            </a:r>
            <a:r>
              <a:rPr lang="en-US" sz="3200" b="1" dirty="0">
                <a:solidFill>
                  <a:srgbClr val="7030A0"/>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dirty="0" err="1">
                <a:solidFill>
                  <a:srgbClr val="7030A0"/>
                </a:solidFill>
                <a:latin typeface="Times New Roman" panose="02020603050405020304" pitchFamily="18" charset="0"/>
                <a:ea typeface="SimSun" panose="02010600030101010101" pitchFamily="2" charset="-122"/>
                <a:cs typeface="Times New Roman" panose="02020603050405020304" pitchFamily="18" charset="0"/>
              </a:rPr>
              <a:t>gian</a:t>
            </a:r>
            <a:r>
              <a:rPr lang="en-US" sz="3200" b="1" dirty="0">
                <a:solidFill>
                  <a:srgbClr val="7030A0"/>
                </a:solidFill>
                <a:latin typeface="Times New Roman" panose="02020603050405020304" pitchFamily="18" charset="0"/>
                <a:ea typeface="SimSun" panose="02010600030101010101" pitchFamily="2" charset="-122"/>
                <a:cs typeface="Times New Roman" panose="02020603050405020304" pitchFamily="18" charset="0"/>
              </a:rPr>
              <a:t>: 5 </a:t>
            </a:r>
            <a:r>
              <a:rPr lang="en-US" sz="3200" b="1" dirty="0" err="1">
                <a:solidFill>
                  <a:srgbClr val="7030A0"/>
                </a:solidFill>
                <a:latin typeface="Times New Roman" panose="02020603050405020304" pitchFamily="18" charset="0"/>
                <a:ea typeface="SimSun" panose="02010600030101010101" pitchFamily="2" charset="-122"/>
                <a:cs typeface="Times New Roman" panose="02020603050405020304" pitchFamily="18" charset="0"/>
              </a:rPr>
              <a:t>phút</a:t>
            </a:r>
            <a:endParaRPr lang="en-US" sz="3200" dirty="0">
              <a:solidFill>
                <a:srgbClr val="7030A0"/>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758806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2" name="Rectangle 1"/>
          <p:cNvSpPr/>
          <p:nvPr/>
        </p:nvSpPr>
        <p:spPr>
          <a:xfrm>
            <a:off x="1275370" y="2242877"/>
            <a:ext cx="9716965" cy="2400657"/>
          </a:xfrm>
          <a:prstGeom prst="rect">
            <a:avLst/>
          </a:prstGeom>
        </p:spPr>
        <p:txBody>
          <a:bodyPr wrap="square">
            <a:spAutoFit/>
          </a:bodyPr>
          <a:lstStyle/>
          <a:p>
            <a:pPr algn="just">
              <a:lnSpc>
                <a:spcPct val="125000"/>
              </a:lnSpc>
              <a:spcAft>
                <a:spcPts val="0"/>
              </a:spcAft>
            </a:pPr>
            <a:r>
              <a:rPr lang="en-US" sz="2400" b="1">
                <a:latin typeface="Times New Roman" panose="02020603050405020304" pitchFamily="18" charset="0"/>
                <a:ea typeface="Arial" panose="020B0604020202020204" pitchFamily="34" charset="0"/>
              </a:rPr>
              <a:t>Câu 1</a:t>
            </a:r>
            <a:r>
              <a:rPr lang="en-US" sz="2400">
                <a:latin typeface="Times New Roman" panose="02020603050405020304" pitchFamily="18" charset="0"/>
                <a:ea typeface="Arial" panose="020B0604020202020204" pitchFamily="34" charset="0"/>
              </a:rPr>
              <a:t>: Bố cục bài viết cơ bản đã đáp ứng được yêu cầu đối với kiểu bài viết bài luận về bản thân: Bố cục được chia theo 3 phần rõ ràng.</a:t>
            </a:r>
            <a:endParaRPr lang="en-US" sz="2400">
              <a:latin typeface="Arial" panose="020B0604020202020204" pitchFamily="34" charset="0"/>
              <a:ea typeface="Arial" panose="020B0604020202020204" pitchFamily="34" charset="0"/>
            </a:endParaRPr>
          </a:p>
          <a:p>
            <a:pPr algn="just">
              <a:lnSpc>
                <a:spcPct val="125000"/>
              </a:lnSpc>
              <a:spcAft>
                <a:spcPts val="0"/>
              </a:spcAft>
            </a:pPr>
            <a:r>
              <a:rPr lang="en-US" sz="2400" b="1">
                <a:latin typeface="Times New Roman" panose="02020603050405020304" pitchFamily="18" charset="0"/>
                <a:ea typeface="Arial" panose="020B0604020202020204" pitchFamily="34" charset="0"/>
              </a:rPr>
              <a:t>Câu 2</a:t>
            </a:r>
            <a:r>
              <a:rPr lang="en-US" sz="2400">
                <a:latin typeface="Times New Roman" panose="02020603050405020304" pitchFamily="18" charset="0"/>
                <a:ea typeface="Arial" panose="020B0604020202020204" pitchFamily="34" charset="0"/>
              </a:rPr>
              <a:t>: Các bằng chứng được nêu trong bài luận có đặc điểm cụ thể, xác thực, tiêu biểu, làm bật lên được đặc điểm của bản thân người viết là có đam mê, có những ý tưởng thực tế để đưa văn chương gần hơn với cuộc sống.</a:t>
            </a:r>
            <a:endParaRPr lang="en-US" sz="2400">
              <a:latin typeface="Arial" panose="020B0604020202020204" pitchFamily="34" charset="0"/>
              <a:ea typeface="Arial" panose="020B0604020202020204" pitchFamily="34" charset="0"/>
            </a:endParaRPr>
          </a:p>
        </p:txBody>
      </p:sp>
      <p:sp>
        <p:nvSpPr>
          <p:cNvPr id="19" name="Rectangle 18"/>
          <p:cNvSpPr/>
          <p:nvPr/>
        </p:nvSpPr>
        <p:spPr>
          <a:xfrm>
            <a:off x="1423895" y="1639570"/>
            <a:ext cx="9379131" cy="523220"/>
          </a:xfrm>
          <a:prstGeom prst="rect">
            <a:avLst/>
          </a:prstGeom>
        </p:spPr>
        <p:txBody>
          <a:bodyPr wrap="square">
            <a:spAutoFit/>
          </a:bodyPr>
          <a:lstStyle/>
          <a:p>
            <a:pPr algn="just"/>
            <a:r>
              <a:rPr lang="en-US" sz="2800" b="1" i="1">
                <a:latin typeface="Times New Roman" panose="02020603050405020304" pitchFamily="18" charset="0"/>
                <a:cs typeface="Times New Roman" panose="02020603050405020304" pitchFamily="18" charset="0"/>
              </a:rPr>
              <a:t>Ngữ liệu tham khảo: “Bài luận về đam mê của bản thân”</a:t>
            </a:r>
          </a:p>
        </p:txBody>
      </p:sp>
      <p:sp>
        <p:nvSpPr>
          <p:cNvPr id="4" name="Rectangle 3"/>
          <p:cNvSpPr/>
          <p:nvPr/>
        </p:nvSpPr>
        <p:spPr>
          <a:xfrm>
            <a:off x="1378011" y="1051938"/>
            <a:ext cx="3696846" cy="523220"/>
          </a:xfrm>
          <a:prstGeom prst="rect">
            <a:avLst/>
          </a:prstGeom>
        </p:spPr>
        <p:txBody>
          <a:bodyPr wrap="none">
            <a:spAutoFit/>
          </a:bodyPr>
          <a:lstStyle/>
          <a:p>
            <a:r>
              <a:rPr lang="vi-VN" sz="2800" b="1">
                <a:solidFill>
                  <a:prstClr val="black"/>
                </a:solidFill>
                <a:latin typeface="Times New Roman" panose="02020603050405020304" pitchFamily="18" charset="0"/>
              </a:rPr>
              <a:t>2.</a:t>
            </a:r>
            <a:r>
              <a:rPr lang="en-US" sz="2800" b="1">
                <a:solidFill>
                  <a:prstClr val="black"/>
                </a:solidFill>
                <a:latin typeface="Calibri"/>
              </a:rPr>
              <a:t> </a:t>
            </a:r>
            <a:r>
              <a:rPr lang="en-US" sz="2800" b="1">
                <a:solidFill>
                  <a:prstClr val="black"/>
                </a:solidFill>
                <a:latin typeface="Times New Roman" panose="02020603050405020304" pitchFamily="18" charset="0"/>
                <a:cs typeface="Times New Roman" panose="02020603050405020304" pitchFamily="18" charset="0"/>
              </a:rPr>
              <a:t>Khám phá kiến thức</a:t>
            </a:r>
            <a:endParaRPr lang="en-US" sz="2400"/>
          </a:p>
        </p:txBody>
      </p:sp>
    </p:spTree>
    <p:extLst>
      <p:ext uri="{BB962C8B-B14F-4D97-AF65-F5344CB8AC3E}">
        <p14:creationId xmlns:p14="http://schemas.microsoft.com/office/powerpoint/2010/main" val="14017314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circle(in)">
                                      <p:cBhvr>
                                        <p:cTn id="21" dur="2000"/>
                                        <p:tgtEl>
                                          <p:spTgt spid="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
                                            <p:txEl>
                                              <p:pRg st="1" end="1"/>
                                            </p:txEl>
                                          </p:spTgt>
                                        </p:tgtEl>
                                        <p:attrNameLst>
                                          <p:attrName>style.visibility</p:attrName>
                                        </p:attrNameLst>
                                      </p:cBhvr>
                                      <p:to>
                                        <p:strVal val="visible"/>
                                      </p:to>
                                    </p:set>
                                    <p:animEffect transition="in" filter="circle(in)">
                                      <p:cBhvr>
                                        <p:cTn id="26"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1661625" y="1222069"/>
            <a:ext cx="9379131" cy="523220"/>
          </a:xfrm>
          <a:prstGeom prst="rect">
            <a:avLst/>
          </a:prstGeom>
        </p:spPr>
        <p:txBody>
          <a:bodyPr wrap="square">
            <a:spAutoFit/>
          </a:bodyPr>
          <a:lstStyle/>
          <a:p>
            <a:pPr algn="just"/>
            <a:r>
              <a:rPr lang="en-US" sz="2800" b="1">
                <a:latin typeface="Times New Roman" panose="02020603050405020304" pitchFamily="18" charset="0"/>
                <a:cs typeface="Times New Roman" panose="02020603050405020304" pitchFamily="18" charset="0"/>
              </a:rPr>
              <a:t>Ngữ liệu tham khảo: “Bài luận về đam mê của bản thân”.</a:t>
            </a:r>
          </a:p>
        </p:txBody>
      </p:sp>
      <p:sp>
        <p:nvSpPr>
          <p:cNvPr id="2" name="Rectangle 1"/>
          <p:cNvSpPr/>
          <p:nvPr/>
        </p:nvSpPr>
        <p:spPr>
          <a:xfrm>
            <a:off x="1621608" y="2093525"/>
            <a:ext cx="9260943" cy="3323987"/>
          </a:xfrm>
          <a:prstGeom prst="rect">
            <a:avLst/>
          </a:prstGeom>
        </p:spPr>
        <p:txBody>
          <a:bodyPr wrap="square">
            <a:spAutoFit/>
          </a:bodyPr>
          <a:lstStyle/>
          <a:p>
            <a:pPr algn="just">
              <a:lnSpc>
                <a:spcPct val="125000"/>
              </a:lnSpc>
              <a:spcAft>
                <a:spcPts val="0"/>
              </a:spcAft>
            </a:pPr>
            <a:r>
              <a:rPr lang="en-US" sz="2400" b="1">
                <a:latin typeface="Times New Roman" panose="02020603050405020304" pitchFamily="18" charset="0"/>
                <a:ea typeface="Arial" panose="020B0604020202020204" pitchFamily="34" charset="0"/>
              </a:rPr>
              <a:t>Câu 3</a:t>
            </a:r>
            <a:r>
              <a:rPr lang="en-US" sz="2400">
                <a:latin typeface="Times New Roman" panose="02020603050405020304" pitchFamily="18" charset="0"/>
                <a:ea typeface="Arial" panose="020B0604020202020204" pitchFamily="34" charset="0"/>
              </a:rPr>
              <a:t>: Để bài luận xác thực, đáng tin cậy, người viết đã đưa ra những thông tin cụ thể, chi tiết về không gian và thời gian.</a:t>
            </a:r>
            <a:endParaRPr lang="en-US" sz="2400">
              <a:latin typeface="Arial" panose="020B0604020202020204" pitchFamily="34" charset="0"/>
              <a:ea typeface="Arial" panose="020B0604020202020204" pitchFamily="34" charset="0"/>
            </a:endParaRPr>
          </a:p>
          <a:p>
            <a:pPr algn="just">
              <a:lnSpc>
                <a:spcPct val="125000"/>
              </a:lnSpc>
              <a:spcAft>
                <a:spcPts val="0"/>
              </a:spcAft>
            </a:pPr>
            <a:r>
              <a:rPr lang="en-US" sz="2400" b="1">
                <a:latin typeface="Times New Roman" panose="02020603050405020304" pitchFamily="18" charset="0"/>
                <a:ea typeface="Arial" panose="020B0604020202020204" pitchFamily="34" charset="0"/>
              </a:rPr>
              <a:t>Câu 4</a:t>
            </a:r>
            <a:r>
              <a:rPr lang="en-US" sz="2400">
                <a:latin typeface="Times New Roman" panose="02020603050405020304" pitchFamily="18" charset="0"/>
                <a:ea typeface="Arial" panose="020B0604020202020204" pitchFamily="34" charset="0"/>
              </a:rPr>
              <a:t>: Giọng điệu khiêm tốn, say mê, nhiệt huyết khi nói về những ý tưởng và kế hoạch của mình. Ngôn ngữ bình dị, chân thành.</a:t>
            </a:r>
            <a:endParaRPr lang="en-US" sz="2400">
              <a:latin typeface="Arial" panose="020B0604020202020204" pitchFamily="34" charset="0"/>
              <a:ea typeface="Arial" panose="020B0604020202020204" pitchFamily="34" charset="0"/>
            </a:endParaRPr>
          </a:p>
          <a:p>
            <a:pPr algn="just">
              <a:lnSpc>
                <a:spcPct val="125000"/>
              </a:lnSpc>
              <a:spcAft>
                <a:spcPts val="0"/>
              </a:spcAft>
            </a:pPr>
            <a:r>
              <a:rPr lang="en-US" sz="2400" b="1">
                <a:latin typeface="Times New Roman" panose="02020603050405020304" pitchFamily="18" charset="0"/>
                <a:ea typeface="Arial" panose="020B0604020202020204" pitchFamily="34" charset="0"/>
              </a:rPr>
              <a:t>Câu 5</a:t>
            </a:r>
            <a:r>
              <a:rPr lang="en-US" sz="2400">
                <a:latin typeface="Times New Roman" panose="02020603050405020304" pitchFamily="18" charset="0"/>
                <a:ea typeface="Arial" panose="020B0604020202020204" pitchFamily="34" charset="0"/>
              </a:rPr>
              <a:t>: Thông điệp bài viết đưa ra là “văn học gắn với cuộc sống, việc đọc sách là nhịp cầu kết nối những tâm hồn”. Đây là một thông điệp có ý nghĩa, lan toả giá trị sống tích cực đến người đọc.</a:t>
            </a:r>
            <a:endParaRPr lang="en-US" sz="240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34973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circle(in)">
                                      <p:cBhvr>
                                        <p:cTn id="14" dur="2000"/>
                                        <p:tgtEl>
                                          <p:spTgt spid="2">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1000"/>
                                        <p:tgtEl>
                                          <p:spTgt spid="2">
                                            <p:txEl>
                                              <p:pRg st="2" end="2"/>
                                            </p:txEl>
                                          </p:spTgt>
                                        </p:tgtEl>
                                      </p:cBhvr>
                                    </p:animEffect>
                                    <p:anim calcmode="lin" valueType="num">
                                      <p:cBhvr>
                                        <p:cTn id="20"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4" name="Rectangle 3"/>
          <p:cNvSpPr/>
          <p:nvPr/>
        </p:nvSpPr>
        <p:spPr>
          <a:xfrm>
            <a:off x="1644290" y="970428"/>
            <a:ext cx="4639412" cy="579967"/>
          </a:xfrm>
          <a:prstGeom prst="rect">
            <a:avLst/>
          </a:prstGeom>
        </p:spPr>
        <p:txBody>
          <a:bodyPr wrap="none">
            <a:spAutoFit/>
          </a:bodyPr>
          <a:lstStyle/>
          <a:p>
            <a:pPr lvl="0" algn="just">
              <a:lnSpc>
                <a:spcPct val="125000"/>
              </a:lnSpc>
            </a:pPr>
            <a:r>
              <a:rPr lang="en-US" sz="2800" b="1" i="1">
                <a:latin typeface="Times New Roman" panose="02020603050405020304" pitchFamily="18" charset="0"/>
                <a:ea typeface="Arial" panose="020B0604020202020204" pitchFamily="34" charset="0"/>
              </a:rPr>
              <a:t>Thực hành viết theo quy trình</a:t>
            </a:r>
            <a:endParaRPr lang="en-US" sz="2800" i="1">
              <a:effectLst/>
              <a:latin typeface="Arial" panose="020B0604020202020204" pitchFamily="34" charset="0"/>
              <a:ea typeface="Arial" panose="020B0604020202020204" pitchFamily="34" charset="0"/>
            </a:endParaRPr>
          </a:p>
        </p:txBody>
      </p:sp>
      <p:sp>
        <p:nvSpPr>
          <p:cNvPr id="5" name="Rectangle 4"/>
          <p:cNvSpPr/>
          <p:nvPr/>
        </p:nvSpPr>
        <p:spPr>
          <a:xfrm>
            <a:off x="1867515" y="1778151"/>
            <a:ext cx="9252608" cy="3785652"/>
          </a:xfrm>
          <a:prstGeom prst="rect">
            <a:avLst/>
          </a:prstGeom>
        </p:spPr>
        <p:txBody>
          <a:bodyPr wrap="square">
            <a:spAutoFit/>
          </a:bodyPr>
          <a:lstStyle/>
          <a:p>
            <a:pPr algn="just">
              <a:lnSpc>
                <a:spcPct val="125000"/>
              </a:lnSpc>
              <a:spcAft>
                <a:spcPts val="0"/>
              </a:spcAft>
            </a:pPr>
            <a:r>
              <a:rPr lang="en-US" sz="2400">
                <a:latin typeface="Times New Roman" panose="02020603050405020304" pitchFamily="18" charset="0"/>
                <a:ea typeface="Arial" panose="020B0604020202020204" pitchFamily="34" charset="0"/>
              </a:rPr>
              <a:t>+ Bước 1: Chuẩn bị viết</a:t>
            </a:r>
            <a:endParaRPr lang="en-US" sz="2400">
              <a:latin typeface="Arial" panose="020B0604020202020204" pitchFamily="34" charset="0"/>
              <a:ea typeface="Arial" panose="020B0604020202020204" pitchFamily="34" charset="0"/>
            </a:endParaRPr>
          </a:p>
          <a:p>
            <a:pPr algn="just">
              <a:lnSpc>
                <a:spcPct val="125000"/>
              </a:lnSpc>
              <a:spcAft>
                <a:spcPts val="0"/>
              </a:spcAft>
            </a:pPr>
            <a:r>
              <a:rPr lang="en-US" sz="2400">
                <a:latin typeface="Times New Roman" panose="02020603050405020304" pitchFamily="18" charset="0"/>
                <a:ea typeface="Arial" panose="020B0604020202020204" pitchFamily="34" charset="0"/>
              </a:rPr>
              <a:t>Đọc, xác định yêu cầu của đề để lựa chọn được đề tài phù hợp, lựa chọn được những đặc điểm tiêu biểu, nổi bật của bản thân mình; xác định được mục đích viết và người đọc để có cách triển khai thích hợp và hiệu quả; hướng dẫn HS thu thập tư liệu chuẩn bị cho bài viết.</a:t>
            </a:r>
            <a:endParaRPr lang="en-US" sz="2400">
              <a:latin typeface="Arial" panose="020B0604020202020204" pitchFamily="34" charset="0"/>
              <a:ea typeface="Arial" panose="020B0604020202020204" pitchFamily="34" charset="0"/>
            </a:endParaRPr>
          </a:p>
          <a:p>
            <a:pPr algn="just">
              <a:lnSpc>
                <a:spcPct val="125000"/>
              </a:lnSpc>
              <a:spcAft>
                <a:spcPts val="0"/>
              </a:spcAft>
            </a:pPr>
            <a:r>
              <a:rPr lang="en-US" sz="2400">
                <a:latin typeface="Times New Roman" panose="02020603050405020304" pitchFamily="18" charset="0"/>
                <a:ea typeface="Arial" panose="020B0604020202020204" pitchFamily="34" charset="0"/>
              </a:rPr>
              <a:t>+ Bước 2: Tìm ý và lập dàn ý</a:t>
            </a:r>
            <a:endParaRPr lang="en-US" sz="2400">
              <a:latin typeface="Arial" panose="020B0604020202020204" pitchFamily="34" charset="0"/>
              <a:ea typeface="Arial" panose="020B0604020202020204" pitchFamily="34" charset="0"/>
            </a:endParaRPr>
          </a:p>
          <a:p>
            <a:pPr algn="just">
              <a:lnSpc>
                <a:spcPct val="125000"/>
              </a:lnSpc>
              <a:spcAft>
                <a:spcPts val="0"/>
              </a:spcAft>
            </a:pPr>
            <a:r>
              <a:rPr lang="en-US" sz="2400">
                <a:latin typeface="Times New Roman" panose="02020603050405020304" pitchFamily="18" charset="0"/>
                <a:ea typeface="Arial" panose="020B0604020202020204" pitchFamily="34" charset="0"/>
              </a:rPr>
              <a:t>+ Bước 3: Viết bài</a:t>
            </a:r>
            <a:endParaRPr lang="en-US" sz="2400">
              <a:latin typeface="Arial" panose="020B0604020202020204" pitchFamily="34" charset="0"/>
              <a:ea typeface="Arial" panose="020B0604020202020204" pitchFamily="34" charset="0"/>
            </a:endParaRPr>
          </a:p>
          <a:p>
            <a:pPr algn="just">
              <a:lnSpc>
                <a:spcPct val="125000"/>
              </a:lnSpc>
              <a:spcAft>
                <a:spcPts val="0"/>
              </a:spcAft>
            </a:pPr>
            <a:r>
              <a:rPr lang="en-US" sz="2400">
                <a:latin typeface="Times New Roman" panose="02020603050405020304" pitchFamily="18" charset="0"/>
                <a:ea typeface="Arial" panose="020B0604020202020204" pitchFamily="34" charset="0"/>
              </a:rPr>
              <a:t>+ Bước 4: Xem lại và chỉnh sửa.</a:t>
            </a:r>
            <a:endParaRPr lang="en-US" sz="24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1182820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fade">
                                      <p:cBhvr>
                                        <p:cTn id="33" dur="1000"/>
                                        <p:tgtEl>
                                          <p:spTgt spid="5">
                                            <p:txEl>
                                              <p:pRg st="3" end="3"/>
                                            </p:txEl>
                                          </p:spTgt>
                                        </p:tgtEl>
                                      </p:cBhvr>
                                    </p:animEffect>
                                    <p:anim calcmode="lin" valueType="num">
                                      <p:cBhvr>
                                        <p:cTn id="3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1000"/>
                                        <p:tgtEl>
                                          <p:spTgt spid="5">
                                            <p:txEl>
                                              <p:pRg st="4" end="4"/>
                                            </p:txEl>
                                          </p:spTgt>
                                        </p:tgtEl>
                                      </p:cBhvr>
                                    </p:animEffect>
                                    <p:anim calcmode="lin" valueType="num">
                                      <p:cBhvr>
                                        <p:cTn id="3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4" name="Rectangle 3"/>
          <p:cNvSpPr/>
          <p:nvPr/>
        </p:nvSpPr>
        <p:spPr>
          <a:xfrm>
            <a:off x="2173520" y="748567"/>
            <a:ext cx="4802918" cy="579967"/>
          </a:xfrm>
          <a:prstGeom prst="rect">
            <a:avLst/>
          </a:prstGeom>
        </p:spPr>
        <p:txBody>
          <a:bodyPr wrap="none">
            <a:spAutoFit/>
          </a:bodyPr>
          <a:lstStyle/>
          <a:p>
            <a:pPr algn="just">
              <a:lnSpc>
                <a:spcPct val="125000"/>
              </a:lnSpc>
              <a:spcAft>
                <a:spcPts val="0"/>
              </a:spcAft>
            </a:pPr>
            <a:r>
              <a:rPr lang="en-US" sz="2800" b="1">
                <a:latin typeface="Times New Roman" panose="02020603050405020304" pitchFamily="18" charset="0"/>
                <a:ea typeface="Arial" panose="020B0604020202020204" pitchFamily="34" charset="0"/>
              </a:rPr>
              <a:t>Thực hành viết theo quy trình</a:t>
            </a:r>
            <a:endParaRPr lang="en-US" sz="2800">
              <a:effectLst/>
              <a:latin typeface="Arial" panose="020B0604020202020204" pitchFamily="34" charset="0"/>
              <a:ea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72161766"/>
              </p:ext>
            </p:extLst>
          </p:nvPr>
        </p:nvGraphicFramePr>
        <p:xfrm>
          <a:off x="716049" y="1834808"/>
          <a:ext cx="10889019" cy="4697823"/>
        </p:xfrm>
        <a:graphic>
          <a:graphicData uri="http://schemas.openxmlformats.org/drawingml/2006/table">
            <a:tbl>
              <a:tblPr/>
              <a:tblGrid>
                <a:gridCol w="1632860">
                  <a:extLst>
                    <a:ext uri="{9D8B030D-6E8A-4147-A177-3AD203B41FA5}">
                      <a16:colId xmlns:a16="http://schemas.microsoft.com/office/drawing/2014/main" val="2717308558"/>
                    </a:ext>
                  </a:extLst>
                </a:gridCol>
                <a:gridCol w="7106194">
                  <a:extLst>
                    <a:ext uri="{9D8B030D-6E8A-4147-A177-3AD203B41FA5}">
                      <a16:colId xmlns:a16="http://schemas.microsoft.com/office/drawing/2014/main" val="4210059206"/>
                    </a:ext>
                  </a:extLst>
                </a:gridCol>
                <a:gridCol w="810674">
                  <a:extLst>
                    <a:ext uri="{9D8B030D-6E8A-4147-A177-3AD203B41FA5}">
                      <a16:colId xmlns:a16="http://schemas.microsoft.com/office/drawing/2014/main" val="1818271449"/>
                    </a:ext>
                  </a:extLst>
                </a:gridCol>
                <a:gridCol w="1339291">
                  <a:extLst>
                    <a:ext uri="{9D8B030D-6E8A-4147-A177-3AD203B41FA5}">
                      <a16:colId xmlns:a16="http://schemas.microsoft.com/office/drawing/2014/main" val="2207513474"/>
                    </a:ext>
                  </a:extLst>
                </a:gridCol>
              </a:tblGrid>
              <a:tr h="308464">
                <a:tc gridSpan="2">
                  <a:txBody>
                    <a:bodyPr/>
                    <a:lstStyle/>
                    <a:p>
                      <a:pPr algn="ctr">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Nội dung kiểm tra</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Đạt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Chưa đạt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07772"/>
                  </a:ext>
                </a:extLst>
              </a:tr>
              <a:tr h="616928">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Mở bài</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Giới thiệu khái quát đặc điểm của bản thân sẽ triển khai</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415924"/>
                  </a:ext>
                </a:extLst>
              </a:tr>
              <a:tr h="308464">
                <a:tc rowSpan="4">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Thân bài</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Nêu được mục đích của bài viết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148585"/>
                  </a:ext>
                </a:extLst>
              </a:tr>
              <a:tr h="406058">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Phân tích được các đặc điểm tiêu biểu của bản thân</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217612"/>
                  </a:ext>
                </a:extLst>
              </a:tr>
              <a:tr h="404258">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Đưa ra được những bằng chứng thuyết phục để làm rõ từng đặc điểm của bản thân.</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357856"/>
                  </a:ext>
                </a:extLst>
              </a:tr>
              <a:tr h="308464">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Đưa ra các thông tin xác thực, đáng tin cậy.</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794888"/>
                  </a:ext>
                </a:extLst>
              </a:tr>
              <a:tr h="462245">
                <a:tc rowSpan="2">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Kết bài</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Khẳng định lại đặc điểm tiêu biểu, nổi bật của bản thân.</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788675"/>
                  </a:ext>
                </a:extLst>
              </a:tr>
              <a:tr h="308464">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Nêu thông điệp có ý nghĩa.</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51032"/>
                  </a:ext>
                </a:extLst>
              </a:tr>
              <a:tr h="475307">
                <a:tc rowSpan="2">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Kỹ năng trình bày, diễn đạt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Giọng điệu chân thành, phù hợp với mục đích và đối tượng bài viết.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014048"/>
                  </a:ext>
                </a:extLst>
              </a:tr>
              <a:tr h="616928">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Ngôn ngữ chuẩn mực, không mắc lỗi chính tả, lỗi diễn đạt.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88840"/>
                  </a:ext>
                </a:extLst>
              </a:tr>
            </a:tbl>
          </a:graphicData>
        </a:graphic>
      </p:graphicFrame>
      <p:sp>
        <p:nvSpPr>
          <p:cNvPr id="6" name="Rectangle 5"/>
          <p:cNvSpPr/>
          <p:nvPr/>
        </p:nvSpPr>
        <p:spPr>
          <a:xfrm>
            <a:off x="1661625" y="1277903"/>
            <a:ext cx="8031563" cy="438582"/>
          </a:xfrm>
          <a:prstGeom prst="rect">
            <a:avLst/>
          </a:prstGeom>
        </p:spPr>
        <p:txBody>
          <a:bodyPr wrap="square">
            <a:spAutoFit/>
          </a:bodyPr>
          <a:lstStyle/>
          <a:p>
            <a:pPr>
              <a:lnSpc>
                <a:spcPct val="125000"/>
              </a:lnSpc>
              <a:spcAft>
                <a:spcPts val="0"/>
              </a:spcAft>
            </a:pPr>
            <a:r>
              <a:rPr lang="en-US" sz="1800">
                <a:latin typeface="Times New Roman" panose="02020603050405020304" pitchFamily="18" charset="0"/>
                <a:ea typeface="Arial" panose="020B0604020202020204" pitchFamily="34" charset="0"/>
              </a:rPr>
              <a:t>		BẢNG KIỂM KĨ NĂNG VIẾT BÀI LUẬN VỀ BẢN THÂN</a:t>
            </a:r>
            <a:endParaRPr lang="en-US" sz="160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702513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动物, 软体动物&#10;&#10;已生成高可信度的说明">
            <a:extLst>
              <a:ext uri="{FF2B5EF4-FFF2-40B4-BE49-F238E27FC236}">
                <a16:creationId xmlns:a16="http://schemas.microsoft.com/office/drawing/2014/main" id="{09C980AF-D42D-4561-8356-71365CCA60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5905500"/>
            <a:ext cx="12192000" cy="952500"/>
          </a:xfrm>
          <a:prstGeom prst="rect">
            <a:avLst/>
          </a:prstGeom>
        </p:spPr>
      </p:pic>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4" name="Rectangle 3"/>
          <p:cNvSpPr/>
          <p:nvPr/>
        </p:nvSpPr>
        <p:spPr>
          <a:xfrm>
            <a:off x="1965445" y="765354"/>
            <a:ext cx="3972498" cy="588751"/>
          </a:xfrm>
          <a:prstGeom prst="rect">
            <a:avLst/>
          </a:prstGeom>
        </p:spPr>
        <p:txBody>
          <a:bodyPr wrap="none">
            <a:spAutoFit/>
          </a:bodyPr>
          <a:lstStyle/>
          <a:p>
            <a:pPr lvl="0" algn="just">
              <a:lnSpc>
                <a:spcPct val="125000"/>
              </a:lnSpc>
            </a:pPr>
            <a:r>
              <a:rPr lang="en-US" sz="2800" b="1">
                <a:solidFill>
                  <a:prstClr val="black"/>
                </a:solidFill>
                <a:latin typeface="Times New Roman" panose="02020603050405020304" pitchFamily="18" charset="0"/>
                <a:cs typeface="Times New Roman" panose="02020603050405020304" pitchFamily="18" charset="0"/>
              </a:rPr>
              <a:t>3</a:t>
            </a:r>
            <a:r>
              <a:rPr lang="en-US" sz="2800" b="1">
                <a:solidFill>
                  <a:prstClr val="black"/>
                </a:solidFill>
                <a:latin typeface="Calibri"/>
              </a:rPr>
              <a:t>. </a:t>
            </a:r>
            <a:r>
              <a:rPr lang="en-US" sz="2800" b="1">
                <a:solidFill>
                  <a:prstClr val="black"/>
                </a:solidFill>
                <a:latin typeface="Times New Roman" panose="02020603050405020304" pitchFamily="18" charset="0"/>
                <a:cs typeface="Times New Roman" panose="02020603050405020304" pitchFamily="18" charset="0"/>
              </a:rPr>
              <a:t>Luyện tập – Vận dụng</a:t>
            </a:r>
            <a:endParaRPr lang="vi-VN" sz="2800" b="1">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945624" y="1281213"/>
            <a:ext cx="6516205" cy="553998"/>
          </a:xfrm>
          <a:prstGeom prst="rect">
            <a:avLst/>
          </a:prstGeom>
        </p:spPr>
        <p:txBody>
          <a:bodyPr wrap="square">
            <a:spAutoFit/>
          </a:bodyPr>
          <a:lstStyle/>
          <a:p>
            <a:pPr algn="just">
              <a:lnSpc>
                <a:spcPct val="125000"/>
              </a:lnSpc>
              <a:spcAft>
                <a:spcPts val="0"/>
              </a:spcAft>
            </a:pPr>
            <a:r>
              <a:rPr lang="en-US" sz="2400" b="1" i="1">
                <a:latin typeface="Times New Roman" panose="02020603050405020304" pitchFamily="18" charset="0"/>
                <a:cs typeface="Times New Roman" panose="02020603050405020304" pitchFamily="18" charset="0"/>
              </a:rPr>
              <a:t>Viết một bài luận về “Lý tưởng sống của em”.</a:t>
            </a:r>
            <a:endParaRPr lang="en-US" sz="3600" b="1" i="1">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044968174"/>
              </p:ext>
            </p:extLst>
          </p:nvPr>
        </p:nvGraphicFramePr>
        <p:xfrm>
          <a:off x="395690" y="1810961"/>
          <a:ext cx="10889019" cy="4961510"/>
        </p:xfrm>
        <a:graphic>
          <a:graphicData uri="http://schemas.openxmlformats.org/drawingml/2006/table">
            <a:tbl>
              <a:tblPr/>
              <a:tblGrid>
                <a:gridCol w="1632860">
                  <a:extLst>
                    <a:ext uri="{9D8B030D-6E8A-4147-A177-3AD203B41FA5}">
                      <a16:colId xmlns:a16="http://schemas.microsoft.com/office/drawing/2014/main" val="2717308558"/>
                    </a:ext>
                  </a:extLst>
                </a:gridCol>
                <a:gridCol w="7106194">
                  <a:extLst>
                    <a:ext uri="{9D8B030D-6E8A-4147-A177-3AD203B41FA5}">
                      <a16:colId xmlns:a16="http://schemas.microsoft.com/office/drawing/2014/main" val="4210059206"/>
                    </a:ext>
                  </a:extLst>
                </a:gridCol>
                <a:gridCol w="810674">
                  <a:extLst>
                    <a:ext uri="{9D8B030D-6E8A-4147-A177-3AD203B41FA5}">
                      <a16:colId xmlns:a16="http://schemas.microsoft.com/office/drawing/2014/main" val="1818271449"/>
                    </a:ext>
                  </a:extLst>
                </a:gridCol>
                <a:gridCol w="1339291">
                  <a:extLst>
                    <a:ext uri="{9D8B030D-6E8A-4147-A177-3AD203B41FA5}">
                      <a16:colId xmlns:a16="http://schemas.microsoft.com/office/drawing/2014/main" val="2207513474"/>
                    </a:ext>
                  </a:extLst>
                </a:gridCol>
              </a:tblGrid>
              <a:tr h="308464">
                <a:tc gridSpan="2">
                  <a:txBody>
                    <a:bodyPr/>
                    <a:lstStyle/>
                    <a:p>
                      <a:pPr algn="ctr">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Nội dung kiểm tra</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Đạt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Chưa đạt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07772"/>
                  </a:ext>
                </a:extLst>
              </a:tr>
              <a:tr h="616928">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Mở bài</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Giới thiệu </a:t>
                      </a:r>
                      <a:r>
                        <a:rPr lang="en-US" sz="2000" b="1" i="1">
                          <a:latin typeface="Times New Roman" panose="02020603050405020304" pitchFamily="18" charset="0"/>
                          <a:cs typeface="Times New Roman" panose="02020603050405020304" pitchFamily="18" charset="0"/>
                        </a:rPr>
                        <a:t>về “lý</a:t>
                      </a:r>
                      <a:r>
                        <a:rPr lang="en-US" sz="2000" b="1" i="1" baseline="0">
                          <a:latin typeface="Times New Roman" panose="02020603050405020304" pitchFamily="18" charset="0"/>
                          <a:cs typeface="Times New Roman" panose="02020603050405020304" pitchFamily="18" charset="0"/>
                        </a:rPr>
                        <a:t> tưởng sống của em”</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415924"/>
                  </a:ext>
                </a:extLst>
              </a:tr>
              <a:tr h="308464">
                <a:tc rowSpan="4">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Thân bài</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Nêu được mục đích của bài viết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148585"/>
                  </a:ext>
                </a:extLst>
              </a:tr>
              <a:tr h="406058">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Phân tích được các đặc điểm </a:t>
                      </a:r>
                      <a:r>
                        <a:rPr lang="en-US" sz="2000" b="0" i="0">
                          <a:latin typeface="Times New Roman" panose="02020603050405020304" pitchFamily="18" charset="0"/>
                          <a:cs typeface="Times New Roman" panose="02020603050405020304" pitchFamily="18" charset="0"/>
                        </a:rPr>
                        <a:t>về</a:t>
                      </a:r>
                      <a:r>
                        <a:rPr lang="en-US" sz="2000" b="1" i="1">
                          <a:latin typeface="Times New Roman" panose="02020603050405020304" pitchFamily="18" charset="0"/>
                          <a:cs typeface="Times New Roman" panose="02020603050405020304" pitchFamily="18" charset="0"/>
                        </a:rPr>
                        <a:t> “lý</a:t>
                      </a:r>
                      <a:r>
                        <a:rPr lang="en-US" sz="2000" b="1" i="1" baseline="0">
                          <a:latin typeface="Times New Roman" panose="02020603050405020304" pitchFamily="18" charset="0"/>
                          <a:cs typeface="Times New Roman" panose="02020603050405020304" pitchFamily="18" charset="0"/>
                        </a:rPr>
                        <a:t> tưởng sống của em”</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217612"/>
                  </a:ext>
                </a:extLst>
              </a:tr>
              <a:tr h="404258">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Đưa ra được những bằng chứng thuyết phục để làm rõ từng đặc điểm của </a:t>
                      </a:r>
                      <a:r>
                        <a:rPr lang="en-US" sz="2000" b="1" i="1">
                          <a:latin typeface="Times New Roman" panose="02020603050405020304" pitchFamily="18" charset="0"/>
                          <a:cs typeface="Times New Roman" panose="02020603050405020304" pitchFamily="18" charset="0"/>
                        </a:rPr>
                        <a:t>về “lý</a:t>
                      </a:r>
                      <a:r>
                        <a:rPr lang="en-US" sz="2000" b="1" i="1" baseline="0">
                          <a:latin typeface="Times New Roman" panose="02020603050405020304" pitchFamily="18" charset="0"/>
                          <a:cs typeface="Times New Roman" panose="02020603050405020304" pitchFamily="18" charset="0"/>
                        </a:rPr>
                        <a:t> tưởng sống của em”</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357856"/>
                  </a:ext>
                </a:extLst>
              </a:tr>
              <a:tr h="308464">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Đưa ra các thông tin xác thực, đáng tin cậy.</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794888"/>
                  </a:ext>
                </a:extLst>
              </a:tr>
              <a:tr h="462245">
                <a:tc rowSpan="2">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Kết bài</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Khẳng định lại đặc điểm tiêu biểu, nổi bật của </a:t>
                      </a:r>
                      <a:r>
                        <a:rPr lang="en-US" sz="2000" b="1" i="1">
                          <a:latin typeface="Times New Roman" panose="02020603050405020304" pitchFamily="18" charset="0"/>
                          <a:cs typeface="Times New Roman" panose="02020603050405020304" pitchFamily="18" charset="0"/>
                        </a:rPr>
                        <a:t>lý</a:t>
                      </a:r>
                      <a:r>
                        <a:rPr lang="en-US" sz="2000" b="1" i="1" baseline="0">
                          <a:latin typeface="Times New Roman" panose="02020603050405020304" pitchFamily="18" charset="0"/>
                          <a:cs typeface="Times New Roman" panose="02020603050405020304" pitchFamily="18" charset="0"/>
                        </a:rPr>
                        <a:t> tưởng sống của mình</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788675"/>
                  </a:ext>
                </a:extLst>
              </a:tr>
              <a:tr h="308464">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Nêu thông điệp có ý nghĩa</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51032"/>
                  </a:ext>
                </a:extLst>
              </a:tr>
              <a:tr h="475307">
                <a:tc rowSpan="2">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Kỹ năng trình bày, diễn đạt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Giọng điệu chân thành, phù hợp với mục đích và đối tượng bài viết.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014048"/>
                  </a:ext>
                </a:extLst>
              </a:tr>
              <a:tr h="616928">
                <a:tc vMerge="1">
                  <a:txBody>
                    <a:bodyPr/>
                    <a:lstStyle/>
                    <a:p>
                      <a:endParaRPr lang="en-US"/>
                    </a:p>
                  </a:txBody>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Ngôn ngữ chuẩn mực, không mắc lỗi chính tả, lỗi diễn đạt.</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000"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88840"/>
                  </a:ext>
                </a:extLst>
              </a:tr>
            </a:tbl>
          </a:graphicData>
        </a:graphic>
      </p:graphicFrame>
    </p:spTree>
    <p:extLst>
      <p:ext uri="{BB962C8B-B14F-4D97-AF65-F5344CB8AC3E}">
        <p14:creationId xmlns:p14="http://schemas.microsoft.com/office/powerpoint/2010/main" val="40748365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2983407" y="982995"/>
            <a:ext cx="5863613" cy="646331"/>
          </a:xfrm>
          <a:prstGeom prst="rect">
            <a:avLst/>
          </a:prstGeom>
        </p:spPr>
        <p:txBody>
          <a:bodyPr wrap="square">
            <a:spAutoFit/>
          </a:bodyPr>
          <a:lstStyle/>
          <a:p>
            <a:pPr algn="just"/>
            <a:r>
              <a:rPr lang="en-US" sz="3600" b="1">
                <a:solidFill>
                  <a:srgbClr val="92D050"/>
                </a:solidFill>
                <a:latin typeface="Times New Roman" panose="02020603050405020304" pitchFamily="18" charset="0"/>
                <a:cs typeface="Times New Roman" panose="02020603050405020304" pitchFamily="18" charset="0"/>
              </a:rPr>
              <a:t>IV. PHẦN NÓI VÀ NGHE </a:t>
            </a:r>
            <a:endParaRPr lang="en-US" sz="4800">
              <a:solidFill>
                <a:srgbClr val="92D05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08532" y="1694111"/>
            <a:ext cx="9210507" cy="830997"/>
          </a:xfrm>
          <a:prstGeom prst="rect">
            <a:avLst/>
          </a:prstGeom>
        </p:spPr>
        <p:txBody>
          <a:bodyPr wrap="square">
            <a:spAutoFit/>
          </a:bodyPr>
          <a:lstStyle/>
          <a:p>
            <a:pPr algn="ctr"/>
            <a:r>
              <a:rPr lang="en-US" sz="2400" b="1">
                <a:latin typeface="Times New Roman" panose="02020603050405020304" pitchFamily="18" charset="0"/>
                <a:ea typeface="SimSun" panose="02010600030101010101" pitchFamily="2" charset="-122"/>
              </a:rPr>
              <a:t>Thuyết trình về một vấn đề xã hội có sử dụng kết hợp các phương tiện ngôn ngữ với các phương tiện giao tiếp phi ngôn ngữ</a:t>
            </a:r>
          </a:p>
        </p:txBody>
      </p:sp>
      <p:sp>
        <p:nvSpPr>
          <p:cNvPr id="6" name="Rectangle 5"/>
          <p:cNvSpPr/>
          <p:nvPr/>
        </p:nvSpPr>
        <p:spPr>
          <a:xfrm>
            <a:off x="3417336" y="2716059"/>
            <a:ext cx="6096000" cy="984885"/>
          </a:xfrm>
          <a:prstGeom prst="rect">
            <a:avLst/>
          </a:prstGeom>
        </p:spPr>
        <p:txBody>
          <a:bodyPr>
            <a:spAutoFit/>
          </a:bodyPr>
          <a:lstStyle/>
          <a:p>
            <a:pPr lvl="0" defTabSz="914400">
              <a:spcBef>
                <a:spcPts val="600"/>
              </a:spcBef>
              <a:spcAft>
                <a:spcPts val="600"/>
              </a:spcAft>
              <a:defRPr/>
            </a:pPr>
            <a:r>
              <a:rPr lang="en-US" sz="2400" b="1">
                <a:solidFill>
                  <a:prstClr val="black"/>
                </a:solidFill>
                <a:latin typeface="Times New Roman" panose="02020603050405020304" pitchFamily="18" charset="0"/>
              </a:rPr>
              <a:t>1</a:t>
            </a:r>
            <a:r>
              <a:rPr lang="vi-VN" sz="2400" b="1">
                <a:solidFill>
                  <a:prstClr val="black"/>
                </a:solidFill>
                <a:latin typeface="Times New Roman" panose="02020603050405020304" pitchFamily="18" charset="0"/>
              </a:rPr>
              <a:t>.</a:t>
            </a:r>
            <a:r>
              <a:rPr lang="en-US" sz="2400" b="1">
                <a:solidFill>
                  <a:prstClr val="black"/>
                </a:solidFill>
                <a:latin typeface="Calibri"/>
              </a:rPr>
              <a:t> </a:t>
            </a:r>
            <a:r>
              <a:rPr lang="en-US" sz="2400" b="1">
                <a:solidFill>
                  <a:prstClr val="black"/>
                </a:solidFill>
                <a:latin typeface="Times New Roman" panose="02020603050405020304" pitchFamily="18" charset="0"/>
                <a:cs typeface="Times New Roman" panose="02020603050405020304" pitchFamily="18" charset="0"/>
              </a:rPr>
              <a:t>HĐ1. Chuẩn bị nói và nghe</a:t>
            </a:r>
            <a:endParaRPr lang="vi-VN" sz="2400" b="1">
              <a:solidFill>
                <a:prstClr val="black"/>
              </a:solidFill>
              <a:latin typeface="Times New Roman" panose="02020603050405020304" pitchFamily="18" charset="0"/>
              <a:cs typeface="Times New Roman" panose="02020603050405020304" pitchFamily="18" charset="0"/>
            </a:endParaRPr>
          </a:p>
          <a:p>
            <a:pPr lvl="0" defTabSz="914400">
              <a:spcBef>
                <a:spcPts val="600"/>
              </a:spcBef>
              <a:spcAft>
                <a:spcPts val="600"/>
              </a:spcAft>
              <a:defRPr/>
            </a:pPr>
            <a:r>
              <a:rPr lang="vi-VN" sz="2400" b="1">
                <a:solidFill>
                  <a:prstClr val="black"/>
                </a:solidFill>
                <a:latin typeface="Times New Roman" panose="02020603050405020304" pitchFamily="18" charset="0"/>
              </a:rPr>
              <a:t>2.</a:t>
            </a:r>
            <a:r>
              <a:rPr lang="en-US" sz="2400" b="1">
                <a:solidFill>
                  <a:prstClr val="black"/>
                </a:solidFill>
                <a:latin typeface="Calibri"/>
              </a:rPr>
              <a:t> </a:t>
            </a:r>
            <a:r>
              <a:rPr lang="en-US" sz="2400" b="1">
                <a:solidFill>
                  <a:prstClr val="black"/>
                </a:solidFill>
                <a:latin typeface="Times New Roman" panose="02020603050405020304" pitchFamily="18" charset="0"/>
                <a:cs typeface="Times New Roman" panose="02020603050405020304" pitchFamily="18" charset="0"/>
              </a:rPr>
              <a:t>HĐ2. Thực hành nói và nghe</a:t>
            </a:r>
            <a:endParaRPr lang="en-US" sz="24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51103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aphicFrame>
        <p:nvGraphicFramePr>
          <p:cNvPr id="8" name="Table 7"/>
          <p:cNvGraphicFramePr>
            <a:graphicFrameLocks noGrp="1"/>
          </p:cNvGraphicFramePr>
          <p:nvPr>
            <p:extLst>
              <p:ext uri="{D42A27DB-BD31-4B8C-83A1-F6EECF244321}">
                <p14:modId xmlns:p14="http://schemas.microsoft.com/office/powerpoint/2010/main" val="3616432206"/>
              </p:ext>
            </p:extLst>
          </p:nvPr>
        </p:nvGraphicFramePr>
        <p:xfrm>
          <a:off x="1867515" y="2572560"/>
          <a:ext cx="8708571" cy="3829760"/>
        </p:xfrm>
        <a:graphic>
          <a:graphicData uri="http://schemas.openxmlformats.org/drawingml/2006/table">
            <a:tbl>
              <a:tblPr firstRow="1" firstCol="1" bandRow="1"/>
              <a:tblGrid>
                <a:gridCol w="1898010">
                  <a:extLst>
                    <a:ext uri="{9D8B030D-6E8A-4147-A177-3AD203B41FA5}">
                      <a16:colId xmlns:a16="http://schemas.microsoft.com/office/drawing/2014/main" val="3278593068"/>
                    </a:ext>
                  </a:extLst>
                </a:gridCol>
                <a:gridCol w="6810561">
                  <a:extLst>
                    <a:ext uri="{9D8B030D-6E8A-4147-A177-3AD203B41FA5}">
                      <a16:colId xmlns:a16="http://schemas.microsoft.com/office/drawing/2014/main" val="3562414940"/>
                    </a:ext>
                  </a:extLst>
                </a:gridCol>
              </a:tblGrid>
              <a:tr h="765952">
                <a:tc>
                  <a:txBody>
                    <a:bodyPr/>
                    <a:lstStyle/>
                    <a:p>
                      <a:pPr algn="just">
                        <a:lnSpc>
                          <a:spcPct val="125000"/>
                        </a:lnSpc>
                        <a:spcAft>
                          <a:spcPts val="0"/>
                        </a:spcAft>
                      </a:pPr>
                      <a:r>
                        <a:rPr lang="en-US" sz="2400" b="1" i="1">
                          <a:effectLst/>
                          <a:latin typeface="Times New Roman" panose="02020603050405020304" pitchFamily="18" charset="0"/>
                          <a:ea typeface="Arial" panose="020B0604020202020204" pitchFamily="34" charset="0"/>
                          <a:cs typeface="Times New Roman" panose="02020603050405020304" pitchFamily="18" charset="0"/>
                        </a:rPr>
                        <a:t>Đề</a:t>
                      </a:r>
                      <a:r>
                        <a:rPr lang="en-US" sz="2400" b="1" i="1" baseline="0">
                          <a:effectLst/>
                          <a:latin typeface="Times New Roman" panose="02020603050405020304" pitchFamily="18" charset="0"/>
                          <a:ea typeface="Arial" panose="020B0604020202020204" pitchFamily="34" charset="0"/>
                          <a:cs typeface="Times New Roman" panose="02020603050405020304" pitchFamily="18" charset="0"/>
                        </a:rPr>
                        <a:t> tài</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9257403"/>
                  </a:ext>
                </a:extLst>
              </a:tr>
              <a:tr h="765952">
                <a:tc>
                  <a:txBody>
                    <a:bodyPr/>
                    <a:lstStyle/>
                    <a:p>
                      <a:pPr algn="just">
                        <a:lnSpc>
                          <a:spcPct val="125000"/>
                        </a:lnSpc>
                        <a:spcAft>
                          <a:spcPts val="0"/>
                        </a:spcAft>
                      </a:pPr>
                      <a:r>
                        <a:rPr lang="en-US" sz="2400" b="1" i="1">
                          <a:effectLst/>
                          <a:latin typeface="Times New Roman" panose="02020603050405020304" pitchFamily="18" charset="0"/>
                          <a:ea typeface="Arial" panose="020B0604020202020204" pitchFamily="34" charset="0"/>
                          <a:cs typeface="Times New Roman" panose="02020603050405020304" pitchFamily="18" charset="0"/>
                        </a:rPr>
                        <a:t>Mục</a:t>
                      </a:r>
                      <a:r>
                        <a:rPr lang="en-US" sz="2400" b="1" i="1" baseline="0">
                          <a:effectLst/>
                          <a:latin typeface="Times New Roman" panose="02020603050405020304" pitchFamily="18" charset="0"/>
                          <a:ea typeface="Arial" panose="020B0604020202020204" pitchFamily="34" charset="0"/>
                          <a:cs typeface="Times New Roman" panose="02020603050405020304" pitchFamily="18" charset="0"/>
                        </a:rPr>
                        <a:t> đích</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7922083"/>
                  </a:ext>
                </a:extLst>
              </a:tr>
              <a:tr h="765952">
                <a:tc>
                  <a:txBody>
                    <a:bodyPr/>
                    <a:lstStyle/>
                    <a:p>
                      <a:pPr algn="just">
                        <a:lnSpc>
                          <a:spcPct val="125000"/>
                        </a:lnSpc>
                        <a:spcAft>
                          <a:spcPts val="0"/>
                        </a:spcAft>
                      </a:pPr>
                      <a:r>
                        <a:rPr lang="en-US" sz="2400" b="1" i="1">
                          <a:effectLst/>
                          <a:latin typeface="Times New Roman" panose="02020603050405020304" pitchFamily="18" charset="0"/>
                          <a:ea typeface="Arial" panose="020B0604020202020204" pitchFamily="34" charset="0"/>
                          <a:cs typeface="Times New Roman" panose="02020603050405020304" pitchFamily="18" charset="0"/>
                        </a:rPr>
                        <a:t>Đối</a:t>
                      </a:r>
                      <a:r>
                        <a:rPr lang="en-US" sz="2400" b="1" i="1" baseline="0">
                          <a:effectLst/>
                          <a:latin typeface="Times New Roman" panose="02020603050405020304" pitchFamily="18" charset="0"/>
                          <a:ea typeface="Arial" panose="020B0604020202020204" pitchFamily="34" charset="0"/>
                          <a:cs typeface="Times New Roman" panose="02020603050405020304" pitchFamily="18" charset="0"/>
                        </a:rPr>
                        <a:t> tượng</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393286"/>
                  </a:ext>
                </a:extLst>
              </a:tr>
              <a:tr h="765952">
                <a:tc>
                  <a:txBody>
                    <a:bodyPr/>
                    <a:lstStyle/>
                    <a:p>
                      <a:pPr algn="just">
                        <a:lnSpc>
                          <a:spcPct val="125000"/>
                        </a:lnSpc>
                        <a:spcAft>
                          <a:spcPts val="0"/>
                        </a:spcAft>
                      </a:pPr>
                      <a:r>
                        <a:rPr lang="en-US" sz="2400" b="1" i="1">
                          <a:effectLst/>
                          <a:latin typeface="Times New Roman" panose="02020603050405020304" pitchFamily="18" charset="0"/>
                          <a:ea typeface="Arial" panose="020B0604020202020204" pitchFamily="34" charset="0"/>
                          <a:cs typeface="Times New Roman" panose="02020603050405020304" pitchFamily="18" charset="0"/>
                        </a:rPr>
                        <a:t> Không</a:t>
                      </a:r>
                      <a:r>
                        <a:rPr lang="en-US" sz="2400" b="1" i="1" baseline="0">
                          <a:effectLst/>
                          <a:latin typeface="Times New Roman" panose="02020603050405020304" pitchFamily="18" charset="0"/>
                          <a:ea typeface="Arial" panose="020B0604020202020204" pitchFamily="34" charset="0"/>
                          <a:cs typeface="Times New Roman" panose="02020603050405020304" pitchFamily="18" charset="0"/>
                        </a:rPr>
                        <a:t> gian</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3564141"/>
                  </a:ext>
                </a:extLst>
              </a:tr>
              <a:tr h="765952">
                <a:tc>
                  <a:txBody>
                    <a:bodyPr/>
                    <a:lstStyle/>
                    <a:p>
                      <a:pPr algn="just">
                        <a:lnSpc>
                          <a:spcPct val="125000"/>
                        </a:lnSpc>
                        <a:spcAft>
                          <a:spcPts val="0"/>
                        </a:spcAft>
                      </a:pPr>
                      <a:r>
                        <a:rPr lang="en-US" sz="2400" b="1" i="1">
                          <a:effectLst/>
                          <a:latin typeface="Times New Roman" panose="02020603050405020304" pitchFamily="18" charset="0"/>
                          <a:ea typeface="Arial" panose="020B0604020202020204" pitchFamily="34" charset="0"/>
                          <a:cs typeface="Times New Roman" panose="02020603050405020304" pitchFamily="18" charset="0"/>
                        </a:rPr>
                        <a:t> Thời</a:t>
                      </a:r>
                      <a:r>
                        <a:rPr lang="en-US" sz="2400" b="1" i="1" baseline="0">
                          <a:effectLst/>
                          <a:latin typeface="Times New Roman" panose="02020603050405020304" pitchFamily="18" charset="0"/>
                          <a:ea typeface="Arial" panose="020B0604020202020204" pitchFamily="34" charset="0"/>
                          <a:cs typeface="Times New Roman" panose="02020603050405020304" pitchFamily="18" charset="0"/>
                        </a:rPr>
                        <a:t> gian</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2400" i="1">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1257681"/>
                  </a:ext>
                </a:extLst>
              </a:tr>
            </a:tbl>
          </a:graphicData>
        </a:graphic>
      </p:graphicFrame>
      <p:sp>
        <p:nvSpPr>
          <p:cNvPr id="24" name="Rectangle 23"/>
          <p:cNvSpPr/>
          <p:nvPr/>
        </p:nvSpPr>
        <p:spPr>
          <a:xfrm>
            <a:off x="2743595" y="961141"/>
            <a:ext cx="7101624" cy="523220"/>
          </a:xfrm>
          <a:prstGeom prst="rect">
            <a:avLst/>
          </a:prstGeom>
        </p:spPr>
        <p:txBody>
          <a:bodyPr wrap="none">
            <a:spAutoFit/>
          </a:bodyPr>
          <a:lstStyle/>
          <a:p>
            <a:r>
              <a:rPr lang="en-US" sz="2800" b="1" i="1">
                <a:latin typeface="Times New Roman" panose="02020603050405020304" pitchFamily="18" charset="0"/>
                <a:ea typeface="SimSun" panose="02010600030101010101" pitchFamily="2" charset="-122"/>
              </a:rPr>
              <a:t>Sự lựa chọn nghề nghiệp của giới trẻ hiện nay</a:t>
            </a:r>
            <a:endParaRPr lang="en-US" sz="2800" b="1"/>
          </a:p>
        </p:txBody>
      </p:sp>
      <p:sp>
        <p:nvSpPr>
          <p:cNvPr id="25" name="Rectangle 24"/>
          <p:cNvSpPr/>
          <p:nvPr/>
        </p:nvSpPr>
        <p:spPr>
          <a:xfrm>
            <a:off x="1867515" y="1615982"/>
            <a:ext cx="4116833" cy="830997"/>
          </a:xfrm>
          <a:prstGeom prst="rect">
            <a:avLst/>
          </a:prstGeom>
        </p:spPr>
        <p:txBody>
          <a:bodyPr wrap="none">
            <a:spAutoFit/>
          </a:bodyPr>
          <a:lstStyle/>
          <a:p>
            <a:r>
              <a:rPr lang="en-US" sz="2400" b="1" i="1">
                <a:latin typeface="Times New Roman" panose="02020603050405020304" pitchFamily="18" charset="0"/>
                <a:ea typeface="SimSun" panose="02010600030101010101" pitchFamily="2" charset="-122"/>
              </a:rPr>
              <a:t>Bước 1. Chuẩn bị nói và nghe:</a:t>
            </a:r>
          </a:p>
          <a:p>
            <a:r>
              <a:rPr lang="en-US" sz="2400" b="1" i="1">
                <a:latin typeface="Times New Roman" panose="02020603050405020304" pitchFamily="18" charset="0"/>
                <a:ea typeface="SimSun" panose="02010600030101010101" pitchFamily="2" charset="-122"/>
              </a:rPr>
              <a:t>Phiếu học tập số 1</a:t>
            </a:r>
            <a:endParaRPr lang="en-US" sz="2400" b="1"/>
          </a:p>
        </p:txBody>
      </p:sp>
    </p:spTree>
    <p:extLst>
      <p:ext uri="{BB962C8B-B14F-4D97-AF65-F5344CB8AC3E}">
        <p14:creationId xmlns:p14="http://schemas.microsoft.com/office/powerpoint/2010/main" val="3906419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4" name="Rectangle 3"/>
          <p:cNvSpPr/>
          <p:nvPr/>
        </p:nvSpPr>
        <p:spPr>
          <a:xfrm>
            <a:off x="2743595" y="1378334"/>
            <a:ext cx="7101624" cy="523220"/>
          </a:xfrm>
          <a:prstGeom prst="rect">
            <a:avLst/>
          </a:prstGeom>
        </p:spPr>
        <p:txBody>
          <a:bodyPr wrap="none">
            <a:spAutoFit/>
          </a:bodyPr>
          <a:lstStyle/>
          <a:p>
            <a:r>
              <a:rPr lang="en-US" sz="2800" b="1" i="1">
                <a:latin typeface="Times New Roman" panose="02020603050405020304" pitchFamily="18" charset="0"/>
                <a:ea typeface="SimSun" panose="02010600030101010101" pitchFamily="2" charset="-122"/>
              </a:rPr>
              <a:t>Sự lựa chọn nghề nghiệp của giới trẻ hiện nay</a:t>
            </a:r>
            <a:endParaRPr lang="en-US" sz="2800" b="1"/>
          </a:p>
        </p:txBody>
      </p:sp>
      <p:sp>
        <p:nvSpPr>
          <p:cNvPr id="20" name="Rectangle 19"/>
          <p:cNvSpPr/>
          <p:nvPr/>
        </p:nvSpPr>
        <p:spPr>
          <a:xfrm>
            <a:off x="1132114" y="2161190"/>
            <a:ext cx="9506857" cy="3046988"/>
          </a:xfrm>
          <a:prstGeom prst="rect">
            <a:avLst/>
          </a:prstGeom>
        </p:spPr>
        <p:txBody>
          <a:bodyPr wrap="square">
            <a:spAutoFit/>
          </a:bodyPr>
          <a:lstStyle/>
          <a:p>
            <a:r>
              <a:rPr lang="en-US" sz="2400" b="1">
                <a:latin typeface="Times New Roman" panose="02020603050405020304" pitchFamily="18" charset="0"/>
                <a:ea typeface="SimSun" panose="02010600030101010101" pitchFamily="2" charset="-122"/>
              </a:rPr>
              <a:t>Lập dàn ý</a:t>
            </a:r>
          </a:p>
          <a:p>
            <a:pPr marL="342900" indent="-342900">
              <a:buFontTx/>
              <a:buChar char="-"/>
            </a:pPr>
            <a:r>
              <a:rPr lang="en-US" sz="2400" i="1">
                <a:latin typeface="Times New Roman" panose="02020603050405020304" pitchFamily="18" charset="0"/>
                <a:ea typeface="SimSun" panose="02010600030101010101" pitchFamily="2" charset="-122"/>
              </a:rPr>
              <a:t>Quan điểm của tôi về vấn đề này</a:t>
            </a:r>
          </a:p>
          <a:p>
            <a:pPr marL="342900" indent="-342900">
              <a:buFontTx/>
              <a:buChar char="-"/>
            </a:pPr>
            <a:r>
              <a:rPr lang="en-US" sz="2400" i="1">
                <a:latin typeface="Times New Roman" panose="02020603050405020304" pitchFamily="18" charset="0"/>
                <a:ea typeface="SimSun" panose="02010600030101010101" pitchFamily="2" charset="-122"/>
              </a:rPr>
              <a:t>Lí lẽ nào cần có</a:t>
            </a:r>
          </a:p>
          <a:p>
            <a:pPr marL="342900" indent="-342900">
              <a:buFontTx/>
              <a:buChar char="-"/>
            </a:pPr>
            <a:r>
              <a:rPr lang="en-US" sz="2400" i="1">
                <a:latin typeface="Times New Roman" panose="02020603050405020304" pitchFamily="18" charset="0"/>
                <a:ea typeface="SimSun" panose="02010600030101010101" pitchFamily="2" charset="-122"/>
              </a:rPr>
              <a:t>Những bằng chứng nào sẽ củng cố cho quan điểm của tôi</a:t>
            </a:r>
          </a:p>
          <a:p>
            <a:pPr marL="342900" indent="-342900">
              <a:buFontTx/>
              <a:buChar char="-"/>
            </a:pPr>
            <a:r>
              <a:rPr lang="en-US" sz="2400" i="1">
                <a:latin typeface="Times New Roman" panose="02020603050405020304" pitchFamily="18" charset="0"/>
                <a:ea typeface="SimSun" panose="02010600030101010101" pitchFamily="2" charset="-122"/>
              </a:rPr>
              <a:t>Có thể có những quan điểm trái ngược nào với quan điểm của tôi? Tôi cần trao đổi lại như thế nào?</a:t>
            </a:r>
          </a:p>
          <a:p>
            <a:pPr marL="342900" indent="-342900">
              <a:buFontTx/>
              <a:buChar char="-"/>
            </a:pPr>
            <a:r>
              <a:rPr lang="en-US" sz="2400" i="1">
                <a:latin typeface="Times New Roman" panose="02020603050405020304" pitchFamily="18" charset="0"/>
                <a:ea typeface="SimSun" panose="02010600030101010101" pitchFamily="2" charset="-122"/>
              </a:rPr>
              <a:t>Thông điệp/ lời kêu gọi hành động chính mà tôi muốn gửi đến người nghe qua bài thuyết trình là gì</a:t>
            </a:r>
            <a:endParaRPr lang="en-US" sz="2400"/>
          </a:p>
        </p:txBody>
      </p:sp>
    </p:spTree>
    <p:extLst>
      <p:ext uri="{BB962C8B-B14F-4D97-AF65-F5344CB8AC3E}">
        <p14:creationId xmlns:p14="http://schemas.microsoft.com/office/powerpoint/2010/main" val="12228793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Effect transition="in" filter="fade">
                                      <p:cBhvr>
                                        <p:cTn id="7" dur="1000"/>
                                        <p:tgtEl>
                                          <p:spTgt spid="20">
                                            <p:txEl>
                                              <p:pRg st="0" end="0"/>
                                            </p:txEl>
                                          </p:spTgt>
                                        </p:tgtEl>
                                      </p:cBhvr>
                                    </p:animEffect>
                                    <p:anim calcmode="lin" valueType="num">
                                      <p:cBhvr>
                                        <p:cTn id="8"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xEl>
                                              <p:pRg st="1" end="1"/>
                                            </p:txEl>
                                          </p:spTgt>
                                        </p:tgtEl>
                                        <p:attrNameLst>
                                          <p:attrName>style.visibility</p:attrName>
                                        </p:attrNameLst>
                                      </p:cBhvr>
                                      <p:to>
                                        <p:strVal val="visible"/>
                                      </p:to>
                                    </p:set>
                                    <p:animEffect transition="in" filter="fade">
                                      <p:cBhvr>
                                        <p:cTn id="12" dur="1000"/>
                                        <p:tgtEl>
                                          <p:spTgt spid="20">
                                            <p:txEl>
                                              <p:pRg st="1" end="1"/>
                                            </p:txEl>
                                          </p:spTgt>
                                        </p:tgtEl>
                                      </p:cBhvr>
                                    </p:animEffect>
                                    <p:anim calcmode="lin" valueType="num">
                                      <p:cBhvr>
                                        <p:cTn id="1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0">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1000"/>
                                        <p:tgtEl>
                                          <p:spTgt spid="20">
                                            <p:txEl>
                                              <p:pRg st="2" end="2"/>
                                            </p:txEl>
                                          </p:spTgt>
                                        </p:tgtEl>
                                      </p:cBhvr>
                                    </p:animEffect>
                                    <p:anim calcmode="lin" valueType="num">
                                      <p:cBhvr>
                                        <p:cTn id="18"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0">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
                                            <p:txEl>
                                              <p:pRg st="3" end="3"/>
                                            </p:txEl>
                                          </p:spTgt>
                                        </p:tgtEl>
                                        <p:attrNameLst>
                                          <p:attrName>style.visibility</p:attrName>
                                        </p:attrNameLst>
                                      </p:cBhvr>
                                      <p:to>
                                        <p:strVal val="visible"/>
                                      </p:to>
                                    </p:set>
                                    <p:animEffect transition="in" filter="fade">
                                      <p:cBhvr>
                                        <p:cTn id="22" dur="1000"/>
                                        <p:tgtEl>
                                          <p:spTgt spid="20">
                                            <p:txEl>
                                              <p:pRg st="3" end="3"/>
                                            </p:txEl>
                                          </p:spTgt>
                                        </p:tgtEl>
                                      </p:cBhvr>
                                    </p:animEffect>
                                    <p:anim calcmode="lin" valueType="num">
                                      <p:cBhvr>
                                        <p:cTn id="23" dur="10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animEffect transition="in" filter="fade">
                                      <p:cBhvr>
                                        <p:cTn id="27" dur="1000"/>
                                        <p:tgtEl>
                                          <p:spTgt spid="20">
                                            <p:txEl>
                                              <p:pRg st="4" end="4"/>
                                            </p:txEl>
                                          </p:spTgt>
                                        </p:tgtEl>
                                      </p:cBhvr>
                                    </p:animEffect>
                                    <p:anim calcmode="lin" valueType="num">
                                      <p:cBhvr>
                                        <p:cTn id="28" dur="10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0">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1000"/>
                                        <p:tgtEl>
                                          <p:spTgt spid="20">
                                            <p:txEl>
                                              <p:pRg st="5" end="5"/>
                                            </p:txEl>
                                          </p:spTgt>
                                        </p:tgtEl>
                                      </p:cBhvr>
                                    </p:animEffect>
                                    <p:anim calcmode="lin" valueType="num">
                                      <p:cBhvr>
                                        <p:cTn id="33" dur="10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4" name="Rectangle 3"/>
          <p:cNvSpPr/>
          <p:nvPr/>
        </p:nvSpPr>
        <p:spPr>
          <a:xfrm>
            <a:off x="2743595" y="1005771"/>
            <a:ext cx="7101624" cy="892552"/>
          </a:xfrm>
          <a:prstGeom prst="rect">
            <a:avLst/>
          </a:prstGeom>
        </p:spPr>
        <p:txBody>
          <a:bodyPr wrap="none">
            <a:spAutoFit/>
          </a:bodyPr>
          <a:lstStyle/>
          <a:p>
            <a:r>
              <a:rPr lang="en-US" sz="2800" b="1" i="1">
                <a:latin typeface="Times New Roman" panose="02020603050405020304" pitchFamily="18" charset="0"/>
                <a:ea typeface="SimSun" panose="02010600030101010101" pitchFamily="2" charset="-122"/>
              </a:rPr>
              <a:t>Sự lựa chọn nghề nghiệp của giới trẻ hiện nay</a:t>
            </a:r>
          </a:p>
          <a:p>
            <a:r>
              <a:rPr lang="en-US" sz="2400" b="1" i="1">
                <a:latin typeface="Times New Roman" panose="02020603050405020304" pitchFamily="18" charset="0"/>
                <a:ea typeface="SimSun" panose="02010600030101010101" pitchFamily="2" charset="-122"/>
              </a:rPr>
              <a:t>Phiếu học tập số 2</a:t>
            </a:r>
            <a:endParaRPr lang="en-US" sz="2400" b="1"/>
          </a:p>
        </p:txBody>
      </p:sp>
      <p:graphicFrame>
        <p:nvGraphicFramePr>
          <p:cNvPr id="3" name="Table 2"/>
          <p:cNvGraphicFramePr>
            <a:graphicFrameLocks noGrp="1"/>
          </p:cNvGraphicFramePr>
          <p:nvPr>
            <p:extLst>
              <p:ext uri="{D42A27DB-BD31-4B8C-83A1-F6EECF244321}">
                <p14:modId xmlns:p14="http://schemas.microsoft.com/office/powerpoint/2010/main" val="711929233"/>
              </p:ext>
            </p:extLst>
          </p:nvPr>
        </p:nvGraphicFramePr>
        <p:xfrm>
          <a:off x="1608532" y="1952840"/>
          <a:ext cx="9571136" cy="4091952"/>
        </p:xfrm>
        <a:graphic>
          <a:graphicData uri="http://schemas.openxmlformats.org/drawingml/2006/table">
            <a:tbl>
              <a:tblPr firstRow="1" firstCol="1" bandRow="1"/>
              <a:tblGrid>
                <a:gridCol w="4785059">
                  <a:extLst>
                    <a:ext uri="{9D8B030D-6E8A-4147-A177-3AD203B41FA5}">
                      <a16:colId xmlns:a16="http://schemas.microsoft.com/office/drawing/2014/main" val="980344117"/>
                    </a:ext>
                  </a:extLst>
                </a:gridCol>
                <a:gridCol w="4786077">
                  <a:extLst>
                    <a:ext uri="{9D8B030D-6E8A-4147-A177-3AD203B41FA5}">
                      <a16:colId xmlns:a16="http://schemas.microsoft.com/office/drawing/2014/main" val="3112188047"/>
                    </a:ext>
                  </a:extLst>
                </a:gridCol>
              </a:tblGrid>
              <a:tr h="1072439">
                <a:tc gridSpan="2">
                  <a:txBody>
                    <a:bodyPr/>
                    <a:lstStyle/>
                    <a:p>
                      <a:pPr marL="561975" indent="-96520" algn="just">
                        <a:lnSpc>
                          <a:spcPct val="125000"/>
                        </a:lnSpc>
                        <a:spcBef>
                          <a:spcPts val="305"/>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Quan điểm của tôi…. …. …. …. …. …. …. …. …. …. …. …. …. …. …. …. …. …. …. …. …. …. …. …. …….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14889071"/>
                  </a:ext>
                </a:extLst>
              </a:tr>
              <a:tr h="415737">
                <a:tc>
                  <a:txBody>
                    <a:bodyPr/>
                    <a:lstStyle/>
                    <a:p>
                      <a:pPr marL="561975" indent="-96520" algn="just">
                        <a:lnSpc>
                          <a:spcPct val="125000"/>
                        </a:lnSpc>
                        <a:spcBef>
                          <a:spcPts val="305"/>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Lí lẽ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1975" indent="-96520" algn="just">
                        <a:lnSpc>
                          <a:spcPct val="125000"/>
                        </a:lnSpc>
                        <a:spcBef>
                          <a:spcPts val="305"/>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Bằng chứng….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7538609"/>
                  </a:ext>
                </a:extLst>
              </a:tr>
              <a:tr h="415737">
                <a:tc>
                  <a:txBody>
                    <a:bodyPr/>
                    <a:lstStyle/>
                    <a:p>
                      <a:pPr marL="561975" indent="-96520" algn="just">
                        <a:lnSpc>
                          <a:spcPct val="125000"/>
                        </a:lnSpc>
                        <a:spcBef>
                          <a:spcPts val="305"/>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Lí lẽ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1975" indent="-96520" algn="just">
                        <a:lnSpc>
                          <a:spcPct val="125000"/>
                        </a:lnSpc>
                        <a:spcBef>
                          <a:spcPts val="305"/>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Bằng chứng….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397438"/>
                  </a:ext>
                </a:extLst>
              </a:tr>
              <a:tr h="415737">
                <a:tc>
                  <a:txBody>
                    <a:bodyPr/>
                    <a:lstStyle/>
                    <a:p>
                      <a:pPr marL="561975" indent="-96520" algn="just">
                        <a:lnSpc>
                          <a:spcPct val="125000"/>
                        </a:lnSpc>
                        <a:spcBef>
                          <a:spcPts val="305"/>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Lí lẽ 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1975" indent="-96520" algn="just">
                        <a:lnSpc>
                          <a:spcPct val="125000"/>
                        </a:lnSpc>
                        <a:spcBef>
                          <a:spcPts val="305"/>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Bằng chứng….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85782"/>
                  </a:ext>
                </a:extLst>
              </a:tr>
              <a:tr h="857221">
                <a:tc>
                  <a:txBody>
                    <a:bodyPr/>
                    <a:lstStyle/>
                    <a:p>
                      <a:pPr marL="561975" indent="-96520" algn="just">
                        <a:lnSpc>
                          <a:spcPct val="125000"/>
                        </a:lnSpc>
                        <a:spcBef>
                          <a:spcPts val="305"/>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Quan điểm trái ngược dự kiến……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561975" indent="-96520" algn="just">
                        <a:lnSpc>
                          <a:spcPct val="125000"/>
                        </a:lnSpc>
                        <a:spcBef>
                          <a:spcPts val="305"/>
                        </a:spcBef>
                        <a:spcAft>
                          <a:spcPts val="0"/>
                        </a:spcAft>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Cách trao đổi lại…..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7562274"/>
                  </a:ext>
                </a:extLst>
              </a:tr>
              <a:tr h="900764">
                <a:tc gridSpan="2">
                  <a:txBody>
                    <a:bodyPr/>
                    <a:lstStyle/>
                    <a:p>
                      <a:pPr marL="561975" marR="0" indent="-96520" algn="just" defTabSz="914400" rtl="0" eaLnBrk="1" fontAlgn="auto" latinLnBrk="0" hangingPunct="1">
                        <a:lnSpc>
                          <a:spcPct val="125000"/>
                        </a:lnSpc>
                        <a:spcBef>
                          <a:spcPts val="305"/>
                        </a:spcBef>
                        <a:spcAft>
                          <a:spcPts val="0"/>
                        </a:spcAft>
                        <a:buClrTx/>
                        <a:buSzTx/>
                        <a:buFontTx/>
                        <a:buNone/>
                        <a:tabLst/>
                        <a:defRPr/>
                      </a:pPr>
                      <a:r>
                        <a:rPr lang="en-US" sz="2400">
                          <a:effectLst/>
                          <a:latin typeface="Times New Roman" panose="02020603050405020304" pitchFamily="18" charset="0"/>
                          <a:ea typeface="Times New Roman" panose="02020603050405020304" pitchFamily="18" charset="0"/>
                          <a:cs typeface="Times New Roman" panose="02020603050405020304" pitchFamily="18" charset="0"/>
                        </a:rPr>
                        <a:t>Thông điệp/lời kêu gọi hành động…. …. …. …. …. …. …. …. …. …. …. …. …. …. …. …. …. …. …. …. …. …. ….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680364300"/>
                  </a:ext>
                </a:extLst>
              </a:tr>
            </a:tbl>
          </a:graphicData>
        </a:graphic>
      </p:graphicFrame>
    </p:spTree>
    <p:extLst>
      <p:ext uri="{BB962C8B-B14F-4D97-AF65-F5344CB8AC3E}">
        <p14:creationId xmlns:p14="http://schemas.microsoft.com/office/powerpoint/2010/main" val="91566971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4" name="Rectangle 3"/>
          <p:cNvSpPr/>
          <p:nvPr/>
        </p:nvSpPr>
        <p:spPr>
          <a:xfrm>
            <a:off x="2701268" y="1089670"/>
            <a:ext cx="7101624" cy="523220"/>
          </a:xfrm>
          <a:prstGeom prst="rect">
            <a:avLst/>
          </a:prstGeom>
        </p:spPr>
        <p:txBody>
          <a:bodyPr wrap="none">
            <a:spAutoFit/>
          </a:bodyPr>
          <a:lstStyle/>
          <a:p>
            <a:r>
              <a:rPr lang="en-US" sz="2800" b="1" i="1">
                <a:latin typeface="Times New Roman" panose="02020603050405020304" pitchFamily="18" charset="0"/>
                <a:ea typeface="SimSun" panose="02010600030101010101" pitchFamily="2" charset="-122"/>
              </a:rPr>
              <a:t>Sự lựa chọn nghề nghiệp của giới trẻ hiện nay</a:t>
            </a:r>
            <a:endParaRPr lang="en-US" sz="2800" b="1"/>
          </a:p>
        </p:txBody>
      </p:sp>
      <p:sp>
        <p:nvSpPr>
          <p:cNvPr id="20" name="Rectangle 19"/>
          <p:cNvSpPr/>
          <p:nvPr/>
        </p:nvSpPr>
        <p:spPr>
          <a:xfrm>
            <a:off x="1132114" y="2161190"/>
            <a:ext cx="9506857" cy="2308324"/>
          </a:xfrm>
          <a:prstGeom prst="rect">
            <a:avLst/>
          </a:prstGeom>
        </p:spPr>
        <p:txBody>
          <a:bodyPr wrap="square">
            <a:spAutoFit/>
          </a:bodyPr>
          <a:lstStyle/>
          <a:p>
            <a:r>
              <a:rPr lang="en-US" sz="2400" b="1">
                <a:latin typeface="Times New Roman" panose="02020603050405020304" pitchFamily="18" charset="0"/>
                <a:ea typeface="SimSun" panose="02010600030101010101" pitchFamily="2" charset="-122"/>
              </a:rPr>
              <a:t>Bước 2. Thực hành nói và nghe</a:t>
            </a:r>
          </a:p>
          <a:p>
            <a:pPr marL="342900" indent="-342900">
              <a:buFontTx/>
              <a:buChar char="-"/>
            </a:pPr>
            <a:r>
              <a:rPr lang="en-US" sz="2400">
                <a:latin typeface="Times New Roman" panose="02020603050405020304" pitchFamily="18" charset="0"/>
                <a:ea typeface="SimSun" panose="02010600030101010101" pitchFamily="2" charset="-122"/>
              </a:rPr>
              <a:t>Theo hệ thống dàn ý</a:t>
            </a:r>
          </a:p>
          <a:p>
            <a:pPr marL="342900" indent="-342900">
              <a:buFontTx/>
              <a:buChar char="-"/>
            </a:pPr>
            <a:r>
              <a:rPr lang="en-US" sz="2400">
                <a:latin typeface="Times New Roman" panose="02020603050405020304" pitchFamily="18" charset="0"/>
                <a:ea typeface="SimSun" panose="02010600030101010101" pitchFamily="2" charset="-122"/>
              </a:rPr>
              <a:t>Thái độ tự tin, thân thiện</a:t>
            </a:r>
          </a:p>
          <a:p>
            <a:pPr marL="342900" indent="-342900">
              <a:buFontTx/>
              <a:buChar char="-"/>
            </a:pPr>
            <a:r>
              <a:rPr lang="en-US" sz="2400">
                <a:latin typeface="Times New Roman" panose="02020603050405020304" pitchFamily="18" charset="0"/>
                <a:ea typeface="SimSun" panose="02010600030101010101" pitchFamily="2" charset="-122"/>
              </a:rPr>
              <a:t>Giọng nói rõ ràng, rành mạch, ngữ điệu linh hoạt, phù hợp</a:t>
            </a:r>
          </a:p>
          <a:p>
            <a:pPr marL="342900" indent="-342900">
              <a:buFontTx/>
              <a:buChar char="-"/>
            </a:pPr>
            <a:r>
              <a:rPr lang="en-US" sz="2400">
                <a:latin typeface="Times New Roman" panose="02020603050405020304" pitchFamily="18" charset="0"/>
                <a:ea typeface="SimSun" panose="02010600030101010101" pitchFamily="2" charset="-122"/>
              </a:rPr>
              <a:t>Kết hợp các phương tiện giao tiếp phi ngôn ngữ</a:t>
            </a:r>
          </a:p>
          <a:p>
            <a:pPr marL="342900" indent="-342900">
              <a:buFontTx/>
              <a:buChar char="-"/>
            </a:pPr>
            <a:r>
              <a:rPr lang="en-US" sz="2400">
                <a:latin typeface="Times New Roman" panose="02020603050405020304" pitchFamily="18" charset="0"/>
                <a:ea typeface="SimSun" panose="02010600030101010101" pitchFamily="2" charset="-122"/>
              </a:rPr>
              <a:t>Tương tác với người nghe trong quá trình trình bày</a:t>
            </a:r>
            <a:endParaRPr lang="en-US" sz="2400"/>
          </a:p>
        </p:txBody>
      </p:sp>
    </p:spTree>
    <p:extLst>
      <p:ext uri="{BB962C8B-B14F-4D97-AF65-F5344CB8AC3E}">
        <p14:creationId xmlns:p14="http://schemas.microsoft.com/office/powerpoint/2010/main" val="36082143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09460" cy="874643"/>
            <a:chOff x="0" y="0"/>
            <a:chExt cx="9157095" cy="655982"/>
          </a:xfrm>
        </p:grpSpPr>
        <p:sp>
          <p:nvSpPr>
            <p:cNvPr id="5"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6"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7"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8" name="Group 7"/>
            <p:cNvGrpSpPr/>
            <p:nvPr/>
          </p:nvGrpSpPr>
          <p:grpSpPr>
            <a:xfrm>
              <a:off x="1206398" y="39923"/>
              <a:ext cx="404209" cy="616059"/>
              <a:chOff x="908603" y="80216"/>
              <a:chExt cx="538945" cy="676514"/>
            </a:xfrm>
          </p:grpSpPr>
          <p:sp>
            <p:nvSpPr>
              <p:cNvPr id="13"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4"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9"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10" name="Rectangle 9"/>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11" name="Rounded Rectangle 10"/>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12" name="Rectangle 11"/>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grpSp>
        <p:nvGrpSpPr>
          <p:cNvPr id="15" name="Group 14"/>
          <p:cNvGrpSpPr/>
          <p:nvPr/>
        </p:nvGrpSpPr>
        <p:grpSpPr>
          <a:xfrm>
            <a:off x="0" y="5832031"/>
            <a:ext cx="12209461" cy="1037259"/>
            <a:chOff x="0" y="4365556"/>
            <a:chExt cx="9157096" cy="777944"/>
          </a:xfrm>
        </p:grpSpPr>
        <p:sp>
          <p:nvSpPr>
            <p:cNvPr id="16" name="Rectangle 15"/>
            <p:cNvSpPr/>
            <p:nvPr/>
          </p:nvSpPr>
          <p:spPr>
            <a:xfrm flipV="1">
              <a:off x="0" y="5037533"/>
              <a:ext cx="9157095" cy="10596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11" tIns="22855" rIns="45711" bIns="22855"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cs typeface="+mn-cs"/>
                <a:sym typeface="Arial"/>
              </a:endParaRPr>
            </a:p>
          </p:txBody>
        </p:sp>
        <p:pic>
          <p:nvPicPr>
            <p:cNvPr id="17" name="Picture 16"/>
            <p:cNvPicPr>
              <a:picLocks noChangeAspect="1"/>
            </p:cNvPicPr>
            <p:nvPr/>
          </p:nvPicPr>
          <p:blipFill rotWithShape="1">
            <a:blip r:embed="rId2">
              <a:extLst>
                <a:ext uri="{28A0092B-C50C-407E-A947-70E740481C1C}">
                  <a14:useLocalDpi xmlns:a14="http://schemas.microsoft.com/office/drawing/2010/main" val="0"/>
                </a:ext>
              </a:extLst>
            </a:blip>
            <a:srcRect l="9591" t="17646" r="10437" b="17595"/>
            <a:stretch/>
          </p:blipFill>
          <p:spPr>
            <a:xfrm>
              <a:off x="8321723" y="4365556"/>
              <a:ext cx="835373" cy="679486"/>
            </a:xfrm>
            <a:prstGeom prst="rect">
              <a:avLst/>
            </a:prstGeom>
          </p:spPr>
        </p:pic>
      </p:grpSp>
      <p:graphicFrame>
        <p:nvGraphicFramePr>
          <p:cNvPr id="18" name="Table 17"/>
          <p:cNvGraphicFramePr>
            <a:graphicFrameLocks noGrp="1"/>
          </p:cNvGraphicFramePr>
          <p:nvPr>
            <p:extLst>
              <p:ext uri="{D42A27DB-BD31-4B8C-83A1-F6EECF244321}">
                <p14:modId xmlns:p14="http://schemas.microsoft.com/office/powerpoint/2010/main" val="2232495368"/>
              </p:ext>
            </p:extLst>
          </p:nvPr>
        </p:nvGraphicFramePr>
        <p:xfrm>
          <a:off x="692688" y="1517381"/>
          <a:ext cx="11091593" cy="4943210"/>
        </p:xfrm>
        <a:graphic>
          <a:graphicData uri="http://schemas.openxmlformats.org/drawingml/2006/table">
            <a:tbl>
              <a:tblPr firstRow="1" firstCol="1" bandRow="1">
                <a:tableStyleId>{5C22544A-7EE6-4342-B048-85BDC9FD1C3A}</a:tableStyleId>
              </a:tblPr>
              <a:tblGrid>
                <a:gridCol w="3228388">
                  <a:extLst>
                    <a:ext uri="{9D8B030D-6E8A-4147-A177-3AD203B41FA5}">
                      <a16:colId xmlns:a16="http://schemas.microsoft.com/office/drawing/2014/main" val="664729559"/>
                    </a:ext>
                  </a:extLst>
                </a:gridCol>
                <a:gridCol w="7863205">
                  <a:extLst>
                    <a:ext uri="{9D8B030D-6E8A-4147-A177-3AD203B41FA5}">
                      <a16:colId xmlns:a16="http://schemas.microsoft.com/office/drawing/2014/main" val="1587199782"/>
                    </a:ext>
                  </a:extLst>
                </a:gridCol>
              </a:tblGrid>
              <a:tr h="1154455">
                <a:tc>
                  <a:txBody>
                    <a:bodyPr/>
                    <a:lstStyle/>
                    <a:p>
                      <a:pPr marL="0" marR="0" algn="just">
                        <a:lnSpc>
                          <a:spcPct val="125000"/>
                        </a:lnSpc>
                        <a:spcBef>
                          <a:spcPts val="0"/>
                        </a:spcBef>
                        <a:spcAft>
                          <a:spcPts val="0"/>
                        </a:spcAft>
                      </a:pPr>
                      <a:r>
                        <a:rPr lang="en-US" sz="2800" dirty="0" err="1">
                          <a:solidFill>
                            <a:srgbClr val="7030A0"/>
                          </a:solidFill>
                          <a:effectLst/>
                          <a:latin typeface="Times New Roman" panose="02020603050405020304" pitchFamily="18" charset="0"/>
                          <a:cs typeface="Times New Roman" panose="02020603050405020304" pitchFamily="18" charset="0"/>
                        </a:rPr>
                        <a:t>Mục</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đích</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25000"/>
                        </a:lnSpc>
                        <a:spcBef>
                          <a:spcPts val="0"/>
                        </a:spcBef>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5594135"/>
                  </a:ext>
                </a:extLst>
              </a:tr>
              <a:tr h="1171793">
                <a:tc>
                  <a:txBody>
                    <a:bodyPr/>
                    <a:lstStyle/>
                    <a:p>
                      <a:pPr marL="0" marR="0" algn="just">
                        <a:lnSpc>
                          <a:spcPct val="125000"/>
                        </a:lnSpc>
                        <a:spcBef>
                          <a:spcPts val="0"/>
                        </a:spcBef>
                        <a:spcAft>
                          <a:spcPts val="0"/>
                        </a:spcAft>
                      </a:pPr>
                      <a:r>
                        <a:rPr lang="en-US" sz="2800" dirty="0" err="1">
                          <a:solidFill>
                            <a:srgbClr val="7030A0"/>
                          </a:solidFill>
                          <a:effectLst/>
                          <a:latin typeface="Times New Roman" panose="02020603050405020304" pitchFamily="18" charset="0"/>
                          <a:cs typeface="Times New Roman" panose="02020603050405020304" pitchFamily="18" charset="0"/>
                        </a:rPr>
                        <a:t>Quan</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điểm</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25000"/>
                        </a:lnSpc>
                        <a:spcBef>
                          <a:spcPts val="0"/>
                        </a:spcBef>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82615"/>
                  </a:ext>
                </a:extLst>
              </a:tr>
              <a:tr h="2508879">
                <a:tc>
                  <a:txBody>
                    <a:bodyPr/>
                    <a:lstStyle/>
                    <a:p>
                      <a:pPr marL="0" marR="0" algn="just">
                        <a:lnSpc>
                          <a:spcPct val="125000"/>
                        </a:lnSpc>
                        <a:spcBef>
                          <a:spcPts val="0"/>
                        </a:spcBef>
                        <a:spcAft>
                          <a:spcPts val="0"/>
                        </a:spcAft>
                      </a:pPr>
                      <a:r>
                        <a:rPr lang="en-US" sz="2800" dirty="0" err="1">
                          <a:solidFill>
                            <a:srgbClr val="7030A0"/>
                          </a:solidFill>
                          <a:effectLst/>
                          <a:latin typeface="Times New Roman" panose="02020603050405020304" pitchFamily="18" charset="0"/>
                          <a:cs typeface="Times New Roman" panose="02020603050405020304" pitchFamily="18" charset="0"/>
                        </a:rPr>
                        <a:t>Yếu</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tố</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biểu</a:t>
                      </a:r>
                      <a:r>
                        <a:rPr lang="en-US" sz="2800" dirty="0">
                          <a:solidFill>
                            <a:srgbClr val="7030A0"/>
                          </a:solidFill>
                          <a:effectLst/>
                          <a:latin typeface="Times New Roman" panose="02020603050405020304" pitchFamily="18" charset="0"/>
                          <a:cs typeface="Times New Roman" panose="02020603050405020304" pitchFamily="18" charset="0"/>
                        </a:rPr>
                        <a:t> </a:t>
                      </a:r>
                      <a:r>
                        <a:rPr lang="en-US" sz="2800" dirty="0" err="1">
                          <a:solidFill>
                            <a:srgbClr val="7030A0"/>
                          </a:solidFill>
                          <a:effectLst/>
                          <a:latin typeface="Times New Roman" panose="02020603050405020304" pitchFamily="18" charset="0"/>
                          <a:cs typeface="Times New Roman" panose="02020603050405020304" pitchFamily="18" charset="0"/>
                        </a:rPr>
                        <a:t>cảm</a:t>
                      </a:r>
                      <a:endParaRPr lang="en-US" sz="2800" dirty="0">
                        <a:solidFill>
                          <a:srgbClr val="7030A0"/>
                        </a:solidFill>
                        <a:effectLst/>
                        <a:latin typeface="Times New Roman" panose="02020603050405020304" pitchFamily="18" charset="0"/>
                        <a:cs typeface="Times New Roman" panose="02020603050405020304" pitchFamily="18" charset="0"/>
                      </a:endParaRPr>
                    </a:p>
                    <a:p>
                      <a:pPr marL="0" marR="0" algn="just">
                        <a:lnSpc>
                          <a:spcPct val="125000"/>
                        </a:lnSpc>
                        <a:spcBef>
                          <a:spcPts val="0"/>
                        </a:spcBef>
                        <a:spcAft>
                          <a:spcPts val="0"/>
                        </a:spcAft>
                      </a:pP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25000"/>
                        </a:lnSpc>
                        <a:spcBef>
                          <a:spcPts val="0"/>
                        </a:spcBef>
                        <a:spcAft>
                          <a:spcPts val="0"/>
                        </a:spcAft>
                      </a:pP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25000"/>
                        </a:lnSpc>
                        <a:spcBef>
                          <a:spcPts val="0"/>
                        </a:spcBef>
                        <a:spcAft>
                          <a:spcPts val="0"/>
                        </a:spcAft>
                      </a:pP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p>
                      <a:pPr marL="0" marR="0" algn="just">
                        <a:lnSpc>
                          <a:spcPct val="125000"/>
                        </a:lnSpc>
                        <a:spcBef>
                          <a:spcPts val="0"/>
                        </a:spcBef>
                        <a:spcAft>
                          <a:spcPts val="0"/>
                        </a:spcAft>
                      </a:pP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just">
                        <a:lnSpc>
                          <a:spcPct val="125000"/>
                        </a:lnSpc>
                        <a:spcBef>
                          <a:spcPts val="0"/>
                        </a:spcBef>
                        <a:spcAft>
                          <a:spcPts val="0"/>
                        </a:spcAft>
                      </a:pPr>
                      <a:r>
                        <a:rPr lang="en-US" sz="2800" dirty="0">
                          <a:solidFill>
                            <a:srgbClr val="7030A0"/>
                          </a:solidFill>
                          <a:effectLst/>
                          <a:latin typeface="Times New Roman" panose="02020603050405020304" pitchFamily="18" charset="0"/>
                          <a:cs typeface="Times New Roman" panose="02020603050405020304" pitchFamily="18" charset="0"/>
                        </a:rPr>
                        <a:t> </a:t>
                      </a:r>
                      <a:endParaRPr lang="en-US" sz="28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7543617"/>
                  </a:ext>
                </a:extLst>
              </a:tr>
            </a:tbl>
          </a:graphicData>
        </a:graphic>
      </p:graphicFrame>
      <p:sp>
        <p:nvSpPr>
          <p:cNvPr id="20" name="Rectangle 19"/>
          <p:cNvSpPr/>
          <p:nvPr/>
        </p:nvSpPr>
        <p:spPr>
          <a:xfrm>
            <a:off x="3816787" y="1431108"/>
            <a:ext cx="7967494" cy="1366528"/>
          </a:xfrm>
          <a:prstGeom prst="rect">
            <a:avLst/>
          </a:prstGeom>
        </p:spPr>
        <p:txBody>
          <a:bodyPr wrap="square">
            <a:spAutoFit/>
          </a:bodyPr>
          <a:lstStyle/>
          <a:p>
            <a:pPr marL="132080" marR="0" algn="just">
              <a:lnSpc>
                <a:spcPct val="115000"/>
              </a:lnSpc>
              <a:spcBef>
                <a:spcPts val="600"/>
              </a:spcBef>
              <a:spcAft>
                <a:spcPts val="600"/>
              </a:spcAft>
            </a:pPr>
            <a:r>
              <a:rPr lang="en-US" sz="2400" i="1" dirty="0" err="1">
                <a:latin typeface="Times New Roman" panose="02020603050405020304" pitchFamily="18" charset="0"/>
                <a:cs typeface="Times New Roman" panose="02020603050405020304" pitchFamily="18" charset="0"/>
              </a:rPr>
              <a:t>Mục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đích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về</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tưởng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một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cuộc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sống</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1" name="Rectangle 20"/>
          <p:cNvSpPr/>
          <p:nvPr/>
        </p:nvSpPr>
        <p:spPr>
          <a:xfrm>
            <a:off x="3769311" y="2581460"/>
            <a:ext cx="8051899" cy="1366528"/>
          </a:xfrm>
          <a:prstGeom prst="rect">
            <a:avLst/>
          </a:prstGeom>
        </p:spPr>
        <p:txBody>
          <a:bodyPr wrap="square">
            <a:spAutoFit/>
          </a:bodyPr>
          <a:lstStyle/>
          <a:p>
            <a:pPr marL="132080" marR="0" algn="just">
              <a:lnSpc>
                <a:spcPct val="115000"/>
              </a:lnSpc>
              <a:spcBef>
                <a:spcPts val="600"/>
              </a:spcBef>
              <a:spcAft>
                <a:spcPts val="600"/>
              </a:spcAft>
            </a:pPr>
            <a:r>
              <a:rPr lang="en-US" sz="2400" i="1" dirty="0" err="1">
                <a:latin typeface="Times New Roman" panose="02020603050405020304" pitchFamily="18" charset="0"/>
                <a:cs typeface="Times New Roman" panose="02020603050405020304" pitchFamily="18" charset="0"/>
              </a:rPr>
              <a:t>là</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nhìn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đánh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kiến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khen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chê</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đồng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phản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đối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trước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vấn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đề</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tượng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ấy</a:t>
            </a:r>
            <a:endParaRPr lang="en-US" sz="2400" dirty="0">
              <a:solidFill>
                <a:srgbClr val="7030A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22" name="Rectangle 21"/>
          <p:cNvSpPr/>
          <p:nvPr/>
        </p:nvSpPr>
        <p:spPr>
          <a:xfrm>
            <a:off x="3919610" y="3990165"/>
            <a:ext cx="7751299" cy="2308324"/>
          </a:xfrm>
          <a:prstGeom prst="rect">
            <a:avLst/>
          </a:prstGeom>
        </p:spPr>
        <p:txBody>
          <a:bodyPr wrap="square">
            <a:spAutoFit/>
          </a:bodyPr>
          <a:lstStyle/>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hiện</a:t>
            </a:r>
            <a:r>
              <a:rPr lang="en-US" sz="2400" i="1" dirty="0">
                <a:latin typeface="Times New Roman" panose="02020603050405020304" pitchFamily="18" charset="0"/>
                <a:cs typeface="Times New Roman" panose="02020603050405020304" pitchFamily="18" charset="0"/>
              </a:rPr>
              <a:t> qua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ngữ</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ảnh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những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câu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có</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truyền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tải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xúc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viết</a:t>
            </a:r>
            <a:r>
              <a:rPr lang="en-US" sz="2400" i="1" dirty="0">
                <a:latin typeface="Times New Roman" panose="02020603050405020304" pitchFamily="18" charset="0"/>
                <a:cs typeface="Times New Roman" panose="02020603050405020304" pitchFamily="18" charset="0"/>
              </a:rPr>
              <a:t>. </a:t>
            </a: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Nhằm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tăng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thuyết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phục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sử</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dụng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để</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động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vào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tình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người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a:t>
            </a:r>
          </a:p>
          <a:p>
            <a:pPr algn="just"/>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Yếu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tố</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biểu</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trong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văn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cần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chân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thực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bảo</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sự</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mạch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chặt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chẽ</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của</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bài</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nghị</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luận</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3" name="Rectangle 22"/>
          <p:cNvSpPr/>
          <p:nvPr/>
        </p:nvSpPr>
        <p:spPr>
          <a:xfrm>
            <a:off x="420910" y="785429"/>
            <a:ext cx="7119578" cy="622799"/>
          </a:xfrm>
          <a:prstGeom prst="rect">
            <a:avLst/>
          </a:prstGeom>
        </p:spPr>
        <p:txBody>
          <a:bodyPr wrap="none">
            <a:spAutoFit/>
          </a:bodyPr>
          <a:lstStyle/>
          <a:p>
            <a:pPr marL="132080" marR="0" algn="just">
              <a:lnSpc>
                <a:spcPct val="115000"/>
              </a:lnSpc>
              <a:spcBef>
                <a:spcPts val="600"/>
              </a:spcBef>
              <a:spcAft>
                <a:spcPts val="600"/>
              </a:spcAft>
            </a:pPr>
            <a:r>
              <a:rPr lang="en-US" sz="3200" b="1" i="1" dirty="0">
                <a:solidFill>
                  <a:srgbClr val="6D1E1D"/>
                </a:solidFill>
                <a:latin typeface="Times New Roman" panose="02020603050405020304" pitchFamily="18" charset="0"/>
                <a:ea typeface="SimSun" panose="02010600030101010101" pitchFamily="2" charset="-122"/>
                <a:cs typeface="Times New Roman" panose="02020603050405020304" pitchFamily="18" charset="0"/>
              </a:rPr>
              <a:t>1. </a:t>
            </a:r>
            <a:r>
              <a:rPr lang="en-US" sz="3200" b="1" i="1" dirty="0" err="1">
                <a:solidFill>
                  <a:srgbClr val="6D1E1D"/>
                </a:solidFill>
                <a:latin typeface="Times New Roman" panose="02020603050405020304" pitchFamily="18" charset="0"/>
                <a:ea typeface="SimSun" panose="02010600030101010101" pitchFamily="2" charset="-122"/>
                <a:cs typeface="Times New Roman" panose="02020603050405020304" pitchFamily="18" charset="0"/>
              </a:rPr>
              <a:t>Tìm</a:t>
            </a:r>
            <a:r>
              <a:rPr lang="en-US" sz="3200" b="1" i="1" dirty="0">
                <a:solidFill>
                  <a:srgbClr val="6D1E1D"/>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dirty="0" err="1">
                <a:solidFill>
                  <a:srgbClr val="6D1E1D"/>
                </a:solidFill>
                <a:latin typeface="Times New Roman" panose="02020603050405020304" pitchFamily="18" charset="0"/>
                <a:ea typeface="SimSun" panose="02010600030101010101" pitchFamily="2" charset="-122"/>
                <a:cs typeface="Times New Roman" panose="02020603050405020304" pitchFamily="18" charset="0"/>
              </a:rPr>
              <a:t>hiểu</a:t>
            </a:r>
            <a:r>
              <a:rPr lang="en-US" sz="3200" b="1" i="1" dirty="0">
                <a:solidFill>
                  <a:srgbClr val="6D1E1D"/>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dirty="0" err="1">
                <a:solidFill>
                  <a:srgbClr val="6D1E1D"/>
                </a:solidFill>
                <a:latin typeface="Times New Roman" panose="02020603050405020304" pitchFamily="18" charset="0"/>
                <a:ea typeface="SimSun" panose="02010600030101010101" pitchFamily="2" charset="-122"/>
                <a:cs typeface="Times New Roman" panose="02020603050405020304" pitchFamily="18" charset="0"/>
              </a:rPr>
              <a:t>chung</a:t>
            </a:r>
            <a:r>
              <a:rPr lang="en-US" sz="3200" b="1" i="1" dirty="0">
                <a:solidFill>
                  <a:srgbClr val="6D1E1D"/>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dirty="0" err="1">
                <a:solidFill>
                  <a:srgbClr val="6D1E1D"/>
                </a:solidFill>
                <a:latin typeface="Times New Roman" panose="02020603050405020304" pitchFamily="18" charset="0"/>
                <a:ea typeface="SimSun" panose="02010600030101010101" pitchFamily="2" charset="-122"/>
                <a:cs typeface="Times New Roman" panose="02020603050405020304" pitchFamily="18" charset="0"/>
              </a:rPr>
              <a:t>về</a:t>
            </a:r>
            <a:r>
              <a:rPr lang="en-US" sz="3200" b="1" i="1" dirty="0">
                <a:solidFill>
                  <a:srgbClr val="6D1E1D"/>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dirty="0" err="1">
                <a:solidFill>
                  <a:srgbClr val="6D1E1D"/>
                </a:solidFill>
                <a:latin typeface="Times New Roman" panose="02020603050405020304" pitchFamily="18" charset="0"/>
                <a:ea typeface="SimSun" panose="02010600030101010101" pitchFamily="2" charset="-122"/>
                <a:cs typeface="Times New Roman" panose="02020603050405020304" pitchFamily="18" charset="0"/>
              </a:rPr>
              <a:t>văn</a:t>
            </a:r>
            <a:r>
              <a:rPr lang="en-US" sz="3200" b="1" i="1" dirty="0">
                <a:solidFill>
                  <a:srgbClr val="6D1E1D"/>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dirty="0" err="1">
                <a:solidFill>
                  <a:srgbClr val="6D1E1D"/>
                </a:solidFill>
                <a:latin typeface="Times New Roman" panose="02020603050405020304" pitchFamily="18" charset="0"/>
                <a:ea typeface="SimSun" panose="02010600030101010101" pitchFamily="2" charset="-122"/>
                <a:cs typeface="Times New Roman" panose="02020603050405020304" pitchFamily="18" charset="0"/>
              </a:rPr>
              <a:t>bản</a:t>
            </a:r>
            <a:r>
              <a:rPr lang="en-US" sz="3200" b="1" i="1" dirty="0">
                <a:solidFill>
                  <a:srgbClr val="6D1E1D"/>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dirty="0" err="1">
                <a:solidFill>
                  <a:srgbClr val="6D1E1D"/>
                </a:solidFill>
                <a:latin typeface="Times New Roman" panose="02020603050405020304" pitchFamily="18" charset="0"/>
                <a:ea typeface="SimSun" panose="02010600030101010101" pitchFamily="2" charset="-122"/>
                <a:cs typeface="Times New Roman" panose="02020603050405020304" pitchFamily="18" charset="0"/>
              </a:rPr>
              <a:t>nghị</a:t>
            </a:r>
            <a:r>
              <a:rPr lang="en-US" sz="3200" b="1" i="1" dirty="0">
                <a:solidFill>
                  <a:srgbClr val="6D1E1D"/>
                </a:solidFill>
                <a:latin typeface="Times New Roman" panose="02020603050405020304" pitchFamily="18" charset="0"/>
                <a:ea typeface="SimSun" panose="02010600030101010101" pitchFamily="2" charset="-122"/>
                <a:cs typeface="Times New Roman" panose="02020603050405020304" pitchFamily="18" charset="0"/>
              </a:rPr>
              <a:t> </a:t>
            </a:r>
            <a:r>
              <a:rPr lang="en-US" sz="3200" b="1" i="1" dirty="0" err="1">
                <a:solidFill>
                  <a:srgbClr val="6D1E1D"/>
                </a:solidFill>
                <a:latin typeface="Times New Roman" panose="02020603050405020304" pitchFamily="18" charset="0"/>
                <a:ea typeface="SimSun" panose="02010600030101010101" pitchFamily="2" charset="-122"/>
                <a:cs typeface="Times New Roman" panose="02020603050405020304" pitchFamily="18" charset="0"/>
              </a:rPr>
              <a:t>luận</a:t>
            </a:r>
            <a:endParaRPr lang="en-US" sz="3200" dirty="0">
              <a:solidFill>
                <a:srgbClr val="6D1E1D"/>
              </a:solidFill>
              <a:effectLst/>
              <a:latin typeface="Calibri" panose="020F050202020403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279734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20" name="Rectangle 19"/>
          <p:cNvSpPr/>
          <p:nvPr/>
        </p:nvSpPr>
        <p:spPr>
          <a:xfrm>
            <a:off x="1132114" y="2161190"/>
            <a:ext cx="9506857" cy="1938992"/>
          </a:xfrm>
          <a:prstGeom prst="rect">
            <a:avLst/>
          </a:prstGeom>
        </p:spPr>
        <p:txBody>
          <a:bodyPr wrap="square">
            <a:spAutoFit/>
          </a:bodyPr>
          <a:lstStyle/>
          <a:p>
            <a:r>
              <a:rPr lang="en-US" sz="2400" b="1">
                <a:latin typeface="Times New Roman" panose="02020603050405020304" pitchFamily="18" charset="0"/>
                <a:ea typeface="SimSun" panose="02010600030101010101" pitchFamily="2" charset="-122"/>
              </a:rPr>
              <a:t>Bước 3. Trao đổi, đánh giá</a:t>
            </a:r>
          </a:p>
          <a:p>
            <a:pPr marL="342900" indent="-342900">
              <a:buFontTx/>
              <a:buChar char="-"/>
            </a:pPr>
            <a:r>
              <a:rPr lang="en-US" sz="2400">
                <a:latin typeface="Times New Roman" panose="02020603050405020304" pitchFamily="18" charset="0"/>
                <a:ea typeface="SimSun" panose="02010600030101010101" pitchFamily="2" charset="-122"/>
              </a:rPr>
              <a:t>Trong vai trò là người nói: lằng nghe, ghi chép câu hỏi hoặc ý kiến góp ý; thái độ cầu thị, nghiêm túc</a:t>
            </a:r>
          </a:p>
          <a:p>
            <a:pPr marL="342900" indent="-342900">
              <a:buFontTx/>
              <a:buChar char="-"/>
            </a:pPr>
            <a:r>
              <a:rPr lang="en-US" sz="2400">
                <a:latin typeface="Times New Roman" panose="02020603050405020304" pitchFamily="18" charset="0"/>
                <a:ea typeface="SimSun" panose="02010600030101010101" pitchFamily="2" charset="-122"/>
              </a:rPr>
              <a:t>Trong vai trò là người nghe: nêu câu hỏi hoặc góp ý; yêu cầu giải thích; tôn trọng ý kiến khác biệt</a:t>
            </a:r>
            <a:endParaRPr lang="en-US" sz="2400"/>
          </a:p>
        </p:txBody>
      </p:sp>
      <p:sp>
        <p:nvSpPr>
          <p:cNvPr id="2" name="Rectangle 1"/>
          <p:cNvSpPr/>
          <p:nvPr/>
        </p:nvSpPr>
        <p:spPr>
          <a:xfrm>
            <a:off x="3025453" y="888484"/>
            <a:ext cx="7101624" cy="523220"/>
          </a:xfrm>
          <a:prstGeom prst="rect">
            <a:avLst/>
          </a:prstGeom>
        </p:spPr>
        <p:txBody>
          <a:bodyPr wrap="none">
            <a:spAutoFit/>
          </a:bodyPr>
          <a:lstStyle/>
          <a:p>
            <a:r>
              <a:rPr lang="en-US" sz="2800" b="1" i="1">
                <a:latin typeface="Times New Roman" panose="02020603050405020304" pitchFamily="18" charset="0"/>
                <a:ea typeface="SimSun" panose="02010600030101010101" pitchFamily="2" charset="-122"/>
              </a:rPr>
              <a:t>Sự lựa chọn nghề nghiệp của giới trẻ hiện nay</a:t>
            </a:r>
            <a:endParaRPr lang="en-US" sz="2800" b="1"/>
          </a:p>
        </p:txBody>
      </p:sp>
    </p:spTree>
    <p:extLst>
      <p:ext uri="{BB962C8B-B14F-4D97-AF65-F5344CB8AC3E}">
        <p14:creationId xmlns:p14="http://schemas.microsoft.com/office/powerpoint/2010/main" val="56949225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20" name="Rectangle 19"/>
          <p:cNvSpPr/>
          <p:nvPr/>
        </p:nvSpPr>
        <p:spPr>
          <a:xfrm>
            <a:off x="889116" y="991411"/>
            <a:ext cx="10900237" cy="461665"/>
          </a:xfrm>
          <a:prstGeom prst="rect">
            <a:avLst/>
          </a:prstGeom>
        </p:spPr>
        <p:txBody>
          <a:bodyPr wrap="square">
            <a:spAutoFit/>
          </a:bodyPr>
          <a:lstStyle/>
          <a:p>
            <a:r>
              <a:rPr lang="en-US" sz="2400" b="1">
                <a:latin typeface="Times New Roman" panose="02020603050405020304" pitchFamily="18" charset="0"/>
                <a:ea typeface="SimSun" panose="02010600030101010101" pitchFamily="2" charset="-122"/>
              </a:rPr>
              <a:t>Bảng kiểm kĩ năng thuyết trìnhvề sự lựa chọn nghề nghiệp của giới trẻ hiện nay</a:t>
            </a:r>
          </a:p>
        </p:txBody>
      </p:sp>
      <p:graphicFrame>
        <p:nvGraphicFramePr>
          <p:cNvPr id="19" name="Table 18"/>
          <p:cNvGraphicFramePr>
            <a:graphicFrameLocks noGrp="1"/>
          </p:cNvGraphicFramePr>
          <p:nvPr>
            <p:extLst>
              <p:ext uri="{D42A27DB-BD31-4B8C-83A1-F6EECF244321}">
                <p14:modId xmlns:p14="http://schemas.microsoft.com/office/powerpoint/2010/main" val="2895871305"/>
              </p:ext>
            </p:extLst>
          </p:nvPr>
        </p:nvGraphicFramePr>
        <p:xfrm>
          <a:off x="604580" y="1739923"/>
          <a:ext cx="11295000" cy="4808615"/>
        </p:xfrm>
        <a:graphic>
          <a:graphicData uri="http://schemas.openxmlformats.org/drawingml/2006/table">
            <a:tbl>
              <a:tblPr/>
              <a:tblGrid>
                <a:gridCol w="1693739">
                  <a:extLst>
                    <a:ext uri="{9D8B030D-6E8A-4147-A177-3AD203B41FA5}">
                      <a16:colId xmlns:a16="http://schemas.microsoft.com/office/drawing/2014/main" val="2717308558"/>
                    </a:ext>
                  </a:extLst>
                </a:gridCol>
                <a:gridCol w="7371137">
                  <a:extLst>
                    <a:ext uri="{9D8B030D-6E8A-4147-A177-3AD203B41FA5}">
                      <a16:colId xmlns:a16="http://schemas.microsoft.com/office/drawing/2014/main" val="4210059206"/>
                    </a:ext>
                  </a:extLst>
                </a:gridCol>
                <a:gridCol w="840899">
                  <a:extLst>
                    <a:ext uri="{9D8B030D-6E8A-4147-A177-3AD203B41FA5}">
                      <a16:colId xmlns:a16="http://schemas.microsoft.com/office/drawing/2014/main" val="1818271449"/>
                    </a:ext>
                  </a:extLst>
                </a:gridCol>
                <a:gridCol w="1389225">
                  <a:extLst>
                    <a:ext uri="{9D8B030D-6E8A-4147-A177-3AD203B41FA5}">
                      <a16:colId xmlns:a16="http://schemas.microsoft.com/office/drawing/2014/main" val="2207513474"/>
                    </a:ext>
                  </a:extLst>
                </a:gridCol>
              </a:tblGrid>
              <a:tr h="340488">
                <a:tc gridSpan="2">
                  <a:txBody>
                    <a:bodyPr/>
                    <a:lstStyle/>
                    <a:p>
                      <a:pPr algn="ctr">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Nội dung kiểm tra</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Đạt</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Chưa đạt</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907772"/>
                  </a:ext>
                </a:extLst>
              </a:tr>
              <a:tr h="448439">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Mở đầu</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Lời</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chào ban đầu (tự giới thiệu, nếu cần)</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415924"/>
                  </a:ext>
                </a:extLst>
              </a:tr>
              <a:tr h="680976">
                <a:tc rowSpan="4">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Nội</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dung chính</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Nêu quan điểm</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bản thân về sự lựa chọn nghề nghiệp của giới trẻ hiện nay</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1148585"/>
                  </a:ext>
                </a:extLst>
              </a:tr>
              <a:tr h="680976">
                <a:tc vMerge="1">
                  <a:txBody>
                    <a:bodyPr/>
                    <a:lstStyle/>
                    <a:p>
                      <a:endParaRPr lang="en-US"/>
                    </a:p>
                  </a:txBody>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Nêu</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những lí lẽ, bằng chứng thuyết phục để bảo vệ quan điểm mà bản thân đã lựa chọn</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217612"/>
                  </a:ext>
                </a:extLst>
              </a:tr>
              <a:tr h="340488">
                <a:tc vMerge="1">
                  <a:txBody>
                    <a:bodyPr/>
                    <a:lstStyle/>
                    <a:p>
                      <a:endParaRPr lang="en-US"/>
                    </a:p>
                  </a:txBody>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Các</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luận điểm, lí lẽ, bằng chứng được sắp xếp theo trật tự hợp lí</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2357856"/>
                  </a:ext>
                </a:extLst>
              </a:tr>
              <a:tr h="0">
                <a:tc vMerge="1">
                  <a:txBody>
                    <a:bodyPr/>
                    <a:lstStyle/>
                    <a:p>
                      <a:endParaRPr lang="en-US"/>
                    </a:p>
                  </a:txBody>
                  <a:tcPr/>
                </a:tc>
                <a:tc>
                  <a:txBody>
                    <a:bodyPr/>
                    <a:lstStyle/>
                    <a:p>
                      <a:endParaRPr lang="en-US" sz="18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180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88794888"/>
                  </a:ext>
                </a:extLst>
              </a:tr>
              <a:tr h="680976">
                <a:tc rowSpan="2">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Kết thúc</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Tóm</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tắt được quan điểm của bản thân về sự lựa chọn nghề nghiệp của giới trẻ hiện nay</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51788675"/>
                  </a:ext>
                </a:extLst>
              </a:tr>
              <a:tr h="340488">
                <a:tc vMerge="1">
                  <a:txBody>
                    <a:bodyPr/>
                    <a:lstStyle/>
                    <a:p>
                      <a:endParaRPr lang="en-US"/>
                    </a:p>
                  </a:txBody>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Nêu vấn</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đề thảo luận hoặc mời gọi sự phản hồi từ phía người nghe</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45551032"/>
                  </a:ext>
                </a:extLst>
              </a:tr>
              <a:tr h="345496">
                <a:tc rowSpan="2">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Kỹ năng trình bày, tương</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tác</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Bố</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cục rõ ràng</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4014048"/>
                  </a:ext>
                </a:extLst>
              </a:tr>
              <a:tr h="675968">
                <a:tc vMerge="1">
                  <a:txBody>
                    <a:bodyPr/>
                    <a:lstStyle/>
                    <a:p>
                      <a:endParaRPr lang="en-US"/>
                    </a:p>
                  </a:txBody>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Diễn</a:t>
                      </a:r>
                      <a:r>
                        <a:rPr lang="en-US" sz="1800" baseline="0">
                          <a:effectLst/>
                          <a:latin typeface="Times New Roman" panose="02020603050405020304" pitchFamily="18" charset="0"/>
                          <a:ea typeface="Arial" panose="020B0604020202020204" pitchFamily="34" charset="0"/>
                          <a:cs typeface="Times New Roman" panose="02020603050405020304" pitchFamily="18" charset="0"/>
                        </a:rPr>
                        <a:t> đạt rõ ràng, tương tác tích cực với người nghe, phản hồi thỏa đáng các ý kiến</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5000"/>
                        </a:lnSpc>
                        <a:spcAft>
                          <a:spcPts val="0"/>
                        </a:spcAft>
                      </a:pPr>
                      <a:r>
                        <a:rPr lang="en-US" sz="1800">
                          <a:effectLst/>
                          <a:latin typeface="Times New Roman" panose="02020603050405020304" pitchFamily="18" charset="0"/>
                          <a:ea typeface="Arial" panose="020B0604020202020204" pitchFamily="34" charset="0"/>
                          <a:cs typeface="Times New Roman" panose="02020603050405020304" pitchFamily="18" charset="0"/>
                        </a:rPr>
                        <a:t> </a:t>
                      </a:r>
                      <a:endParaRPr lang="en-US" sz="180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388840"/>
                  </a:ext>
                </a:extLst>
              </a:tr>
            </a:tbl>
          </a:graphicData>
        </a:graphic>
      </p:graphicFrame>
    </p:spTree>
    <p:extLst>
      <p:ext uri="{BB962C8B-B14F-4D97-AF65-F5344CB8AC3E}">
        <p14:creationId xmlns:p14="http://schemas.microsoft.com/office/powerpoint/2010/main" val="402180394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3384890" y="1656638"/>
            <a:ext cx="5341099" cy="1200329"/>
          </a:xfrm>
          <a:prstGeom prst="rect">
            <a:avLst/>
          </a:prstGeom>
        </p:spPr>
        <p:txBody>
          <a:bodyPr wrap="square">
            <a:spAutoFit/>
          </a:bodyPr>
          <a:lstStyle/>
          <a:p>
            <a:pPr algn="just"/>
            <a:r>
              <a:rPr lang="en-US" sz="3600" b="1">
                <a:solidFill>
                  <a:srgbClr val="92D050"/>
                </a:solidFill>
                <a:latin typeface="Times New Roman" panose="02020603050405020304" pitchFamily="18" charset="0"/>
                <a:cs typeface="Times New Roman" panose="02020603050405020304" pitchFamily="18" charset="0"/>
              </a:rPr>
              <a:t>IV. TÓM TẮT BÀI HỌC</a:t>
            </a:r>
          </a:p>
          <a:p>
            <a:pPr algn="ctr"/>
            <a:r>
              <a:rPr lang="en-US" sz="3600" b="1">
                <a:solidFill>
                  <a:srgbClr val="92D050"/>
                </a:solidFill>
                <a:latin typeface="Times New Roman" panose="02020603050405020304" pitchFamily="18" charset="0"/>
                <a:cs typeface="Times New Roman" panose="02020603050405020304" pitchFamily="18" charset="0"/>
              </a:rPr>
              <a:t>(Tiết ôn tập)</a:t>
            </a:r>
            <a:endParaRPr lang="en-US" sz="4800">
              <a:solidFill>
                <a:srgbClr val="92D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69801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1045985" y="1068199"/>
            <a:ext cx="10588964" cy="830997"/>
          </a:xfrm>
          <a:prstGeom prst="rect">
            <a:avLst/>
          </a:prstGeom>
        </p:spPr>
        <p:txBody>
          <a:bodyPr wrap="square">
            <a:spAutoFit/>
          </a:bodyPr>
          <a:lstStyle/>
          <a:p>
            <a:pPr algn="just"/>
            <a:r>
              <a:rPr lang="en-US" sz="2400" b="1">
                <a:latin typeface="Times New Roman" panose="02020603050405020304" pitchFamily="18" charset="0"/>
                <a:cs typeface="Times New Roman" panose="02020603050405020304" pitchFamily="18" charset="0"/>
              </a:rPr>
              <a:t>Câu 1. </a:t>
            </a:r>
            <a:r>
              <a:rPr lang="en-US" sz="2400">
                <a:latin typeface="Times New Roman" panose="02020603050405020304" pitchFamily="18" charset="0"/>
                <a:cs typeface="Times New Roman" panose="02020603050405020304" pitchFamily="18" charset="0"/>
              </a:rPr>
              <a:t>Xác định luận điểm, lí lẽ, bằng chứng, mục đích và quan điểm của người viết trong các văn bản nghị luận đã học dựa vào bảng sau</a:t>
            </a:r>
            <a:endParaRPr lang="en-US" sz="36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10595896"/>
              </p:ext>
            </p:extLst>
          </p:nvPr>
        </p:nvGraphicFramePr>
        <p:xfrm>
          <a:off x="1126059" y="2057302"/>
          <a:ext cx="10508892" cy="4531592"/>
        </p:xfrm>
        <a:graphic>
          <a:graphicData uri="http://schemas.openxmlformats.org/drawingml/2006/table">
            <a:tbl>
              <a:tblPr firstRow="1" bandRow="1">
                <a:tableStyleId>{5C22544A-7EE6-4342-B048-85BDC9FD1C3A}</a:tableStyleId>
              </a:tblPr>
              <a:tblGrid>
                <a:gridCol w="2627223">
                  <a:extLst>
                    <a:ext uri="{9D8B030D-6E8A-4147-A177-3AD203B41FA5}">
                      <a16:colId xmlns:a16="http://schemas.microsoft.com/office/drawing/2014/main" val="1157486116"/>
                    </a:ext>
                  </a:extLst>
                </a:gridCol>
                <a:gridCol w="2627223">
                  <a:extLst>
                    <a:ext uri="{9D8B030D-6E8A-4147-A177-3AD203B41FA5}">
                      <a16:colId xmlns:a16="http://schemas.microsoft.com/office/drawing/2014/main" val="2479583963"/>
                    </a:ext>
                  </a:extLst>
                </a:gridCol>
                <a:gridCol w="2627223">
                  <a:extLst>
                    <a:ext uri="{9D8B030D-6E8A-4147-A177-3AD203B41FA5}">
                      <a16:colId xmlns:a16="http://schemas.microsoft.com/office/drawing/2014/main" val="4133806604"/>
                    </a:ext>
                  </a:extLst>
                </a:gridCol>
                <a:gridCol w="2627223">
                  <a:extLst>
                    <a:ext uri="{9D8B030D-6E8A-4147-A177-3AD203B41FA5}">
                      <a16:colId xmlns:a16="http://schemas.microsoft.com/office/drawing/2014/main" val="1778981898"/>
                    </a:ext>
                  </a:extLst>
                </a:gridCol>
              </a:tblGrid>
              <a:tr h="881438">
                <a:tc>
                  <a:txBody>
                    <a:bodyPr/>
                    <a:lstStyle/>
                    <a:p>
                      <a:r>
                        <a:rPr lang="en-US" sz="2000" baseline="0">
                          <a:solidFill>
                            <a:schemeClr val="tx1"/>
                          </a:solidFill>
                          <a:latin typeface="Times New Roman" panose="02020603050405020304" pitchFamily="18" charset="0"/>
                          <a:cs typeface="Times New Roman" panose="02020603050405020304" pitchFamily="18" charset="0"/>
                        </a:rPr>
                        <a:t>                  Văn bản</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a:solidFill>
                            <a:schemeClr val="tx1"/>
                          </a:solidFill>
                          <a:latin typeface="Times New Roman" panose="02020603050405020304" pitchFamily="18" charset="0"/>
                          <a:cs typeface="Times New Roman" panose="02020603050405020304" pitchFamily="18" charset="0"/>
                        </a:rPr>
                        <a:t>Yếu</a:t>
                      </a:r>
                      <a:r>
                        <a:rPr lang="en-US" sz="2000" baseline="0">
                          <a:solidFill>
                            <a:schemeClr val="tx1"/>
                          </a:solidFill>
                          <a:latin typeface="Times New Roman" panose="02020603050405020304" pitchFamily="18" charset="0"/>
                          <a:cs typeface="Times New Roman" panose="02020603050405020304" pitchFamily="18" charset="0"/>
                        </a:rPr>
                        <a:t> tố</a:t>
                      </a:r>
                    </a:p>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en-US" sz="2000">
                          <a:solidFill>
                            <a:schemeClr val="tx1"/>
                          </a:solidFill>
                          <a:latin typeface="Times New Roman" panose="02020603050405020304" pitchFamily="18" charset="0"/>
                          <a:cs typeface="Times New Roman" panose="02020603050405020304" pitchFamily="18" charset="0"/>
                        </a:rPr>
                        <a:t>Hịch</a:t>
                      </a:r>
                      <a:r>
                        <a:rPr lang="en-US" sz="2000" baseline="0">
                          <a:solidFill>
                            <a:schemeClr val="tx1"/>
                          </a:solidFill>
                          <a:latin typeface="Times New Roman" panose="02020603050405020304" pitchFamily="18" charset="0"/>
                          <a:cs typeface="Times New Roman" panose="02020603050405020304" pitchFamily="18" charset="0"/>
                        </a:rPr>
                        <a:t> tướng sĩ</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en-US" sz="2000">
                          <a:solidFill>
                            <a:schemeClr val="tx1"/>
                          </a:solidFill>
                          <a:latin typeface="Times New Roman" panose="02020603050405020304" pitchFamily="18" charset="0"/>
                          <a:cs typeface="Times New Roman" panose="02020603050405020304" pitchFamily="18" charset="0"/>
                        </a:rPr>
                        <a:t>Nam quốc</a:t>
                      </a:r>
                      <a:r>
                        <a:rPr lang="en-US" sz="2000" baseline="0">
                          <a:solidFill>
                            <a:schemeClr val="tx1"/>
                          </a:solidFill>
                          <a:latin typeface="Times New Roman" panose="02020603050405020304" pitchFamily="18" charset="0"/>
                          <a:cs typeface="Times New Roman" panose="02020603050405020304" pitchFamily="18" charset="0"/>
                        </a:rPr>
                        <a:t> sơn hà</a:t>
                      </a:r>
                    </a:p>
                    <a:p>
                      <a:r>
                        <a:rPr lang="en-US" sz="2000" baseline="0">
                          <a:solidFill>
                            <a:schemeClr val="tx1"/>
                          </a:solidFill>
                          <a:latin typeface="Times New Roman" panose="02020603050405020304" pitchFamily="18" charset="0"/>
                          <a:cs typeface="Times New Roman" panose="02020603050405020304" pitchFamily="18" charset="0"/>
                        </a:rPr>
                        <a:t>Bài thơ thần khẳng định chân lí độc lập</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en-US" sz="2000">
                          <a:solidFill>
                            <a:schemeClr val="tx1"/>
                          </a:solidFill>
                          <a:latin typeface="Times New Roman" panose="02020603050405020304" pitchFamily="18" charset="0"/>
                          <a:cs typeface="Times New Roman" panose="02020603050405020304" pitchFamily="18" charset="0"/>
                        </a:rPr>
                        <a:t>Tôi</a:t>
                      </a:r>
                      <a:r>
                        <a:rPr lang="en-US" sz="2000" baseline="0">
                          <a:solidFill>
                            <a:schemeClr val="tx1"/>
                          </a:solidFill>
                          <a:latin typeface="Times New Roman" panose="02020603050405020304" pitchFamily="18" charset="0"/>
                          <a:cs typeface="Times New Roman" panose="02020603050405020304" pitchFamily="18" charset="0"/>
                        </a:rPr>
                        <a:t> có một giấc mơ</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4219049323"/>
                  </a:ext>
                </a:extLst>
              </a:tr>
              <a:tr h="881438">
                <a:tc>
                  <a:txBody>
                    <a:bodyPr/>
                    <a:lstStyle/>
                    <a:p>
                      <a:r>
                        <a:rPr lang="en-US" sz="2000">
                          <a:solidFill>
                            <a:schemeClr val="tx1"/>
                          </a:solidFill>
                          <a:latin typeface="Times New Roman" panose="02020603050405020304" pitchFamily="18" charset="0"/>
                          <a:cs typeface="Times New Roman" panose="02020603050405020304" pitchFamily="18" charset="0"/>
                        </a:rPr>
                        <a:t>Luận</a:t>
                      </a:r>
                      <a:r>
                        <a:rPr lang="en-US" sz="2000" baseline="0">
                          <a:solidFill>
                            <a:schemeClr val="tx1"/>
                          </a:solidFill>
                          <a:latin typeface="Times New Roman" panose="02020603050405020304" pitchFamily="18" charset="0"/>
                          <a:cs typeface="Times New Roman" panose="02020603050405020304" pitchFamily="18" charset="0"/>
                        </a:rPr>
                        <a:t> điểm</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20046320"/>
                  </a:ext>
                </a:extLst>
              </a:tr>
              <a:tr h="881438">
                <a:tc>
                  <a:txBody>
                    <a:bodyPr/>
                    <a:lstStyle/>
                    <a:p>
                      <a:r>
                        <a:rPr lang="en-US" sz="2000">
                          <a:solidFill>
                            <a:schemeClr val="tx1"/>
                          </a:solidFill>
                          <a:latin typeface="Times New Roman" panose="02020603050405020304" pitchFamily="18" charset="0"/>
                          <a:cs typeface="Times New Roman" panose="02020603050405020304" pitchFamily="18" charset="0"/>
                        </a:rPr>
                        <a:t>Lí</a:t>
                      </a:r>
                      <a:r>
                        <a:rPr lang="en-US" sz="2000" baseline="0">
                          <a:solidFill>
                            <a:schemeClr val="tx1"/>
                          </a:solidFill>
                          <a:latin typeface="Times New Roman" panose="02020603050405020304" pitchFamily="18" charset="0"/>
                          <a:cs typeface="Times New Roman" panose="02020603050405020304" pitchFamily="18" charset="0"/>
                        </a:rPr>
                        <a:t> lẽ và bằng chứng</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1078586829"/>
                  </a:ext>
                </a:extLst>
              </a:tr>
              <a:tr h="881438">
                <a:tc>
                  <a:txBody>
                    <a:bodyPr/>
                    <a:lstStyle/>
                    <a:p>
                      <a:r>
                        <a:rPr lang="en-US" sz="2000">
                          <a:solidFill>
                            <a:schemeClr val="tx1"/>
                          </a:solidFill>
                          <a:latin typeface="Times New Roman" panose="02020603050405020304" pitchFamily="18" charset="0"/>
                          <a:cs typeface="Times New Roman" panose="02020603050405020304" pitchFamily="18" charset="0"/>
                        </a:rPr>
                        <a:t>Mục</a:t>
                      </a:r>
                      <a:r>
                        <a:rPr lang="en-US" sz="2000" baseline="0">
                          <a:solidFill>
                            <a:schemeClr val="tx1"/>
                          </a:solidFill>
                          <a:latin typeface="Times New Roman" panose="02020603050405020304" pitchFamily="18" charset="0"/>
                          <a:cs typeface="Times New Roman" panose="02020603050405020304" pitchFamily="18" charset="0"/>
                        </a:rPr>
                        <a:t> đích viết</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3202444495"/>
                  </a:ext>
                </a:extLst>
              </a:tr>
              <a:tr h="881438">
                <a:tc>
                  <a:txBody>
                    <a:bodyPr/>
                    <a:lstStyle/>
                    <a:p>
                      <a:r>
                        <a:rPr lang="en-US" sz="2000">
                          <a:solidFill>
                            <a:schemeClr val="tx1"/>
                          </a:solidFill>
                          <a:latin typeface="Times New Roman" panose="02020603050405020304" pitchFamily="18" charset="0"/>
                          <a:cs typeface="Times New Roman" panose="02020603050405020304" pitchFamily="18" charset="0"/>
                        </a:rPr>
                        <a:t>Quan điểm</a:t>
                      </a:r>
                      <a:r>
                        <a:rPr lang="en-US" sz="2000" baseline="0">
                          <a:solidFill>
                            <a:schemeClr val="tx1"/>
                          </a:solidFill>
                          <a:latin typeface="Times New Roman" panose="02020603050405020304" pitchFamily="18" charset="0"/>
                          <a:cs typeface="Times New Roman" panose="02020603050405020304" pitchFamily="18" charset="0"/>
                        </a:rPr>
                        <a:t> viết</a:t>
                      </a:r>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val="233474118"/>
                  </a:ext>
                </a:extLst>
              </a:tr>
            </a:tbl>
          </a:graphicData>
        </a:graphic>
      </p:graphicFrame>
      <p:cxnSp>
        <p:nvCxnSpPr>
          <p:cNvPr id="5" name="Straight Connector 4"/>
          <p:cNvCxnSpPr/>
          <p:nvPr/>
        </p:nvCxnSpPr>
        <p:spPr>
          <a:xfrm>
            <a:off x="1126059" y="2057302"/>
            <a:ext cx="2604112" cy="947155"/>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421276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889116" y="1656638"/>
            <a:ext cx="10185284" cy="3416320"/>
          </a:xfrm>
          <a:prstGeom prst="rect">
            <a:avLst/>
          </a:prstGeom>
        </p:spPr>
        <p:txBody>
          <a:bodyPr wrap="square">
            <a:spAutoFit/>
          </a:bodyPr>
          <a:lstStyle/>
          <a:p>
            <a:pPr algn="just"/>
            <a:r>
              <a:rPr lang="en-US" sz="2400" b="1">
                <a:latin typeface="Times New Roman" panose="02020603050405020304" pitchFamily="18" charset="0"/>
                <a:cs typeface="Times New Roman" panose="02020603050405020304" pitchFamily="18" charset="0"/>
              </a:rPr>
              <a:t>Câu 2. </a:t>
            </a:r>
            <a:r>
              <a:rPr lang="en-US" sz="2400">
                <a:latin typeface="Times New Roman" panose="02020603050405020304" pitchFamily="18" charset="0"/>
                <a:cs typeface="Times New Roman" panose="02020603050405020304" pitchFamily="18" charset="0"/>
              </a:rPr>
              <a:t>Trong các văn bản nghị luận đã học, yếu tố biểu cảm giúp tác động vào cảm xúc của người đọc, làm tăng tính thuyết phục cho văn bản, giúp ngôn ngữ văn bản thêm sinh động, tăng sức gọi hình, gợi tả.</a:t>
            </a:r>
          </a:p>
          <a:p>
            <a:pPr algn="just"/>
            <a:r>
              <a:rPr lang="en-US" sz="2400" b="1">
                <a:latin typeface="Times New Roman" panose="02020603050405020304" pitchFamily="18" charset="0"/>
                <a:cs typeface="Times New Roman" panose="02020603050405020304" pitchFamily="18" charset="0"/>
              </a:rPr>
              <a:t>Câu 3.</a:t>
            </a:r>
            <a:r>
              <a:rPr lang="en-US" sz="2400">
                <a:latin typeface="Times New Roman" panose="02020603050405020304" pitchFamily="18" charset="0"/>
                <a:cs typeface="Times New Roman" panose="02020603050405020304" pitchFamily="18" charset="0"/>
              </a:rPr>
              <a:t> Việc nhận biết, liên hệ bối cảnh văn hóa xã hội giúp người đọc xác định được mục đích viết, đối tượng người đọc hướng tới và hiểu thêm nội dung, ý nghĩa của văn bản.</a:t>
            </a:r>
          </a:p>
          <a:p>
            <a:pPr algn="just"/>
            <a:r>
              <a:rPr lang="en-US" sz="2400" b="1">
                <a:latin typeface="Times New Roman" panose="02020603050405020304" pitchFamily="18" charset="0"/>
                <a:cs typeface="Times New Roman" panose="02020603050405020304" pitchFamily="18" charset="0"/>
              </a:rPr>
              <a:t>Câu 4. </a:t>
            </a:r>
            <a:r>
              <a:rPr lang="en-US" sz="2400">
                <a:latin typeface="Times New Roman" panose="02020603050405020304" pitchFamily="18" charset="0"/>
                <a:cs typeface="Times New Roman" panose="02020603050405020304" pitchFamily="18" charset="0"/>
              </a:rPr>
              <a:t>HS ghi lại những điều cần lưu ý và những kinh nghiệm rút ra sau khi viết bài luận về bản thân</a:t>
            </a:r>
          </a:p>
          <a:p>
            <a:pPr algn="just"/>
            <a:r>
              <a:rPr lang="en-US" sz="2400" b="1">
                <a:latin typeface="Times New Roman" panose="02020603050405020304" pitchFamily="18" charset="0"/>
                <a:cs typeface="Times New Roman" panose="02020603050405020304" pitchFamily="18" charset="0"/>
              </a:rPr>
              <a:t>Câu 5. </a:t>
            </a:r>
            <a:r>
              <a:rPr lang="en-US" sz="2400">
                <a:latin typeface="Times New Roman" panose="02020603050405020304" pitchFamily="18" charset="0"/>
                <a:cs typeface="Times New Roman" panose="02020603050405020304" pitchFamily="18" charset="0"/>
              </a:rPr>
              <a:t>Xem phần Tri thức đọc hiểu để trả lời</a:t>
            </a:r>
          </a:p>
        </p:txBody>
      </p:sp>
    </p:spTree>
    <p:extLst>
      <p:ext uri="{BB962C8B-B14F-4D97-AF65-F5344CB8AC3E}">
        <p14:creationId xmlns:p14="http://schemas.microsoft.com/office/powerpoint/2010/main" val="20375244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1135859" y="1722078"/>
            <a:ext cx="9633741" cy="3416320"/>
          </a:xfrm>
          <a:prstGeom prst="rect">
            <a:avLst/>
          </a:prstGeom>
        </p:spPr>
        <p:txBody>
          <a:bodyPr wrap="square">
            <a:spAutoFit/>
          </a:bodyPr>
          <a:lstStyle/>
          <a:p>
            <a:pPr algn="just"/>
            <a:r>
              <a:rPr lang="en-US" sz="2400" b="1">
                <a:latin typeface="Times New Roman" panose="02020603050405020304" pitchFamily="18" charset="0"/>
                <a:cs typeface="Times New Roman" panose="02020603050405020304" pitchFamily="18" charset="0"/>
              </a:rPr>
              <a:t>Câu 6. Khi thực hiện bài nói, cần đáp ứng các yêu cầu cơ bản sau đây:</a:t>
            </a:r>
          </a:p>
          <a:p>
            <a:pPr algn="just"/>
            <a:endParaRPr lang="en-US" sz="2400">
              <a:latin typeface="Times New Roman" panose="02020603050405020304" pitchFamily="18" charset="0"/>
              <a:cs typeface="Times New Roman" panose="02020603050405020304" pitchFamily="18" charset="0"/>
            </a:endParaRPr>
          </a:p>
          <a:p>
            <a:pPr marL="342900" indent="-342900" algn="just">
              <a:buFontTx/>
              <a:buChar char="-"/>
            </a:pPr>
            <a:r>
              <a:rPr lang="en-US" sz="2400">
                <a:latin typeface="Times New Roman" panose="02020603050405020304" pitchFamily="18" charset="0"/>
                <a:cs typeface="Times New Roman" panose="02020603050405020304" pitchFamily="18" charset="0"/>
              </a:rPr>
              <a:t>Phần mở đầu: trình bày rõ ràng quan điểm của bản thân về sự lựa chọn nghề nghiệp của giới trẻ</a:t>
            </a:r>
          </a:p>
          <a:p>
            <a:pPr marL="342900" indent="-342900" algn="just">
              <a:buFontTx/>
              <a:buChar char="-"/>
            </a:pPr>
            <a:r>
              <a:rPr lang="en-US" sz="2400">
                <a:latin typeface="Times New Roman" panose="02020603050405020304" pitchFamily="18" charset="0"/>
                <a:cs typeface="Times New Roman" panose="02020603050405020304" pitchFamily="18" charset="0"/>
              </a:rPr>
              <a:t>Nội dung của bài thuyết trình: đưa ra các luận điểm rõ ràng, nêu các lí lẽ và bằng chứng thuyết phục để bào vệ luận điểm; các luận điểm, lí lẽ và bằng chứng được sắp xếp theo trình tự hợp lí.</a:t>
            </a:r>
          </a:p>
          <a:p>
            <a:pPr marL="342900" indent="-342900" algn="just">
              <a:buFontTx/>
              <a:buChar char="-"/>
            </a:pPr>
            <a:r>
              <a:rPr lang="en-US" sz="2400">
                <a:latin typeface="Times New Roman" panose="02020603050405020304" pitchFamily="18" charset="0"/>
                <a:cs typeface="Times New Roman" panose="02020603050405020304" pitchFamily="18" charset="0"/>
              </a:rPr>
              <a:t>Phần kết thúc: cần tóm tắt ngắn gọn nội dung đã trình bày và đưa ra thông điệp và lời kêu gọi hành động</a:t>
            </a:r>
          </a:p>
        </p:txBody>
      </p:sp>
    </p:spTree>
    <p:extLst>
      <p:ext uri="{BB962C8B-B14F-4D97-AF65-F5344CB8AC3E}">
        <p14:creationId xmlns:p14="http://schemas.microsoft.com/office/powerpoint/2010/main" val="210001771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p:cNvGrpSpPr/>
          <p:nvPr/>
        </p:nvGrpSpPr>
        <p:grpSpPr>
          <a:xfrm>
            <a:off x="1" y="0"/>
            <a:ext cx="12209460" cy="874643"/>
            <a:chOff x="0" y="0"/>
            <a:chExt cx="9157095" cy="655982"/>
          </a:xfrm>
        </p:grpSpPr>
        <p:sp>
          <p:nvSpPr>
            <p:cNvPr id="50" name="Freeform 3"/>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1" name="Rectangle 2"/>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2" name="Freeform 3"/>
            <p:cNvSpPr>
              <a:spLocks/>
            </p:cNvSpPr>
            <p:nvPr/>
          </p:nvSpPr>
          <p:spPr bwMode="auto">
            <a:xfrm>
              <a:off x="1420168"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nvGrpSpPr>
            <p:cNvPr id="53" name="Group 52"/>
            <p:cNvGrpSpPr/>
            <p:nvPr/>
          </p:nvGrpSpPr>
          <p:grpSpPr>
            <a:xfrm>
              <a:off x="1206398" y="39923"/>
              <a:ext cx="404209" cy="616059"/>
              <a:chOff x="908603" y="80216"/>
              <a:chExt cx="538945" cy="676514"/>
            </a:xfrm>
          </p:grpSpPr>
          <p:sp>
            <p:nvSpPr>
              <p:cNvPr id="58" name="Freeform 4"/>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9" name="Freeform 5"/>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grpSp>
        <p:sp>
          <p:nvSpPr>
            <p:cNvPr id="54" name="Freeform 6"/>
            <p:cNvSpPr>
              <a:spLocks/>
            </p:cNvSpPr>
            <p:nvPr/>
          </p:nvSpPr>
          <p:spPr bwMode="auto">
            <a:xfrm>
              <a:off x="666836" y="53758"/>
              <a:ext cx="579382"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cs typeface="Arial"/>
                <a:sym typeface="Arial"/>
              </a:endParaRPr>
            </a:p>
          </p:txBody>
        </p:sp>
        <p:sp>
          <p:nvSpPr>
            <p:cNvPr id="55" name="Rectangle 54"/>
            <p:cNvSpPr/>
            <p:nvPr/>
          </p:nvSpPr>
          <p:spPr>
            <a:xfrm>
              <a:off x="666836" y="66135"/>
              <a:ext cx="539562"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LỚP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sym typeface="Arial"/>
                </a:rPr>
                <a:t>10</a:t>
              </a:r>
            </a:p>
          </p:txBody>
        </p:sp>
        <p:sp>
          <p:nvSpPr>
            <p:cNvPr id="56" name="Rounded Rectangle 55"/>
            <p:cNvSpPr/>
            <p:nvPr/>
          </p:nvSpPr>
          <p:spPr>
            <a:xfrm>
              <a:off x="0" y="53758"/>
              <a:ext cx="631364"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sym typeface="Arial"/>
                </a:rPr>
                <a:t>NGỮ VĂN</a:t>
              </a:r>
            </a:p>
          </p:txBody>
        </p:sp>
        <p:sp>
          <p:nvSpPr>
            <p:cNvPr id="57" name="Rectangle 56"/>
            <p:cNvSpPr/>
            <p:nvPr/>
          </p:nvSpPr>
          <p:spPr>
            <a:xfrm>
              <a:off x="1610607" y="98946"/>
              <a:ext cx="7533394" cy="423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BÀI 9: KHÁT VỌNG ĐỘC LẬP VÀ TỰ DO (VB NGHỊ LUẬN)</a:t>
              </a:r>
            </a:p>
          </p:txBody>
        </p:sp>
      </p:grpSp>
      <p:sp>
        <p:nvSpPr>
          <p:cNvPr id="3" name="Rectangle 2"/>
          <p:cNvSpPr/>
          <p:nvPr/>
        </p:nvSpPr>
        <p:spPr>
          <a:xfrm>
            <a:off x="2147477" y="885215"/>
            <a:ext cx="6425316" cy="646331"/>
          </a:xfrm>
          <a:prstGeom prst="rect">
            <a:avLst/>
          </a:prstGeom>
        </p:spPr>
        <p:txBody>
          <a:bodyPr wrap="square">
            <a:spAutoFit/>
          </a:bodyPr>
          <a:lstStyle/>
          <a:p>
            <a:pPr algn="just"/>
            <a:r>
              <a:rPr lang="en-US" sz="3600" b="1">
                <a:solidFill>
                  <a:srgbClr val="92D050"/>
                </a:solidFill>
                <a:latin typeface="Times New Roman" panose="02020603050405020304" pitchFamily="18" charset="0"/>
                <a:cs typeface="Times New Roman" panose="02020603050405020304" pitchFamily="18" charset="0"/>
              </a:rPr>
              <a:t>IV. TÀI LIỆU THAM KHẢO</a:t>
            </a:r>
            <a:endParaRPr lang="en-US" sz="4800">
              <a:solidFill>
                <a:srgbClr val="92D050"/>
              </a:solidFill>
              <a:latin typeface="Times New Roman" panose="02020603050405020304" pitchFamily="18" charset="0"/>
              <a:cs typeface="Times New Roman" panose="02020603050405020304" pitchFamily="18" charset="0"/>
            </a:endParaRPr>
          </a:p>
        </p:txBody>
      </p:sp>
      <p:sp>
        <p:nvSpPr>
          <p:cNvPr id="2" name="Rectangle 1"/>
          <p:cNvSpPr/>
          <p:nvPr/>
        </p:nvSpPr>
        <p:spPr>
          <a:xfrm>
            <a:off x="1248824" y="1649051"/>
            <a:ext cx="10263152" cy="4324261"/>
          </a:xfrm>
          <a:prstGeom prst="rect">
            <a:avLst/>
          </a:prstGeom>
        </p:spPr>
        <p:txBody>
          <a:bodyPr wrap="square">
            <a:spAutoFit/>
          </a:bodyPr>
          <a:lstStyle/>
          <a:p>
            <a:pPr marL="342900" lvl="0" indent="-342900" algn="just">
              <a:lnSpc>
                <a:spcPct val="125000"/>
              </a:lnSpc>
              <a:spcBef>
                <a:spcPts val="305"/>
              </a:spcBef>
              <a:spcAft>
                <a:spcPts val="0"/>
              </a:spcAft>
              <a:buFont typeface="+mj-lt"/>
              <a:buAutoNum type="arabicPeriod"/>
            </a:pPr>
            <a:r>
              <a:rPr lang="en-US" sz="2400">
                <a:latin typeface="Times New Roman" panose="02020603050405020304" pitchFamily="18" charset="0"/>
                <a:ea typeface="Times New Roman" panose="02020603050405020304" pitchFamily="18" charset="0"/>
              </a:rPr>
              <a:t>Nguyễn Thành Thi, Nguyễn Thành Ngọc Bảo, Trần Lê Duy, Tăng Thị Tuyết Mai, Nguyễn Thị Hồng Nam, Nguyễn Thị Ngọc Thúy, Trần Lê Hoa Tranh &amp; Đoàn Thị Thu Vân (2022). </a:t>
            </a:r>
            <a:r>
              <a:rPr lang="en-US" sz="2400" i="1">
                <a:latin typeface="Times New Roman" panose="02020603050405020304" pitchFamily="18" charset="0"/>
                <a:ea typeface="Times New Roman" panose="02020603050405020304" pitchFamily="18" charset="0"/>
              </a:rPr>
              <a:t>Ngữ văn 10</a:t>
            </a:r>
            <a:r>
              <a:rPr lang="en-US" sz="2400">
                <a:latin typeface="Times New Roman" panose="02020603050405020304" pitchFamily="18" charset="0"/>
                <a:ea typeface="Times New Roman" panose="02020603050405020304" pitchFamily="18" charset="0"/>
              </a:rPr>
              <a:t>, Bộ sách Chân trời sáng tạo. Hồ Chí Minh: Giáo dục Việt Nam.</a:t>
            </a:r>
          </a:p>
          <a:p>
            <a:pPr marL="342900" lvl="0" indent="-342900" algn="just">
              <a:lnSpc>
                <a:spcPct val="125000"/>
              </a:lnSpc>
              <a:spcBef>
                <a:spcPts val="305"/>
              </a:spcBef>
              <a:spcAft>
                <a:spcPts val="0"/>
              </a:spcAft>
              <a:buFont typeface="+mj-lt"/>
              <a:buAutoNum type="arabicPeriod"/>
            </a:pPr>
            <a:r>
              <a:rPr lang="en-US" sz="2400">
                <a:latin typeface="Times New Roman" panose="02020603050405020304" pitchFamily="18" charset="0"/>
                <a:ea typeface="Times New Roman" panose="02020603050405020304" pitchFamily="18" charset="0"/>
              </a:rPr>
              <a:t>Nguyễn Thành Thi, Nguyễn Thành Ngọc Bảo, Trần Lê Duy, Dương Thị Hồng Hiếu, Tăng Thị Tuyết Mai &amp; Đinh Phan Cẩm Vân (2022). </a:t>
            </a:r>
            <a:r>
              <a:rPr lang="en-US" sz="2400" i="1">
                <a:latin typeface="Times New Roman" panose="02020603050405020304" pitchFamily="18" charset="0"/>
                <a:ea typeface="Times New Roman" panose="02020603050405020304" pitchFamily="18" charset="0"/>
              </a:rPr>
              <a:t>SGV Ngữ văn 10</a:t>
            </a:r>
            <a:r>
              <a:rPr lang="en-US" sz="2400">
                <a:latin typeface="Times New Roman" panose="02020603050405020304" pitchFamily="18" charset="0"/>
                <a:ea typeface="Times New Roman" panose="02020603050405020304" pitchFamily="18" charset="0"/>
              </a:rPr>
              <a:t>, Bộ sách Chân trời sáng tạo. Hồ Chí Minh: Giáo dục Việt Nam.</a:t>
            </a:r>
          </a:p>
          <a:p>
            <a:pPr marL="342900" lvl="0" indent="-342900" algn="just">
              <a:lnSpc>
                <a:spcPct val="125000"/>
              </a:lnSpc>
              <a:spcBef>
                <a:spcPts val="305"/>
              </a:spcBef>
              <a:spcAft>
                <a:spcPts val="0"/>
              </a:spcAft>
              <a:buFont typeface="+mj-lt"/>
              <a:buAutoNum type="arabicPeriod"/>
            </a:pPr>
            <a:r>
              <a:rPr lang="en-US" sz="2400">
                <a:latin typeface="Times New Roman" panose="02020603050405020304" pitchFamily="18" charset="0"/>
                <a:ea typeface="Times New Roman" panose="02020603050405020304" pitchFamily="18" charset="0"/>
              </a:rPr>
              <a:t>Phan Duy Khôi (2022). </a:t>
            </a:r>
            <a:r>
              <a:rPr lang="en-US" sz="2400" i="1">
                <a:latin typeface="Times New Roman" panose="02020603050405020304" pitchFamily="18" charset="0"/>
                <a:ea typeface="Times New Roman" panose="02020603050405020304" pitchFamily="18" charset="0"/>
              </a:rPr>
              <a:t>Tài liệu Workshop online Hướng dẫn soạn giáo án Chương trình mới.</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49825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hyp="http://schemas.microsoft.com/office/drawing/2018/hyperlinkcolor" xmlns:a14="http://schemas.microsoft.com/office/drawing/2010/main" xmlns:a16="http://schemas.microsoft.com/office/drawing/2014/main" xmlns="">
      <p:transition spd="slow" advClick="0"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ách Hịch Tướng Sĩ (Trần Quốc Tuấn) - Sách Nói, PDF Download ...">
            <a:extLst>
              <a:ext uri="{FF2B5EF4-FFF2-40B4-BE49-F238E27FC236}">
                <a16:creationId xmlns:a16="http://schemas.microsoft.com/office/drawing/2014/main" id="{9BA71014-91B2-F62F-8DF9-03AAB66269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 y="-25744"/>
            <a:ext cx="12192000" cy="6909488"/>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2882;p28">
            <a:extLst>
              <a:ext uri="{FF2B5EF4-FFF2-40B4-BE49-F238E27FC236}">
                <a16:creationId xmlns:a16="http://schemas.microsoft.com/office/drawing/2014/main" id="{9E0FCBE3-06E8-D9AC-EEE8-F6FFB9B33B19}"/>
              </a:ext>
            </a:extLst>
          </p:cNvPr>
          <p:cNvSpPr txBox="1">
            <a:spLocks/>
          </p:cNvSpPr>
          <p:nvPr/>
        </p:nvSpPr>
        <p:spPr>
          <a:xfrm>
            <a:off x="448056" y="611944"/>
            <a:ext cx="3685032" cy="2191636"/>
          </a:xfrm>
          <a:prstGeom prst="rect">
            <a:avLst/>
          </a:prstGeom>
        </p:spPr>
        <p:txBody>
          <a:bodyPr spcFirstLastPara="1" vert="horz" wrap="square" lIns="121900" tIns="121900" rIns="121900" bIns="1219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50000"/>
              </a:lnSpc>
              <a:spcBef>
                <a:spcPct val="0"/>
              </a:spcBef>
              <a:spcAft>
                <a:spcPts val="0"/>
              </a:spcAft>
              <a:buClrTx/>
              <a:buSzTx/>
              <a:buFontTx/>
              <a:buNone/>
              <a:tabLst/>
              <a:defRPr/>
            </a:pPr>
            <a:r>
              <a:rPr lang="en-US" sz="4000" noProof="0" dirty="0">
                <a:solidFill>
                  <a:srgbClr val="6D1E1D"/>
                </a:solidFill>
                <a:latin typeface="Times New Roman" panose="02020603050405020304" pitchFamily="18" charset="0"/>
                <a:ea typeface="Aachen" panose="02020500000000000000" pitchFamily="18" charset="0"/>
                <a:cs typeface="Times New Roman" panose="02020603050405020304" pitchFamily="18" charset="0"/>
              </a:rPr>
              <a:t>VĂN BẢN </a:t>
            </a:r>
            <a:r>
              <a:rPr lang="en-US" sz="4000" dirty="0">
                <a:solidFill>
                  <a:srgbClr val="6D1E1D"/>
                </a:solidFill>
                <a:latin typeface="Times New Roman" panose="02020603050405020304" pitchFamily="18" charset="0"/>
                <a:ea typeface="Aachen" panose="02020500000000000000" pitchFamily="18" charset="0"/>
                <a:cs typeface="Times New Roman" panose="02020603050405020304" pitchFamily="18" charset="0"/>
              </a:rPr>
              <a:t>I</a:t>
            </a:r>
            <a:endParaRPr lang="en-US" sz="8800" noProof="0" dirty="0">
              <a:solidFill>
                <a:srgbClr val="6D1E1D"/>
              </a:solidFill>
              <a:latin typeface="Times New Roman" panose="02020603050405020304" pitchFamily="18" charset="0"/>
              <a:ea typeface="Aachen" panose="02020500000000000000" pitchFamily="18" charset="0"/>
              <a:cs typeface="Times New Roman" panose="02020603050405020304" pitchFamily="18" charset="0"/>
            </a:endParaRPr>
          </a:p>
          <a:p>
            <a:pPr marL="0" marR="0" lvl="0" indent="0" algn="l" defTabSz="914400" rtl="0" eaLnBrk="1" fontAlgn="auto" latinLnBrk="0" hangingPunct="1">
              <a:lnSpc>
                <a:spcPct val="150000"/>
              </a:lnSpc>
              <a:spcBef>
                <a:spcPct val="0"/>
              </a:spcBef>
              <a:spcAft>
                <a:spcPts val="0"/>
              </a:spcAft>
              <a:buClrTx/>
              <a:buSzTx/>
              <a:buFontTx/>
              <a:buNone/>
              <a:tabLst/>
              <a:defRPr/>
            </a:pPr>
            <a:r>
              <a:rPr kumimoji="0" lang="en-US" sz="3200" b="0" i="0" u="none" strike="noStrike" kern="1200" cap="none" spc="0" normalizeH="0" baseline="0" noProof="0" dirty="0">
                <a:ln>
                  <a:noFill/>
                </a:ln>
                <a:effectLst/>
                <a:uLnTx/>
                <a:uFillTx/>
                <a:latin typeface="Times New Roman" panose="02020603050405020304" pitchFamily="18" charset="0"/>
                <a:ea typeface="Aachen" panose="02020500000000000000" pitchFamily="18" charset="0"/>
                <a:cs typeface="Times New Roman" panose="02020603050405020304" pitchFamily="18" charset="0"/>
              </a:rPr>
              <a:t>(Trần Quốc Tuấn)</a:t>
            </a:r>
            <a:endParaRPr kumimoji="0" lang="en-US" sz="2000" b="0" i="0" u="none" strike="noStrike" kern="1200" cap="none" spc="0" normalizeH="0" baseline="0" noProof="0" dirty="0">
              <a:ln>
                <a:noFill/>
              </a:ln>
              <a:effectLst/>
              <a:uLnTx/>
              <a:uFillTx/>
              <a:latin typeface="Times New Roman" panose="02020603050405020304" pitchFamily="18" charset="0"/>
              <a:ea typeface="Aachen" panose="02020500000000000000" pitchFamily="18" charset="0"/>
              <a:cs typeface="Times New Roman" panose="02020603050405020304" pitchFamily="18" charset="0"/>
            </a:endParaRPr>
          </a:p>
        </p:txBody>
      </p:sp>
    </p:spTree>
    <p:extLst>
      <p:ext uri="{BB962C8B-B14F-4D97-AF65-F5344CB8AC3E}">
        <p14:creationId xmlns:p14="http://schemas.microsoft.com/office/powerpoint/2010/main" val="373657343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a14="http://schemas.microsoft.com/office/drawing/2010/main" xmlns:a16="http://schemas.microsoft.com/office/drawing/2014/main"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ags/tag7.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4_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grg2lho">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wrhkeej">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www.freeppt7.com">
  <a:themeElements>
    <a:clrScheme name="自定义 17">
      <a:dk1>
        <a:sysClr val="windowText" lastClr="000000"/>
      </a:dk1>
      <a:lt1>
        <a:sysClr val="window" lastClr="FFFFFF"/>
      </a:lt1>
      <a:dk2>
        <a:srgbClr val="676A55"/>
      </a:dk2>
      <a:lt2>
        <a:srgbClr val="EAEBDE"/>
      </a:lt2>
      <a:accent1>
        <a:srgbClr val="D6D2CA"/>
      </a:accent1>
      <a:accent2>
        <a:srgbClr val="B0CCB0"/>
      </a:accent2>
      <a:accent3>
        <a:srgbClr val="A8CDD7"/>
      </a:accent3>
      <a:accent4>
        <a:srgbClr val="CEC597"/>
      </a:accent4>
      <a:accent5>
        <a:srgbClr val="9CC0B2"/>
      </a:accent5>
      <a:accent6>
        <a:srgbClr val="C0C0B4"/>
      </a:accent6>
      <a:hlink>
        <a:srgbClr val="DB5353"/>
      </a:hlink>
      <a:folHlink>
        <a:srgbClr val="903638"/>
      </a:folHlink>
    </a:clrScheme>
    <a:fontScheme name="dddgowi4">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www.freeppt7.com">
  <a:themeElements>
    <a:clrScheme name="自定义 17">
      <a:dk1>
        <a:sysClr val="windowText" lastClr="000000"/>
      </a:dk1>
      <a:lt1>
        <a:sysClr val="window" lastClr="FFFFFF"/>
      </a:lt1>
      <a:dk2>
        <a:srgbClr val="676A55"/>
      </a:dk2>
      <a:lt2>
        <a:srgbClr val="EAEBDE"/>
      </a:lt2>
      <a:accent1>
        <a:srgbClr val="D6D2CA"/>
      </a:accent1>
      <a:accent2>
        <a:srgbClr val="B0CCB0"/>
      </a:accent2>
      <a:accent3>
        <a:srgbClr val="A8CDD7"/>
      </a:accent3>
      <a:accent4>
        <a:srgbClr val="CEC597"/>
      </a:accent4>
      <a:accent5>
        <a:srgbClr val="9CC0B2"/>
      </a:accent5>
      <a:accent6>
        <a:srgbClr val="C0C0B4"/>
      </a:accent6>
      <a:hlink>
        <a:srgbClr val="DB5353"/>
      </a:hlink>
      <a:folHlink>
        <a:srgbClr val="903638"/>
      </a:folHlink>
    </a:clrScheme>
    <a:fontScheme name="dddgowi4">
      <a:majorFont>
        <a:latin typeface="微软雅黑" panose="020F0302020204030204"/>
        <a:ea typeface="义启小魏楷"/>
        <a:cs typeface=""/>
      </a:majorFont>
      <a:minorFont>
        <a:latin typeface="微软雅黑" panose="020F0502020204030204"/>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3565</TotalTime>
  <Words>8154</Words>
  <Application>Microsoft Office PowerPoint</Application>
  <PresentationFormat>Widescreen</PresentationFormat>
  <Paragraphs>1057</Paragraphs>
  <Slides>86</Slides>
  <Notes>64</Notes>
  <HiddenSlides>0</HiddenSlides>
  <MMClips>0</MMClips>
  <ScaleCrop>false</ScaleCrop>
  <HeadingPairs>
    <vt:vector size="6" baseType="variant">
      <vt:variant>
        <vt:lpstr>Fonts Used</vt:lpstr>
      </vt:variant>
      <vt:variant>
        <vt:i4>22</vt:i4>
      </vt:variant>
      <vt:variant>
        <vt:lpstr>Theme</vt:lpstr>
      </vt:variant>
      <vt:variant>
        <vt:i4>10</vt:i4>
      </vt:variant>
      <vt:variant>
        <vt:lpstr>Slide Titles</vt:lpstr>
      </vt:variant>
      <vt:variant>
        <vt:i4>86</vt:i4>
      </vt:variant>
    </vt:vector>
  </HeadingPairs>
  <TitlesOfParts>
    <vt:vector size="118" baseType="lpstr">
      <vt:lpstr>Microsoft YaHei</vt:lpstr>
      <vt:lpstr>Microsoft YaHei</vt:lpstr>
      <vt:lpstr>宋体</vt:lpstr>
      <vt:lpstr>宋体</vt:lpstr>
      <vt:lpstr>851tegakizatsu</vt:lpstr>
      <vt:lpstr>Aachen</vt:lpstr>
      <vt:lpstr>Arial</vt:lpstr>
      <vt:lpstr>Bahianita</vt:lpstr>
      <vt:lpstr>Calibri</vt:lpstr>
      <vt:lpstr>Cambria</vt:lpstr>
      <vt:lpstr>Century Gothic</vt:lpstr>
      <vt:lpstr>等线</vt:lpstr>
      <vt:lpstr>Georgia</vt:lpstr>
      <vt:lpstr>Roboto Condensed</vt:lpstr>
      <vt:lpstr>Segoe UI</vt:lpstr>
      <vt:lpstr>Tahoma</vt:lpstr>
      <vt:lpstr>Times New Roman</vt:lpstr>
      <vt:lpstr>Wingdings</vt:lpstr>
      <vt:lpstr>义启小魏楷</vt:lpstr>
      <vt:lpstr>方正细谭黑简体</vt:lpstr>
      <vt:lpstr>汉仪夏日体W</vt:lpstr>
      <vt:lpstr>汉仪家书简</vt:lpstr>
      <vt:lpstr>4_Office Theme</vt:lpstr>
      <vt:lpstr>5_Office Theme</vt:lpstr>
      <vt:lpstr>www.jpppt.com</vt:lpstr>
      <vt:lpstr>1_www.jpppt.com</vt:lpstr>
      <vt:lpstr>6_Office Theme</vt:lpstr>
      <vt:lpstr>2_www.jpppt.com</vt:lpstr>
      <vt:lpstr>3_www.jpppt.com</vt:lpstr>
      <vt:lpstr>www.freeppt7.com</vt:lpstr>
      <vt:lpstr>1_www.freeppt7.com</vt:lpstr>
      <vt:lpstr>4_www.jpppt.com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Van Xin Em</dc:creator>
  <cp:lastModifiedBy>DELL</cp:lastModifiedBy>
  <cp:revision>338</cp:revision>
  <dcterms:created xsi:type="dcterms:W3CDTF">2019-03-13T16:43:13Z</dcterms:created>
  <dcterms:modified xsi:type="dcterms:W3CDTF">2024-01-14T08:47:05Z</dcterms:modified>
</cp:coreProperties>
</file>