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FF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77" autoAdjust="0"/>
  </p:normalViewPr>
  <p:slideViewPr>
    <p:cSldViewPr>
      <p:cViewPr>
        <p:scale>
          <a:sx n="66" d="100"/>
          <a:sy n="66" d="100"/>
        </p:scale>
        <p:origin x="-200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5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37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385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92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908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383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09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214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359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22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79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149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5F00E-B7EA-4152-817A-D48903037D08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B7C94-797C-4B88-A175-5B62584F0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569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714356"/>
            <a:ext cx="75866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GÓC </a:t>
            </a:r>
            <a:r>
              <a:rPr lang="en-US" sz="3200" b="1" dirty="0" smtClean="0"/>
              <a:t>GIỮA ĐƯỜNG THẲNG VÀ MẶT PHẲNG. GÓC NHỊ DIỆN</a:t>
            </a:r>
            <a:endParaRPr lang="en-US" sz="3200" dirty="0" smtClean="0"/>
          </a:p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777413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0224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285728"/>
            <a:ext cx="47692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Góc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giữa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đường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thẳng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phẳng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7409537" cy="555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8794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61162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928802"/>
            <a:ext cx="7429552" cy="417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903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571480"/>
            <a:ext cx="774853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143116"/>
            <a:ext cx="799474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095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7858180" cy="339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5463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821537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85992"/>
            <a:ext cx="643206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281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04800" y="-304800"/>
                <a:ext cx="8153400" cy="41910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pt-BR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pt-BR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pt-BR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pt-BR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pt-BR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pt-BR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pt-BR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Ví dụ 5: </a:t>
                </a:r>
                <a:r>
                  <a:rPr lang="pt-BR" sz="28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hình chóp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𝑆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𝐴𝐵𝐶𝐷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có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𝑆𝐴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⊥</m:t>
                    </m:r>
                    <m:d>
                      <m:dPr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𝐴𝐵𝐶𝐷</m:t>
                        </m:r>
                      </m:e>
                    </m:d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đáy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𝐴𝐵𝐶𝐷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là hình thoi cạnh bằng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𝑎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, 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𝐴𝐶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𝑎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, 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𝑆𝐴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𝑎</m:t>
                    </m:r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Gọi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𝑂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là giao điểm của hai đường chéo hình thoi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𝐴𝐵𝐶𝐷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𝐻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là hình chiếu của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𝑂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trên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𝑆𝐶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pt-BR" sz="28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pt-BR" sz="28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a. Tính số đo các góc nhị diện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𝑆𝐴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𝐷</m:t>
                        </m:r>
                      </m:e>
                    </m:d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; 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𝐵𝐷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; 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𝐵𝐷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8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b. CMR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𝐵𝐻𝐷</m:t>
                        </m:r>
                      </m:e>
                    </m:acc>
                    <m:r>
                      <a:rPr lang="pt-BR" sz="2800" i="1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là một góc </a:t>
                </a:r>
                <a:r>
                  <a:rPr lang="pt-BR" sz="28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phẳng </a:t>
                </a:r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của góc nhị diện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𝑆𝐶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𝐷</m:t>
                        </m:r>
                      </m:e>
                    </m:d>
                  </m:oMath>
                </a14:m>
                <a:r>
                  <a:rPr lang="pt-BR" sz="28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3200" dirty="0">
                    <a:latin typeface="Times New Roman" pitchFamily="18" charset="0"/>
                    <a:cs typeface="Times New Roman" pitchFamily="18" charset="0"/>
                  </a:rPr>
                </a:b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04800" y="-304800"/>
                <a:ext cx="8153400" cy="4191000"/>
              </a:xfrm>
              <a:blipFill rotWithShape="1">
                <a:blip r:embed="rId2"/>
                <a:stretch>
                  <a:fillRect l="-1495" b="-1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5258" y="4267200"/>
            <a:ext cx="2609524" cy="24761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533400" y="3733800"/>
                <a:ext cx="5867400" cy="3239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Hướng</a:t>
                </a:r>
                <a:r>
                  <a:rPr lang="en-US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a.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𝐵𝐴𝐷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là một góc phẳng của góc nhị diện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𝑆𝐴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𝐷</m:t>
                        </m:r>
                      </m:e>
                    </m:d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𝐵𝐴𝐷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𝐴𝑂𝑆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là một góc phẳng của góc nhị diện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𝐵𝐷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𝐴𝑂𝑆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45</m:t>
                        </m:r>
                      </m:e>
                      <m:sup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𝐶𝑂𝑆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là một góc phẳng của góc nhị diện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𝐵𝐷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</m:t>
                        </m:r>
                      </m:e>
                    </m:d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𝐶𝑂𝑆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135</m:t>
                        </m:r>
                      </m:e>
                      <m:sup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𝐵𝐷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⊥(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𝑆𝐴𝐶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𝐵𝐷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⊥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𝑆𝐶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. Mặt khác </a:t>
                </a:r>
                <a14:m>
                  <m:oMath xmlns:m="http://schemas.openxmlformats.org/officeDocument/2006/math"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𝑂𝐻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⊥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𝑆𝐶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𝑆𝐶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⊥(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𝐵𝑂𝐷</m:t>
                    </m:r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. Do đó,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𝐵𝐻𝐷</m:t>
                        </m:r>
                      </m:e>
                    </m:acc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pt-BR" sz="2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là một góc phẳng của góc nhị diện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𝑆𝐶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t-BR" sz="20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𝐷</m:t>
                        </m:r>
                      </m:e>
                    </m:d>
                    <m:r>
                      <a:rPr lang="pt-BR" sz="2000" i="1">
                        <a:solidFill>
                          <a:srgbClr val="0000FF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733800"/>
                <a:ext cx="5867400" cy="3239861"/>
              </a:xfrm>
              <a:prstGeom prst="rect">
                <a:avLst/>
              </a:prstGeom>
              <a:blipFill rotWithShape="1">
                <a:blip r:embed="rId4"/>
                <a:stretch>
                  <a:fillRect l="-1143" t="-942" b="-2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8807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 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2023-08-11T09:41:50Z</dcterms:created>
  <dcterms:modified xsi:type="dcterms:W3CDTF">2023-08-31T01:56:49Z</dcterms:modified>
</cp:coreProperties>
</file>