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9" r:id="rId3"/>
    <p:sldId id="257" r:id="rId4"/>
    <p:sldId id="258" r:id="rId5"/>
    <p:sldId id="260" r:id="rId6"/>
    <p:sldId id="27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11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6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8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9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6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9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7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0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17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6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09D4-995C-4CB4-A43A-5AE7D2A70CD1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2FD7C-57A2-4AE0-99E8-E686ACD07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2072" y="413996"/>
            <a:ext cx="165205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8998" y="825978"/>
            <a:ext cx="185820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ĐỊNH NGHĨA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6" y="1236860"/>
            <a:ext cx="5445443" cy="19828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112" y="1408590"/>
            <a:ext cx="4327208" cy="3189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236" y="3851244"/>
            <a:ext cx="5876517" cy="12548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8236" y="5106095"/>
            <a:ext cx="9573306" cy="12439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8236" y="3267543"/>
            <a:ext cx="5628323" cy="44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8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2072" y="413996"/>
            <a:ext cx="165205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8998" y="825978"/>
            <a:ext cx="185820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ĐỊNH NGHĨA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997" y="1434193"/>
            <a:ext cx="9441734" cy="232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8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0" y="415612"/>
            <a:ext cx="340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 ÁN CÁC CÂU HỎI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801" y="864564"/>
            <a:ext cx="6087159" cy="9903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801" y="4140926"/>
            <a:ext cx="6387605" cy="1711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259" y="2325189"/>
            <a:ext cx="5602877" cy="164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2072" y="413996"/>
            <a:ext cx="165205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5926" y="825977"/>
            <a:ext cx="185820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ĐỊNH NGHĨA</a:t>
            </a:r>
            <a:endParaRPr lang="en-GB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20" y="1236859"/>
            <a:ext cx="5120640" cy="85319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1880779"/>
            <a:ext cx="9562011" cy="373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7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2898" y="413996"/>
            <a:ext cx="289040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TỨ PHÂN VỊ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4127" y="878230"/>
            <a:ext cx="2787943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ĐỊNH NGHĨA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549" y="1890563"/>
            <a:ext cx="8843554" cy="385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2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413" y="434202"/>
            <a:ext cx="9203056" cy="142072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827520" y="1606730"/>
            <a:ext cx="5177246" cy="51206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59" y="2723864"/>
            <a:ext cx="4532812" cy="4003506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5812971" y="4010297"/>
            <a:ext cx="862149" cy="7707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7411" y="1881570"/>
            <a:ext cx="4737463" cy="8882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6057" y="2871218"/>
            <a:ext cx="3724275" cy="6191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3462" y="3563975"/>
            <a:ext cx="4737464" cy="8512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36056" y="4475812"/>
            <a:ext cx="3724275" cy="77954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40742" y="5285393"/>
            <a:ext cx="4720183" cy="72351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36055" y="6017474"/>
            <a:ext cx="3724275" cy="709896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2174966" y="1881570"/>
            <a:ext cx="2860766" cy="7315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GIẢI</a:t>
            </a:r>
            <a:endParaRPr lang="en-GB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9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509451"/>
            <a:ext cx="301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6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2331" y="1214846"/>
            <a:ext cx="4676503" cy="4820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609806" y="1632857"/>
            <a:ext cx="5042263" cy="4467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784" y="1332411"/>
            <a:ext cx="4040914" cy="1358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533" y="2808513"/>
            <a:ext cx="3543844" cy="3408702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538651" y="3148149"/>
            <a:ext cx="836023" cy="470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9806" y="1668778"/>
            <a:ext cx="4859383" cy="10221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9806" y="2726867"/>
            <a:ext cx="5042263" cy="6433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5645" y="3406135"/>
            <a:ext cx="3853543" cy="74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9806" y="4173573"/>
            <a:ext cx="5042263" cy="7380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15644" y="5055325"/>
            <a:ext cx="3853543" cy="90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2898" y="413996"/>
            <a:ext cx="289040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TỨ PHÂN VỊ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3162" y="878230"/>
            <a:ext cx="2109873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Ý NGHĨA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2573383"/>
            <a:ext cx="6766560" cy="1959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507" y="1684042"/>
            <a:ext cx="10495870" cy="58889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76" y="2227218"/>
            <a:ext cx="9137333" cy="47026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65" y="2958738"/>
            <a:ext cx="9633722" cy="89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1084</TotalTime>
  <Words>55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</dc:creator>
  <cp:lastModifiedBy>thu</cp:lastModifiedBy>
  <cp:revision>18</cp:revision>
  <dcterms:created xsi:type="dcterms:W3CDTF">2023-08-17T07:43:50Z</dcterms:created>
  <dcterms:modified xsi:type="dcterms:W3CDTF">2023-08-18T07:34:44Z</dcterms:modified>
</cp:coreProperties>
</file>