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8" r:id="rId1"/>
    <p:sldMasterId id="2147483754" r:id="rId2"/>
  </p:sldMasterIdLst>
  <p:notesMasterIdLst>
    <p:notesMasterId r:id="rId15"/>
  </p:notesMasterIdLst>
  <p:sldIdLst>
    <p:sldId id="313" r:id="rId3"/>
    <p:sldId id="301" r:id="rId4"/>
    <p:sldId id="308" r:id="rId5"/>
    <p:sldId id="374" r:id="rId6"/>
    <p:sldId id="376" r:id="rId7"/>
    <p:sldId id="377" r:id="rId8"/>
    <p:sldId id="375" r:id="rId9"/>
    <p:sldId id="378" r:id="rId10"/>
    <p:sldId id="379" r:id="rId11"/>
    <p:sldId id="380" r:id="rId12"/>
    <p:sldId id="381" r:id="rId13"/>
    <p:sldId id="382" r:id="rId14"/>
  </p:sldIdLst>
  <p:sldSz cx="24384000" cy="13716000"/>
  <p:notesSz cx="6858000" cy="9144000"/>
  <p:custDataLst>
    <p:tags r:id="rId16"/>
  </p:custDataLst>
  <p:defaultTextStyle>
    <a:defPPr>
      <a:defRPr lang="en-US"/>
    </a:defPPr>
    <a:lvl1pPr marL="0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1pPr>
    <a:lvl2pPr marL="1088639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2pPr>
    <a:lvl3pPr marL="2177278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3pPr>
    <a:lvl4pPr marL="3265917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4pPr>
    <a:lvl5pPr marL="4354556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5pPr>
    <a:lvl6pPr marL="5443195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6pPr>
    <a:lvl7pPr marL="6531834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7pPr>
    <a:lvl8pPr marL="7620472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8pPr>
    <a:lvl9pPr marL="8709111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20" userDrawn="1">
          <p15:clr>
            <a:srgbClr val="A4A3A4"/>
          </p15:clr>
        </p15:guide>
        <p15:guide id="2" pos="76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D60093"/>
    <a:srgbClr val="0000FF"/>
    <a:srgbClr val="135F82"/>
    <a:srgbClr val="270F6B"/>
    <a:srgbClr val="3333FF"/>
    <a:srgbClr val="FFA700"/>
    <a:srgbClr val="242452"/>
    <a:srgbClr val="C0504D"/>
    <a:srgbClr val="FFF48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12" autoAdjust="0"/>
    <p:restoredTop sz="94139" autoAdjust="0"/>
  </p:normalViewPr>
  <p:slideViewPr>
    <p:cSldViewPr>
      <p:cViewPr varScale="1">
        <p:scale>
          <a:sx n="40" d="100"/>
          <a:sy n="40" d="100"/>
        </p:scale>
        <p:origin x="149" y="62"/>
      </p:cViewPr>
      <p:guideLst>
        <p:guide orient="horz" pos="4320"/>
        <p:guide pos="76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2856" y="7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3BB293-0719-4B19-A181-EE36FD0623AD}" type="datetimeFigureOut">
              <a:rPr lang="en-US" smtClean="0"/>
              <a:pPr/>
              <a:t>8/8/2022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EA8B73-FCCD-4D4C-BC4E-0CE5120A1B5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9637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1088639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2177278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3265917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4354556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5443195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6531834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7620472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8709111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vi-V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75601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99660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36942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279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623D8C-BCC6-453A-B078-455701A55423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85649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0221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0430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3508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11475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89882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15913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1058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0" y="2244726"/>
            <a:ext cx="18288000" cy="4775200"/>
          </a:xfrm>
          <a:prstGeom prst="rect">
            <a:avLst/>
          </a:prstGeom>
        </p:spPr>
        <p:txBody>
          <a:bodyPr anchor="b"/>
          <a:lstStyle>
            <a:lvl1pPr algn="ctr">
              <a:defRPr sz="12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0" y="7204076"/>
            <a:ext cx="18288000" cy="331152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800"/>
            </a:lvl1pPr>
            <a:lvl2pPr marL="914400" indent="0" algn="ctr">
              <a:buNone/>
              <a:defRPr sz="4000"/>
            </a:lvl2pPr>
            <a:lvl3pPr marL="1828800" indent="0" algn="ctr">
              <a:buNone/>
              <a:defRPr sz="3600"/>
            </a:lvl3pPr>
            <a:lvl4pPr marL="2743200" indent="0" algn="ctr">
              <a:buNone/>
              <a:defRPr sz="3200"/>
            </a:lvl4pPr>
            <a:lvl5pPr marL="3657600" indent="0" algn="ctr">
              <a:buNone/>
              <a:defRPr sz="3200"/>
            </a:lvl5pPr>
            <a:lvl6pPr marL="4572000" indent="0" algn="ctr">
              <a:buNone/>
              <a:defRPr sz="3200"/>
            </a:lvl6pPr>
            <a:lvl7pPr marL="5486400" indent="0" algn="ctr">
              <a:buNone/>
              <a:defRPr sz="3200"/>
            </a:lvl7pPr>
            <a:lvl8pPr marL="6400800" indent="0" algn="ctr">
              <a:buNone/>
              <a:defRPr sz="3200"/>
            </a:lvl8pPr>
            <a:lvl9pPr marL="7315200" indent="0" algn="ctr">
              <a:buNone/>
              <a:defRPr sz="3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5E443-43CC-47C0-B016-9A203293290C}" type="datetimeFigureOut">
              <a:rPr lang="en-US" smtClean="0"/>
              <a:pPr/>
              <a:t>8/8/2022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2261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730251"/>
            <a:ext cx="21031200" cy="265112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76400" y="3651250"/>
            <a:ext cx="21031200" cy="8702676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5E443-43CC-47C0-B016-9A203293290C}" type="datetimeFigureOut">
              <a:rPr lang="en-US" smtClean="0"/>
              <a:pPr/>
              <a:t>8/8/2022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885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7449800" y="730250"/>
            <a:ext cx="5257800" cy="11623676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76400" y="730250"/>
            <a:ext cx="15468600" cy="11623676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5E443-43CC-47C0-B016-9A203293290C}" type="datetimeFigureOut">
              <a:rPr lang="en-US" smtClean="0"/>
              <a:pPr/>
              <a:t>8/8/2022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08330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156836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869597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0" y="2244726"/>
            <a:ext cx="18288000" cy="4775200"/>
          </a:xfrm>
        </p:spPr>
        <p:txBody>
          <a:bodyPr anchor="b"/>
          <a:lstStyle>
            <a:lvl1pPr algn="ctr">
              <a:defRPr sz="12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0" y="7204076"/>
            <a:ext cx="18288000" cy="3311524"/>
          </a:xfrm>
        </p:spPr>
        <p:txBody>
          <a:bodyPr/>
          <a:lstStyle>
            <a:lvl1pPr marL="0" indent="0" algn="ctr">
              <a:buNone/>
              <a:defRPr sz="4800"/>
            </a:lvl1pPr>
            <a:lvl2pPr marL="914400" indent="0" algn="ctr">
              <a:buNone/>
              <a:defRPr sz="4000"/>
            </a:lvl2pPr>
            <a:lvl3pPr marL="1828800" indent="0" algn="ctr">
              <a:buNone/>
              <a:defRPr sz="3600"/>
            </a:lvl3pPr>
            <a:lvl4pPr marL="2743200" indent="0" algn="ctr">
              <a:buNone/>
              <a:defRPr sz="3200"/>
            </a:lvl4pPr>
            <a:lvl5pPr marL="3657600" indent="0" algn="ctr">
              <a:buNone/>
              <a:defRPr sz="3200"/>
            </a:lvl5pPr>
            <a:lvl6pPr marL="4572000" indent="0" algn="ctr">
              <a:buNone/>
              <a:defRPr sz="3200"/>
            </a:lvl6pPr>
            <a:lvl7pPr marL="5486400" indent="0" algn="ctr">
              <a:buNone/>
              <a:defRPr sz="3200"/>
            </a:lvl7pPr>
            <a:lvl8pPr marL="6400800" indent="0" algn="ctr">
              <a:buNone/>
              <a:defRPr sz="3200"/>
            </a:lvl8pPr>
            <a:lvl9pPr marL="7315200" indent="0" algn="ctr">
              <a:buNone/>
              <a:defRPr sz="3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5E443-43CC-47C0-B016-9A203293290C}" type="datetimeFigureOut">
              <a:rPr lang="en-US" smtClean="0"/>
              <a:pPr/>
              <a:t>8/8/2022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1787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5E443-43CC-47C0-B016-9A203293290C}" type="datetimeFigureOut">
              <a:rPr lang="en-US" smtClean="0"/>
              <a:pPr/>
              <a:t>8/8/2022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96152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63700" y="3419477"/>
            <a:ext cx="21031200" cy="5705474"/>
          </a:xfrm>
        </p:spPr>
        <p:txBody>
          <a:bodyPr anchor="b"/>
          <a:lstStyle>
            <a:lvl1pPr>
              <a:defRPr sz="12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63700" y="9178927"/>
            <a:ext cx="21031200" cy="3000374"/>
          </a:xfrm>
        </p:spPr>
        <p:txBody>
          <a:bodyPr/>
          <a:lstStyle>
            <a:lvl1pPr marL="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1pPr>
            <a:lvl2pPr marL="914400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2pPr>
            <a:lvl3pPr marL="182880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3pPr>
            <a:lvl4pPr marL="27432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4pPr>
            <a:lvl5pPr marL="36576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5pPr>
            <a:lvl6pPr marL="45720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6pPr>
            <a:lvl7pPr marL="54864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7pPr>
            <a:lvl8pPr marL="64008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8pPr>
            <a:lvl9pPr marL="73152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5E443-43CC-47C0-B016-9A203293290C}" type="datetimeFigureOut">
              <a:rPr lang="en-US" smtClean="0"/>
              <a:pPr/>
              <a:t>8/8/2022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159446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76400" y="3651250"/>
            <a:ext cx="10363200" cy="870267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344400" y="3651250"/>
            <a:ext cx="10363200" cy="870267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5E443-43CC-47C0-B016-9A203293290C}" type="datetimeFigureOut">
              <a:rPr lang="en-US" smtClean="0"/>
              <a:pPr/>
              <a:t>8/8/2022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68330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730251"/>
            <a:ext cx="21031200" cy="2651126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9577" y="3362326"/>
            <a:ext cx="10315574" cy="1647824"/>
          </a:xfrm>
        </p:spPr>
        <p:txBody>
          <a:bodyPr anchor="b"/>
          <a:lstStyle>
            <a:lvl1pPr marL="0" indent="0">
              <a:buNone/>
              <a:defRPr sz="4800" b="1"/>
            </a:lvl1pPr>
            <a:lvl2pPr marL="914400" indent="0">
              <a:buNone/>
              <a:defRPr sz="4000" b="1"/>
            </a:lvl2pPr>
            <a:lvl3pPr marL="1828800" indent="0">
              <a:buNone/>
              <a:defRPr sz="3600" b="1"/>
            </a:lvl3pPr>
            <a:lvl4pPr marL="2743200" indent="0">
              <a:buNone/>
              <a:defRPr sz="3200" b="1"/>
            </a:lvl4pPr>
            <a:lvl5pPr marL="3657600" indent="0">
              <a:buNone/>
              <a:defRPr sz="3200" b="1"/>
            </a:lvl5pPr>
            <a:lvl6pPr marL="4572000" indent="0">
              <a:buNone/>
              <a:defRPr sz="3200" b="1"/>
            </a:lvl6pPr>
            <a:lvl7pPr marL="5486400" indent="0">
              <a:buNone/>
              <a:defRPr sz="3200" b="1"/>
            </a:lvl7pPr>
            <a:lvl8pPr marL="6400800" indent="0">
              <a:buNone/>
              <a:defRPr sz="3200" b="1"/>
            </a:lvl8pPr>
            <a:lvl9pPr marL="7315200" indent="0">
              <a:buNone/>
              <a:defRPr sz="3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79577" y="5010150"/>
            <a:ext cx="10315574" cy="736917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344400" y="3362326"/>
            <a:ext cx="10366376" cy="1647824"/>
          </a:xfrm>
        </p:spPr>
        <p:txBody>
          <a:bodyPr anchor="b"/>
          <a:lstStyle>
            <a:lvl1pPr marL="0" indent="0">
              <a:buNone/>
              <a:defRPr sz="4800" b="1"/>
            </a:lvl1pPr>
            <a:lvl2pPr marL="914400" indent="0">
              <a:buNone/>
              <a:defRPr sz="4000" b="1"/>
            </a:lvl2pPr>
            <a:lvl3pPr marL="1828800" indent="0">
              <a:buNone/>
              <a:defRPr sz="3600" b="1"/>
            </a:lvl3pPr>
            <a:lvl4pPr marL="2743200" indent="0">
              <a:buNone/>
              <a:defRPr sz="3200" b="1"/>
            </a:lvl4pPr>
            <a:lvl5pPr marL="3657600" indent="0">
              <a:buNone/>
              <a:defRPr sz="3200" b="1"/>
            </a:lvl5pPr>
            <a:lvl6pPr marL="4572000" indent="0">
              <a:buNone/>
              <a:defRPr sz="3200" b="1"/>
            </a:lvl6pPr>
            <a:lvl7pPr marL="5486400" indent="0">
              <a:buNone/>
              <a:defRPr sz="3200" b="1"/>
            </a:lvl7pPr>
            <a:lvl8pPr marL="6400800" indent="0">
              <a:buNone/>
              <a:defRPr sz="3200" b="1"/>
            </a:lvl8pPr>
            <a:lvl9pPr marL="7315200" indent="0">
              <a:buNone/>
              <a:defRPr sz="3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344400" y="5010150"/>
            <a:ext cx="10366376" cy="736917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5E443-43CC-47C0-B016-9A203293290C}" type="datetimeFigureOut">
              <a:rPr lang="en-US" smtClean="0"/>
              <a:pPr/>
              <a:t>8/8/2022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77825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5E443-43CC-47C0-B016-9A203293290C}" type="datetimeFigureOut">
              <a:rPr lang="en-US" smtClean="0"/>
              <a:pPr/>
              <a:t>8/8/2022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5105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0" y="1981200"/>
            <a:ext cx="21031200" cy="2651126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6400" y="3651250"/>
            <a:ext cx="21031200" cy="87026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5E443-43CC-47C0-B016-9A203293290C}" type="datetimeFigureOut">
              <a:rPr lang="en-US" smtClean="0"/>
              <a:pPr/>
              <a:t>8/8/2022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575104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5E443-43CC-47C0-B016-9A203293290C}" type="datetimeFigureOut">
              <a:rPr lang="en-US" smtClean="0"/>
              <a:pPr/>
              <a:t>8/8/2022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24628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7" y="914400"/>
            <a:ext cx="7864474" cy="3200400"/>
          </a:xfrm>
        </p:spPr>
        <p:txBody>
          <a:bodyPr anchor="b"/>
          <a:lstStyle>
            <a:lvl1pPr>
              <a:defRPr sz="6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66376" y="1974851"/>
            <a:ext cx="12344400" cy="9747250"/>
          </a:xfrm>
        </p:spPr>
        <p:txBody>
          <a:bodyPr/>
          <a:lstStyle>
            <a:lvl1pPr>
              <a:defRPr sz="6400"/>
            </a:lvl1pPr>
            <a:lvl2pPr>
              <a:defRPr sz="5600"/>
            </a:lvl2pPr>
            <a:lvl3pPr>
              <a:defRPr sz="4800"/>
            </a:lvl3pPr>
            <a:lvl4pPr>
              <a:defRPr sz="4000"/>
            </a:lvl4pPr>
            <a:lvl5pPr>
              <a:defRPr sz="4000"/>
            </a:lvl5pPr>
            <a:lvl6pPr>
              <a:defRPr sz="4000"/>
            </a:lvl6pPr>
            <a:lvl7pPr>
              <a:defRPr sz="4000"/>
            </a:lvl7pPr>
            <a:lvl8pPr>
              <a:defRPr sz="4000"/>
            </a:lvl8pPr>
            <a:lvl9pPr>
              <a:defRPr sz="4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7" y="4114800"/>
            <a:ext cx="7864474" cy="7623176"/>
          </a:xfrm>
        </p:spPr>
        <p:txBody>
          <a:bodyPr/>
          <a:lstStyle>
            <a:lvl1pPr marL="0" indent="0">
              <a:buNone/>
              <a:defRPr sz="3200"/>
            </a:lvl1pPr>
            <a:lvl2pPr marL="914400" indent="0">
              <a:buNone/>
              <a:defRPr sz="2800"/>
            </a:lvl2pPr>
            <a:lvl3pPr marL="1828800" indent="0">
              <a:buNone/>
              <a:defRPr sz="2400"/>
            </a:lvl3pPr>
            <a:lvl4pPr marL="2743200" indent="0">
              <a:buNone/>
              <a:defRPr sz="2000"/>
            </a:lvl4pPr>
            <a:lvl5pPr marL="3657600" indent="0">
              <a:buNone/>
              <a:defRPr sz="2000"/>
            </a:lvl5pPr>
            <a:lvl6pPr marL="4572000" indent="0">
              <a:buNone/>
              <a:defRPr sz="2000"/>
            </a:lvl6pPr>
            <a:lvl7pPr marL="5486400" indent="0">
              <a:buNone/>
              <a:defRPr sz="2000"/>
            </a:lvl7pPr>
            <a:lvl8pPr marL="6400800" indent="0">
              <a:buNone/>
              <a:defRPr sz="2000"/>
            </a:lvl8pPr>
            <a:lvl9pPr marL="7315200" indent="0">
              <a:buNone/>
              <a:defRPr sz="2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5E443-43CC-47C0-B016-9A203293290C}" type="datetimeFigureOut">
              <a:rPr lang="en-US" smtClean="0"/>
              <a:pPr/>
              <a:t>8/8/2022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4811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7" y="914400"/>
            <a:ext cx="7864474" cy="3200400"/>
          </a:xfrm>
        </p:spPr>
        <p:txBody>
          <a:bodyPr anchor="b"/>
          <a:lstStyle>
            <a:lvl1pPr>
              <a:defRPr sz="6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366376" y="1974851"/>
            <a:ext cx="12344400" cy="9747250"/>
          </a:xfrm>
        </p:spPr>
        <p:txBody>
          <a:bodyPr/>
          <a:lstStyle>
            <a:lvl1pPr marL="0" indent="0">
              <a:buNone/>
              <a:defRPr sz="6400"/>
            </a:lvl1pPr>
            <a:lvl2pPr marL="914400" indent="0">
              <a:buNone/>
              <a:defRPr sz="5600"/>
            </a:lvl2pPr>
            <a:lvl3pPr marL="1828800" indent="0">
              <a:buNone/>
              <a:defRPr sz="4800"/>
            </a:lvl3pPr>
            <a:lvl4pPr marL="2743200" indent="0">
              <a:buNone/>
              <a:defRPr sz="4000"/>
            </a:lvl4pPr>
            <a:lvl5pPr marL="3657600" indent="0">
              <a:buNone/>
              <a:defRPr sz="4000"/>
            </a:lvl5pPr>
            <a:lvl6pPr marL="4572000" indent="0">
              <a:buNone/>
              <a:defRPr sz="4000"/>
            </a:lvl6pPr>
            <a:lvl7pPr marL="5486400" indent="0">
              <a:buNone/>
              <a:defRPr sz="4000"/>
            </a:lvl7pPr>
            <a:lvl8pPr marL="6400800" indent="0">
              <a:buNone/>
              <a:defRPr sz="4000"/>
            </a:lvl8pPr>
            <a:lvl9pPr marL="7315200" indent="0">
              <a:buNone/>
              <a:defRPr sz="4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7" y="4114800"/>
            <a:ext cx="7864474" cy="7623176"/>
          </a:xfrm>
        </p:spPr>
        <p:txBody>
          <a:bodyPr/>
          <a:lstStyle>
            <a:lvl1pPr marL="0" indent="0">
              <a:buNone/>
              <a:defRPr sz="3200"/>
            </a:lvl1pPr>
            <a:lvl2pPr marL="914400" indent="0">
              <a:buNone/>
              <a:defRPr sz="2800"/>
            </a:lvl2pPr>
            <a:lvl3pPr marL="1828800" indent="0">
              <a:buNone/>
              <a:defRPr sz="2400"/>
            </a:lvl3pPr>
            <a:lvl4pPr marL="2743200" indent="0">
              <a:buNone/>
              <a:defRPr sz="2000"/>
            </a:lvl4pPr>
            <a:lvl5pPr marL="3657600" indent="0">
              <a:buNone/>
              <a:defRPr sz="2000"/>
            </a:lvl5pPr>
            <a:lvl6pPr marL="4572000" indent="0">
              <a:buNone/>
              <a:defRPr sz="2000"/>
            </a:lvl6pPr>
            <a:lvl7pPr marL="5486400" indent="0">
              <a:buNone/>
              <a:defRPr sz="2000"/>
            </a:lvl7pPr>
            <a:lvl8pPr marL="6400800" indent="0">
              <a:buNone/>
              <a:defRPr sz="2000"/>
            </a:lvl8pPr>
            <a:lvl9pPr marL="7315200" indent="0">
              <a:buNone/>
              <a:defRPr sz="2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5E443-43CC-47C0-B016-9A203293290C}" type="datetimeFigureOut">
              <a:rPr lang="en-US" smtClean="0"/>
              <a:pPr/>
              <a:t>8/8/2022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370736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5E443-43CC-47C0-B016-9A203293290C}" type="datetimeFigureOut">
              <a:rPr lang="en-US" smtClean="0"/>
              <a:pPr/>
              <a:t>8/8/2022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993066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7449800" y="730250"/>
            <a:ext cx="5257800" cy="11623676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76400" y="730250"/>
            <a:ext cx="15468600" cy="11623676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5E443-43CC-47C0-B016-9A203293290C}" type="datetimeFigureOut">
              <a:rPr lang="en-US" smtClean="0"/>
              <a:pPr/>
              <a:t>8/8/2022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404850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200" y="12712706"/>
            <a:ext cx="5689601" cy="730250"/>
          </a:xfrm>
          <a:prstGeom prst="rect">
            <a:avLst/>
          </a:prstGeom>
        </p:spPr>
        <p:txBody>
          <a:bodyPr lIns="91426" tIns="45713" rIns="91426" bIns="45713"/>
          <a:lstStyle/>
          <a:p>
            <a:fld id="{D15044BE-B3F3-4258-B55D-9238C2EBFDF1}" type="datetimeFigureOut">
              <a:rPr lang="en-US" smtClean="0"/>
              <a:pPr/>
              <a:t>8/8/2022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1205" y="12712706"/>
            <a:ext cx="7721601" cy="730250"/>
          </a:xfrm>
          <a:prstGeom prst="rect">
            <a:avLst/>
          </a:prstGeom>
        </p:spPr>
        <p:txBody>
          <a:bodyPr lIns="91426" tIns="45713" rIns="91426" bIns="45713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5204" y="12712706"/>
            <a:ext cx="5689601" cy="730250"/>
          </a:xfrm>
          <a:prstGeom prst="rect">
            <a:avLst/>
          </a:prstGeom>
        </p:spPr>
        <p:txBody>
          <a:bodyPr lIns="91426" tIns="45713" rIns="91426" bIns="45713"/>
          <a:lstStyle/>
          <a:p>
            <a:fld id="{E56A0A80-8336-46B1-B89F-89FB7E7362A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886206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202" y="12712702"/>
            <a:ext cx="5689600" cy="730250"/>
          </a:xfrm>
          <a:prstGeom prst="rect">
            <a:avLst/>
          </a:prstGeom>
        </p:spPr>
        <p:txBody>
          <a:bodyPr/>
          <a:lstStyle/>
          <a:p>
            <a:fld id="{D15044BE-B3F3-4258-B55D-9238C2EBFDF1}" type="datetimeFigureOut">
              <a:rPr lang="en-US" smtClean="0"/>
              <a:pPr/>
              <a:t>8/8/2022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1200" y="12712702"/>
            <a:ext cx="7721600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5201" y="12712702"/>
            <a:ext cx="5689600" cy="730250"/>
          </a:xfrm>
          <a:prstGeom prst="rect">
            <a:avLst/>
          </a:prstGeom>
        </p:spPr>
        <p:txBody>
          <a:bodyPr/>
          <a:lstStyle/>
          <a:p>
            <a:fld id="{E56A0A80-8336-46B1-B89F-89FB7E7362A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16447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201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D15044BE-B3F3-4258-B55D-9238C2EBFDF1}" type="datetimeFigureOut">
              <a:rPr lang="en-US" smtClean="0"/>
              <a:pPr/>
              <a:t>8/8/2022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1200" y="12712701"/>
            <a:ext cx="7721600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5200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E56A0A80-8336-46B1-B89F-89FB7E7362A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376608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201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D15044BE-B3F3-4258-B55D-9238C2EBFDF1}" type="datetimeFigureOut">
              <a:rPr lang="en-US" smtClean="0"/>
              <a:pPr/>
              <a:t>8/8/2022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1200" y="12712701"/>
            <a:ext cx="7721600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5200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E56A0A80-8336-46B1-B89F-89FB7E7362A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8135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63700" y="3419477"/>
            <a:ext cx="21031200" cy="5705474"/>
          </a:xfrm>
          <a:prstGeom prst="rect">
            <a:avLst/>
          </a:prstGeom>
        </p:spPr>
        <p:txBody>
          <a:bodyPr anchor="b"/>
          <a:lstStyle>
            <a:lvl1pPr>
              <a:defRPr sz="12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63700" y="9178927"/>
            <a:ext cx="21031200" cy="300037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1pPr>
            <a:lvl2pPr marL="914400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2pPr>
            <a:lvl3pPr marL="182880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3pPr>
            <a:lvl4pPr marL="27432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4pPr>
            <a:lvl5pPr marL="36576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5pPr>
            <a:lvl6pPr marL="45720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6pPr>
            <a:lvl7pPr marL="54864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7pPr>
            <a:lvl8pPr marL="64008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8pPr>
            <a:lvl9pPr marL="73152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5E443-43CC-47C0-B016-9A203293290C}" type="datetimeFigureOut">
              <a:rPr lang="en-US" smtClean="0"/>
              <a:pPr/>
              <a:t>8/8/2022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9381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730251"/>
            <a:ext cx="21031200" cy="265112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76400" y="3651250"/>
            <a:ext cx="10363200" cy="87026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344400" y="3651250"/>
            <a:ext cx="10363200" cy="87026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5E443-43CC-47C0-B016-9A203293290C}" type="datetimeFigureOut">
              <a:rPr lang="en-US" smtClean="0"/>
              <a:pPr/>
              <a:t>8/8/2022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2073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730251"/>
            <a:ext cx="21031200" cy="265112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9577" y="3362326"/>
            <a:ext cx="10315574" cy="164782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4800" b="1"/>
            </a:lvl1pPr>
            <a:lvl2pPr marL="914400" indent="0">
              <a:buNone/>
              <a:defRPr sz="4000" b="1"/>
            </a:lvl2pPr>
            <a:lvl3pPr marL="1828800" indent="0">
              <a:buNone/>
              <a:defRPr sz="3600" b="1"/>
            </a:lvl3pPr>
            <a:lvl4pPr marL="2743200" indent="0">
              <a:buNone/>
              <a:defRPr sz="3200" b="1"/>
            </a:lvl4pPr>
            <a:lvl5pPr marL="3657600" indent="0">
              <a:buNone/>
              <a:defRPr sz="3200" b="1"/>
            </a:lvl5pPr>
            <a:lvl6pPr marL="4572000" indent="0">
              <a:buNone/>
              <a:defRPr sz="3200" b="1"/>
            </a:lvl6pPr>
            <a:lvl7pPr marL="5486400" indent="0">
              <a:buNone/>
              <a:defRPr sz="3200" b="1"/>
            </a:lvl7pPr>
            <a:lvl8pPr marL="6400800" indent="0">
              <a:buNone/>
              <a:defRPr sz="3200" b="1"/>
            </a:lvl8pPr>
            <a:lvl9pPr marL="7315200" indent="0">
              <a:buNone/>
              <a:defRPr sz="3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79577" y="5010150"/>
            <a:ext cx="10315574" cy="73691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344400" y="3362326"/>
            <a:ext cx="10366376" cy="164782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4800" b="1"/>
            </a:lvl1pPr>
            <a:lvl2pPr marL="914400" indent="0">
              <a:buNone/>
              <a:defRPr sz="4000" b="1"/>
            </a:lvl2pPr>
            <a:lvl3pPr marL="1828800" indent="0">
              <a:buNone/>
              <a:defRPr sz="3600" b="1"/>
            </a:lvl3pPr>
            <a:lvl4pPr marL="2743200" indent="0">
              <a:buNone/>
              <a:defRPr sz="3200" b="1"/>
            </a:lvl4pPr>
            <a:lvl5pPr marL="3657600" indent="0">
              <a:buNone/>
              <a:defRPr sz="3200" b="1"/>
            </a:lvl5pPr>
            <a:lvl6pPr marL="4572000" indent="0">
              <a:buNone/>
              <a:defRPr sz="3200" b="1"/>
            </a:lvl6pPr>
            <a:lvl7pPr marL="5486400" indent="0">
              <a:buNone/>
              <a:defRPr sz="3200" b="1"/>
            </a:lvl7pPr>
            <a:lvl8pPr marL="6400800" indent="0">
              <a:buNone/>
              <a:defRPr sz="3200" b="1"/>
            </a:lvl8pPr>
            <a:lvl9pPr marL="7315200" indent="0">
              <a:buNone/>
              <a:defRPr sz="3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344400" y="5010150"/>
            <a:ext cx="10366376" cy="73691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5E443-43CC-47C0-B016-9A203293290C}" type="datetimeFigureOut">
              <a:rPr lang="en-US" smtClean="0"/>
              <a:pPr/>
              <a:t>8/8/2022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75080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730251"/>
            <a:ext cx="21031200" cy="265112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5E443-43CC-47C0-B016-9A203293290C}" type="datetimeFigureOut">
              <a:rPr lang="en-US" smtClean="0"/>
              <a:pPr/>
              <a:t>8/8/2022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12419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5E443-43CC-47C0-B016-9A203293290C}" type="datetimeFigureOut">
              <a:rPr lang="en-US" smtClean="0"/>
              <a:pPr/>
              <a:t>8/8/2022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45898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7" y="914400"/>
            <a:ext cx="7864474" cy="3200400"/>
          </a:xfrm>
          <a:prstGeom prst="rect">
            <a:avLst/>
          </a:prstGeom>
        </p:spPr>
        <p:txBody>
          <a:bodyPr anchor="b"/>
          <a:lstStyle>
            <a:lvl1pPr>
              <a:defRPr sz="6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66376" y="1974851"/>
            <a:ext cx="12344400" cy="9747250"/>
          </a:xfrm>
          <a:prstGeom prst="rect">
            <a:avLst/>
          </a:prstGeom>
        </p:spPr>
        <p:txBody>
          <a:bodyPr/>
          <a:lstStyle>
            <a:lvl1pPr>
              <a:defRPr sz="6400"/>
            </a:lvl1pPr>
            <a:lvl2pPr>
              <a:defRPr sz="5600"/>
            </a:lvl2pPr>
            <a:lvl3pPr>
              <a:defRPr sz="4800"/>
            </a:lvl3pPr>
            <a:lvl4pPr>
              <a:defRPr sz="4000"/>
            </a:lvl4pPr>
            <a:lvl5pPr>
              <a:defRPr sz="4000"/>
            </a:lvl5pPr>
            <a:lvl6pPr>
              <a:defRPr sz="4000"/>
            </a:lvl6pPr>
            <a:lvl7pPr>
              <a:defRPr sz="4000"/>
            </a:lvl7pPr>
            <a:lvl8pPr>
              <a:defRPr sz="4000"/>
            </a:lvl8pPr>
            <a:lvl9pPr>
              <a:defRPr sz="4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7" y="4114800"/>
            <a:ext cx="7864474" cy="762317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914400" indent="0">
              <a:buNone/>
              <a:defRPr sz="2800"/>
            </a:lvl2pPr>
            <a:lvl3pPr marL="1828800" indent="0">
              <a:buNone/>
              <a:defRPr sz="2400"/>
            </a:lvl3pPr>
            <a:lvl4pPr marL="2743200" indent="0">
              <a:buNone/>
              <a:defRPr sz="2000"/>
            </a:lvl4pPr>
            <a:lvl5pPr marL="3657600" indent="0">
              <a:buNone/>
              <a:defRPr sz="2000"/>
            </a:lvl5pPr>
            <a:lvl6pPr marL="4572000" indent="0">
              <a:buNone/>
              <a:defRPr sz="2000"/>
            </a:lvl6pPr>
            <a:lvl7pPr marL="5486400" indent="0">
              <a:buNone/>
              <a:defRPr sz="2000"/>
            </a:lvl7pPr>
            <a:lvl8pPr marL="6400800" indent="0">
              <a:buNone/>
              <a:defRPr sz="2000"/>
            </a:lvl8pPr>
            <a:lvl9pPr marL="7315200" indent="0">
              <a:buNone/>
              <a:defRPr sz="2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5E443-43CC-47C0-B016-9A203293290C}" type="datetimeFigureOut">
              <a:rPr lang="en-US" smtClean="0"/>
              <a:pPr/>
              <a:t>8/8/2022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6558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7" y="914400"/>
            <a:ext cx="7864474" cy="3200400"/>
          </a:xfrm>
          <a:prstGeom prst="rect">
            <a:avLst/>
          </a:prstGeom>
        </p:spPr>
        <p:txBody>
          <a:bodyPr anchor="b"/>
          <a:lstStyle>
            <a:lvl1pPr>
              <a:defRPr sz="6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366376" y="1974851"/>
            <a:ext cx="12344400" cy="97472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6400"/>
            </a:lvl1pPr>
            <a:lvl2pPr marL="914400" indent="0">
              <a:buNone/>
              <a:defRPr sz="5600"/>
            </a:lvl2pPr>
            <a:lvl3pPr marL="1828800" indent="0">
              <a:buNone/>
              <a:defRPr sz="4800"/>
            </a:lvl3pPr>
            <a:lvl4pPr marL="2743200" indent="0">
              <a:buNone/>
              <a:defRPr sz="4000"/>
            </a:lvl4pPr>
            <a:lvl5pPr marL="3657600" indent="0">
              <a:buNone/>
              <a:defRPr sz="4000"/>
            </a:lvl5pPr>
            <a:lvl6pPr marL="4572000" indent="0">
              <a:buNone/>
              <a:defRPr sz="4000"/>
            </a:lvl6pPr>
            <a:lvl7pPr marL="5486400" indent="0">
              <a:buNone/>
              <a:defRPr sz="4000"/>
            </a:lvl7pPr>
            <a:lvl8pPr marL="6400800" indent="0">
              <a:buNone/>
              <a:defRPr sz="4000"/>
            </a:lvl8pPr>
            <a:lvl9pPr marL="7315200" indent="0">
              <a:buNone/>
              <a:defRPr sz="4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7" y="4114800"/>
            <a:ext cx="7864474" cy="762317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914400" indent="0">
              <a:buNone/>
              <a:defRPr sz="2800"/>
            </a:lvl2pPr>
            <a:lvl3pPr marL="1828800" indent="0">
              <a:buNone/>
              <a:defRPr sz="2400"/>
            </a:lvl3pPr>
            <a:lvl4pPr marL="2743200" indent="0">
              <a:buNone/>
              <a:defRPr sz="2000"/>
            </a:lvl4pPr>
            <a:lvl5pPr marL="3657600" indent="0">
              <a:buNone/>
              <a:defRPr sz="2000"/>
            </a:lvl5pPr>
            <a:lvl6pPr marL="4572000" indent="0">
              <a:buNone/>
              <a:defRPr sz="2000"/>
            </a:lvl6pPr>
            <a:lvl7pPr marL="5486400" indent="0">
              <a:buNone/>
              <a:defRPr sz="2000"/>
            </a:lvl7pPr>
            <a:lvl8pPr marL="6400800" indent="0">
              <a:buNone/>
              <a:defRPr sz="2000"/>
            </a:lvl8pPr>
            <a:lvl9pPr marL="7315200" indent="0">
              <a:buNone/>
              <a:defRPr sz="2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5E443-43CC-47C0-B016-9A203293290C}" type="datetimeFigureOut">
              <a:rPr lang="en-US" smtClean="0"/>
              <a:pPr/>
              <a:t>8/8/2022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098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4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5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" name="Group 4"/>
          <p:cNvGrpSpPr>
            <a:grpSpLocks noChangeAspect="1"/>
          </p:cNvGrpSpPr>
          <p:nvPr userDrawn="1"/>
        </p:nvGrpSpPr>
        <p:grpSpPr bwMode="auto">
          <a:xfrm>
            <a:off x="914400" y="14592"/>
            <a:ext cx="23469600" cy="1436688"/>
            <a:chOff x="0" y="58"/>
            <a:chExt cx="13349" cy="905"/>
          </a:xfrm>
        </p:grpSpPr>
        <p:sp>
          <p:nvSpPr>
            <p:cNvPr id="39" name="AutoShape 3"/>
            <p:cNvSpPr>
              <a:spLocks noChangeAspect="1" noChangeArrowheads="1" noTextEdit="1"/>
            </p:cNvSpPr>
            <p:nvPr userDrawn="1"/>
          </p:nvSpPr>
          <p:spPr bwMode="auto">
            <a:xfrm>
              <a:off x="0" y="60"/>
              <a:ext cx="13347" cy="900"/>
            </a:xfrm>
            <a:prstGeom prst="rect">
              <a:avLst/>
            </a:prstGeom>
            <a:solidFill>
              <a:srgbClr val="135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pic>
          <p:nvPicPr>
            <p:cNvPr id="15365" name="Picture 5"/>
            <p:cNvPicPr>
              <a:picLocks noChangeAspect="1" noChangeArrowheads="1"/>
            </p:cNvPicPr>
            <p:nvPr userDrawn="1"/>
          </p:nvPicPr>
          <p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75"/>
              <a:ext cx="13347" cy="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0" name="Freeform 6"/>
            <p:cNvSpPr>
              <a:spLocks/>
            </p:cNvSpPr>
            <p:nvPr userDrawn="1"/>
          </p:nvSpPr>
          <p:spPr bwMode="auto">
            <a:xfrm>
              <a:off x="0" y="58"/>
              <a:ext cx="13347" cy="880"/>
            </a:xfrm>
            <a:custGeom>
              <a:avLst/>
              <a:gdLst>
                <a:gd name="T0" fmla="*/ 0 w 7680"/>
                <a:gd name="T1" fmla="*/ 0 h 440"/>
                <a:gd name="T2" fmla="*/ 0 w 7680"/>
                <a:gd name="T3" fmla="*/ 40 h 440"/>
                <a:gd name="T4" fmla="*/ 0 w 7680"/>
                <a:gd name="T5" fmla="*/ 40 h 440"/>
                <a:gd name="T6" fmla="*/ 140 w 7680"/>
                <a:gd name="T7" fmla="*/ 40 h 440"/>
                <a:gd name="T8" fmla="*/ 200 w 7680"/>
                <a:gd name="T9" fmla="*/ 100 h 440"/>
                <a:gd name="T10" fmla="*/ 200 w 7680"/>
                <a:gd name="T11" fmla="*/ 380 h 440"/>
                <a:gd name="T12" fmla="*/ 200 w 7680"/>
                <a:gd name="T13" fmla="*/ 380 h 440"/>
                <a:gd name="T14" fmla="*/ 260 w 7680"/>
                <a:gd name="T15" fmla="*/ 440 h 440"/>
                <a:gd name="T16" fmla="*/ 540 w 7680"/>
                <a:gd name="T17" fmla="*/ 440 h 440"/>
                <a:gd name="T18" fmla="*/ 600 w 7680"/>
                <a:gd name="T19" fmla="*/ 380 h 440"/>
                <a:gd name="T20" fmla="*/ 600 w 7680"/>
                <a:gd name="T21" fmla="*/ 106 h 440"/>
                <a:gd name="T22" fmla="*/ 601 w 7680"/>
                <a:gd name="T23" fmla="*/ 106 h 440"/>
                <a:gd name="T24" fmla="*/ 601 w 7680"/>
                <a:gd name="T25" fmla="*/ 101 h 440"/>
                <a:gd name="T26" fmla="*/ 661 w 7680"/>
                <a:gd name="T27" fmla="*/ 41 h 440"/>
                <a:gd name="T28" fmla="*/ 676 w 7680"/>
                <a:gd name="T29" fmla="*/ 41 h 440"/>
                <a:gd name="T30" fmla="*/ 676 w 7680"/>
                <a:gd name="T31" fmla="*/ 40 h 440"/>
                <a:gd name="T32" fmla="*/ 7680 w 7680"/>
                <a:gd name="T33" fmla="*/ 40 h 440"/>
                <a:gd name="T34" fmla="*/ 7680 w 7680"/>
                <a:gd name="T35" fmla="*/ 0 h 440"/>
                <a:gd name="T36" fmla="*/ 0 w 7680"/>
                <a:gd name="T37" fmla="*/ 0 h 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7680" h="440">
                  <a:moveTo>
                    <a:pt x="0" y="0"/>
                  </a:moveTo>
                  <a:cubicBezTo>
                    <a:pt x="0" y="40"/>
                    <a:pt x="0" y="40"/>
                    <a:pt x="0" y="40"/>
                  </a:cubicBezTo>
                  <a:cubicBezTo>
                    <a:pt x="0" y="40"/>
                    <a:pt x="0" y="40"/>
                    <a:pt x="0" y="40"/>
                  </a:cubicBezTo>
                  <a:cubicBezTo>
                    <a:pt x="140" y="40"/>
                    <a:pt x="140" y="40"/>
                    <a:pt x="140" y="40"/>
                  </a:cubicBezTo>
                  <a:cubicBezTo>
                    <a:pt x="173" y="40"/>
                    <a:pt x="200" y="67"/>
                    <a:pt x="200" y="100"/>
                  </a:cubicBezTo>
                  <a:cubicBezTo>
                    <a:pt x="200" y="380"/>
                    <a:pt x="200" y="380"/>
                    <a:pt x="200" y="380"/>
                  </a:cubicBezTo>
                  <a:cubicBezTo>
                    <a:pt x="200" y="380"/>
                    <a:pt x="200" y="380"/>
                    <a:pt x="200" y="380"/>
                  </a:cubicBezTo>
                  <a:cubicBezTo>
                    <a:pt x="200" y="414"/>
                    <a:pt x="227" y="440"/>
                    <a:pt x="260" y="440"/>
                  </a:cubicBezTo>
                  <a:cubicBezTo>
                    <a:pt x="540" y="440"/>
                    <a:pt x="540" y="440"/>
                    <a:pt x="540" y="440"/>
                  </a:cubicBezTo>
                  <a:cubicBezTo>
                    <a:pt x="574" y="440"/>
                    <a:pt x="600" y="414"/>
                    <a:pt x="600" y="380"/>
                  </a:cubicBezTo>
                  <a:cubicBezTo>
                    <a:pt x="600" y="106"/>
                    <a:pt x="600" y="106"/>
                    <a:pt x="600" y="106"/>
                  </a:cubicBezTo>
                  <a:cubicBezTo>
                    <a:pt x="601" y="106"/>
                    <a:pt x="601" y="106"/>
                    <a:pt x="601" y="106"/>
                  </a:cubicBezTo>
                  <a:cubicBezTo>
                    <a:pt x="601" y="101"/>
                    <a:pt x="601" y="101"/>
                    <a:pt x="601" y="101"/>
                  </a:cubicBezTo>
                  <a:cubicBezTo>
                    <a:pt x="601" y="67"/>
                    <a:pt x="627" y="41"/>
                    <a:pt x="661" y="41"/>
                  </a:cubicBezTo>
                  <a:cubicBezTo>
                    <a:pt x="676" y="41"/>
                    <a:pt x="676" y="41"/>
                    <a:pt x="676" y="41"/>
                  </a:cubicBezTo>
                  <a:cubicBezTo>
                    <a:pt x="676" y="40"/>
                    <a:pt x="676" y="40"/>
                    <a:pt x="676" y="40"/>
                  </a:cubicBezTo>
                  <a:cubicBezTo>
                    <a:pt x="7680" y="40"/>
                    <a:pt x="7680" y="40"/>
                    <a:pt x="7680" y="40"/>
                  </a:cubicBezTo>
                  <a:cubicBezTo>
                    <a:pt x="7680" y="0"/>
                    <a:pt x="7680" y="0"/>
                    <a:pt x="7680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16608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9"/>
            <p:cNvSpPr>
              <a:spLocks/>
            </p:cNvSpPr>
            <p:nvPr userDrawn="1"/>
          </p:nvSpPr>
          <p:spPr bwMode="auto">
            <a:xfrm>
              <a:off x="1802" y="202"/>
              <a:ext cx="11545" cy="760"/>
            </a:xfrm>
            <a:custGeom>
              <a:avLst/>
              <a:gdLst>
                <a:gd name="T0" fmla="*/ 6643 w 6643"/>
                <a:gd name="T1" fmla="*/ 380 h 380"/>
                <a:gd name="T2" fmla="*/ 60 w 6643"/>
                <a:gd name="T3" fmla="*/ 380 h 380"/>
                <a:gd name="T4" fmla="*/ 0 w 6643"/>
                <a:gd name="T5" fmla="*/ 320 h 380"/>
                <a:gd name="T6" fmla="*/ 0 w 6643"/>
                <a:gd name="T7" fmla="*/ 60 h 380"/>
                <a:gd name="T8" fmla="*/ 60 w 6643"/>
                <a:gd name="T9" fmla="*/ 0 h 380"/>
                <a:gd name="T10" fmla="*/ 6643 w 6643"/>
                <a:gd name="T11" fmla="*/ 0 h 380"/>
                <a:gd name="T12" fmla="*/ 6643 w 6643"/>
                <a:gd name="T13" fmla="*/ 380 h 3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643" h="380">
                  <a:moveTo>
                    <a:pt x="6643" y="380"/>
                  </a:moveTo>
                  <a:cubicBezTo>
                    <a:pt x="60" y="380"/>
                    <a:pt x="60" y="380"/>
                    <a:pt x="60" y="380"/>
                  </a:cubicBezTo>
                  <a:cubicBezTo>
                    <a:pt x="27" y="380"/>
                    <a:pt x="0" y="353"/>
                    <a:pt x="0" y="320"/>
                  </a:cubicBezTo>
                  <a:cubicBezTo>
                    <a:pt x="0" y="60"/>
                    <a:pt x="0" y="60"/>
                    <a:pt x="0" y="60"/>
                  </a:cubicBezTo>
                  <a:cubicBezTo>
                    <a:pt x="0" y="27"/>
                    <a:pt x="27" y="0"/>
                    <a:pt x="60" y="0"/>
                  </a:cubicBezTo>
                  <a:cubicBezTo>
                    <a:pt x="6643" y="0"/>
                    <a:pt x="6643" y="0"/>
                    <a:pt x="6643" y="0"/>
                  </a:cubicBezTo>
                  <a:cubicBezTo>
                    <a:pt x="6643" y="380"/>
                    <a:pt x="6643" y="380"/>
                    <a:pt x="6643" y="380"/>
                  </a:cubicBezTo>
                </a:path>
              </a:pathLst>
            </a:custGeom>
            <a:solidFill>
              <a:srgbClr val="16608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pic>
          <p:nvPicPr>
            <p:cNvPr id="15370" name="Picture 10"/>
            <p:cNvPicPr>
              <a:picLocks noChangeAspect="1" noChangeArrowheads="1"/>
            </p:cNvPicPr>
            <p:nvPr userDrawn="1"/>
          </p:nvPicPr>
          <p:blipFill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96" y="195"/>
              <a:ext cx="11553" cy="7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371" name="Picture 11"/>
            <p:cNvPicPr>
              <a:picLocks noChangeAspect="1" noChangeArrowheads="1"/>
            </p:cNvPicPr>
            <p:nvPr userDrawn="1"/>
          </p:nvPicPr>
          <p:blipFill>
            <a:blip r:embed="rId1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21" y="126"/>
              <a:ext cx="12208" cy="7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373" name="Picture 13"/>
            <p:cNvPicPr>
              <a:picLocks noChangeAspect="1" noChangeArrowheads="1"/>
            </p:cNvPicPr>
            <p:nvPr userDrawn="1"/>
          </p:nvPicPr>
          <p:blipFill>
            <a:blip r:embed="rId1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07" y="213"/>
              <a:ext cx="107" cy="7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3" name="Freeform 14"/>
            <p:cNvSpPr>
              <a:spLocks/>
            </p:cNvSpPr>
            <p:nvPr userDrawn="1"/>
          </p:nvSpPr>
          <p:spPr bwMode="auto">
            <a:xfrm>
              <a:off x="438" y="774"/>
              <a:ext cx="40" cy="82"/>
            </a:xfrm>
            <a:custGeom>
              <a:avLst/>
              <a:gdLst>
                <a:gd name="T0" fmla="*/ 12 w 40"/>
                <a:gd name="T1" fmla="*/ 82 h 82"/>
                <a:gd name="T2" fmla="*/ 12 w 40"/>
                <a:gd name="T3" fmla="*/ 14 h 82"/>
                <a:gd name="T4" fmla="*/ 0 w 40"/>
                <a:gd name="T5" fmla="*/ 14 h 82"/>
                <a:gd name="T6" fmla="*/ 0 w 40"/>
                <a:gd name="T7" fmla="*/ 0 h 82"/>
                <a:gd name="T8" fmla="*/ 40 w 40"/>
                <a:gd name="T9" fmla="*/ 0 h 82"/>
                <a:gd name="T10" fmla="*/ 40 w 40"/>
                <a:gd name="T11" fmla="*/ 14 h 82"/>
                <a:gd name="T12" fmla="*/ 26 w 40"/>
                <a:gd name="T13" fmla="*/ 14 h 82"/>
                <a:gd name="T14" fmla="*/ 26 w 40"/>
                <a:gd name="T15" fmla="*/ 82 h 82"/>
                <a:gd name="T16" fmla="*/ 12 w 40"/>
                <a:gd name="T17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0" h="82">
                  <a:moveTo>
                    <a:pt x="12" y="82"/>
                  </a:moveTo>
                  <a:lnTo>
                    <a:pt x="12" y="14"/>
                  </a:lnTo>
                  <a:lnTo>
                    <a:pt x="0" y="14"/>
                  </a:lnTo>
                  <a:lnTo>
                    <a:pt x="0" y="0"/>
                  </a:lnTo>
                  <a:lnTo>
                    <a:pt x="40" y="0"/>
                  </a:lnTo>
                  <a:lnTo>
                    <a:pt x="40" y="14"/>
                  </a:lnTo>
                  <a:lnTo>
                    <a:pt x="26" y="14"/>
                  </a:lnTo>
                  <a:lnTo>
                    <a:pt x="26" y="82"/>
                  </a:lnTo>
                  <a:lnTo>
                    <a:pt x="12" y="8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15"/>
            <p:cNvSpPr>
              <a:spLocks noEditPoints="1"/>
            </p:cNvSpPr>
            <p:nvPr userDrawn="1"/>
          </p:nvSpPr>
          <p:spPr bwMode="auto">
            <a:xfrm>
              <a:off x="480" y="772"/>
              <a:ext cx="74" cy="86"/>
            </a:xfrm>
            <a:custGeom>
              <a:avLst/>
              <a:gdLst>
                <a:gd name="T0" fmla="*/ 22 w 43"/>
                <a:gd name="T1" fmla="*/ 0 h 43"/>
                <a:gd name="T2" fmla="*/ 33 w 43"/>
                <a:gd name="T3" fmla="*/ 3 h 43"/>
                <a:gd name="T4" fmla="*/ 41 w 43"/>
                <a:gd name="T5" fmla="*/ 11 h 43"/>
                <a:gd name="T6" fmla="*/ 43 w 43"/>
                <a:gd name="T7" fmla="*/ 22 h 43"/>
                <a:gd name="T8" fmla="*/ 41 w 43"/>
                <a:gd name="T9" fmla="*/ 32 h 43"/>
                <a:gd name="T10" fmla="*/ 33 w 43"/>
                <a:gd name="T11" fmla="*/ 40 h 43"/>
                <a:gd name="T12" fmla="*/ 22 w 43"/>
                <a:gd name="T13" fmla="*/ 43 h 43"/>
                <a:gd name="T14" fmla="*/ 14 w 43"/>
                <a:gd name="T15" fmla="*/ 41 h 43"/>
                <a:gd name="T16" fmla="*/ 7 w 43"/>
                <a:gd name="T17" fmla="*/ 37 h 43"/>
                <a:gd name="T18" fmla="*/ 2 w 43"/>
                <a:gd name="T19" fmla="*/ 30 h 43"/>
                <a:gd name="T20" fmla="*/ 0 w 43"/>
                <a:gd name="T21" fmla="*/ 22 h 43"/>
                <a:gd name="T22" fmla="*/ 3 w 43"/>
                <a:gd name="T23" fmla="*/ 11 h 43"/>
                <a:gd name="T24" fmla="*/ 11 w 43"/>
                <a:gd name="T25" fmla="*/ 3 h 43"/>
                <a:gd name="T26" fmla="*/ 22 w 43"/>
                <a:gd name="T27" fmla="*/ 0 h 43"/>
                <a:gd name="T28" fmla="*/ 22 w 43"/>
                <a:gd name="T29" fmla="*/ 7 h 43"/>
                <a:gd name="T30" fmla="*/ 15 w 43"/>
                <a:gd name="T31" fmla="*/ 9 h 43"/>
                <a:gd name="T32" fmla="*/ 10 w 43"/>
                <a:gd name="T33" fmla="*/ 14 h 43"/>
                <a:gd name="T34" fmla="*/ 8 w 43"/>
                <a:gd name="T35" fmla="*/ 21 h 43"/>
                <a:gd name="T36" fmla="*/ 9 w 43"/>
                <a:gd name="T37" fmla="*/ 27 h 43"/>
                <a:gd name="T38" fmla="*/ 12 w 43"/>
                <a:gd name="T39" fmla="*/ 31 h 43"/>
                <a:gd name="T40" fmla="*/ 17 w 43"/>
                <a:gd name="T41" fmla="*/ 34 h 43"/>
                <a:gd name="T42" fmla="*/ 22 w 43"/>
                <a:gd name="T43" fmla="*/ 36 h 43"/>
                <a:gd name="T44" fmla="*/ 29 w 43"/>
                <a:gd name="T45" fmla="*/ 34 h 43"/>
                <a:gd name="T46" fmla="*/ 34 w 43"/>
                <a:gd name="T47" fmla="*/ 28 h 43"/>
                <a:gd name="T48" fmla="*/ 36 w 43"/>
                <a:gd name="T49" fmla="*/ 21 h 43"/>
                <a:gd name="T50" fmla="*/ 34 w 43"/>
                <a:gd name="T51" fmla="*/ 14 h 43"/>
                <a:gd name="T52" fmla="*/ 29 w 43"/>
                <a:gd name="T53" fmla="*/ 9 h 43"/>
                <a:gd name="T54" fmla="*/ 22 w 43"/>
                <a:gd name="T55" fmla="*/ 7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43" h="43">
                  <a:moveTo>
                    <a:pt x="22" y="0"/>
                  </a:moveTo>
                  <a:cubicBezTo>
                    <a:pt x="26" y="0"/>
                    <a:pt x="29" y="1"/>
                    <a:pt x="33" y="3"/>
                  </a:cubicBezTo>
                  <a:cubicBezTo>
                    <a:pt x="36" y="5"/>
                    <a:pt x="39" y="7"/>
                    <a:pt x="41" y="11"/>
                  </a:cubicBezTo>
                  <a:cubicBezTo>
                    <a:pt x="43" y="14"/>
                    <a:pt x="43" y="18"/>
                    <a:pt x="43" y="22"/>
                  </a:cubicBezTo>
                  <a:cubicBezTo>
                    <a:pt x="43" y="26"/>
                    <a:pt x="43" y="29"/>
                    <a:pt x="41" y="32"/>
                  </a:cubicBezTo>
                  <a:cubicBezTo>
                    <a:pt x="39" y="36"/>
                    <a:pt x="36" y="38"/>
                    <a:pt x="33" y="40"/>
                  </a:cubicBezTo>
                  <a:cubicBezTo>
                    <a:pt x="29" y="42"/>
                    <a:pt x="26" y="43"/>
                    <a:pt x="22" y="43"/>
                  </a:cubicBezTo>
                  <a:cubicBezTo>
                    <a:pt x="19" y="43"/>
                    <a:pt x="16" y="43"/>
                    <a:pt x="14" y="41"/>
                  </a:cubicBezTo>
                  <a:cubicBezTo>
                    <a:pt x="11" y="40"/>
                    <a:pt x="9" y="39"/>
                    <a:pt x="7" y="37"/>
                  </a:cubicBezTo>
                  <a:cubicBezTo>
                    <a:pt x="5" y="35"/>
                    <a:pt x="3" y="32"/>
                    <a:pt x="2" y="30"/>
                  </a:cubicBezTo>
                  <a:cubicBezTo>
                    <a:pt x="1" y="27"/>
                    <a:pt x="0" y="24"/>
                    <a:pt x="0" y="22"/>
                  </a:cubicBezTo>
                  <a:cubicBezTo>
                    <a:pt x="0" y="18"/>
                    <a:pt x="1" y="14"/>
                    <a:pt x="3" y="11"/>
                  </a:cubicBezTo>
                  <a:cubicBezTo>
                    <a:pt x="5" y="7"/>
                    <a:pt x="8" y="5"/>
                    <a:pt x="11" y="3"/>
                  </a:cubicBezTo>
                  <a:cubicBezTo>
                    <a:pt x="14" y="1"/>
                    <a:pt x="18" y="0"/>
                    <a:pt x="22" y="0"/>
                  </a:cubicBezTo>
                  <a:close/>
                  <a:moveTo>
                    <a:pt x="22" y="7"/>
                  </a:moveTo>
                  <a:cubicBezTo>
                    <a:pt x="19" y="7"/>
                    <a:pt x="17" y="8"/>
                    <a:pt x="15" y="9"/>
                  </a:cubicBezTo>
                  <a:cubicBezTo>
                    <a:pt x="13" y="11"/>
                    <a:pt x="11" y="12"/>
                    <a:pt x="10" y="14"/>
                  </a:cubicBezTo>
                  <a:cubicBezTo>
                    <a:pt x="9" y="17"/>
                    <a:pt x="8" y="19"/>
                    <a:pt x="8" y="21"/>
                  </a:cubicBezTo>
                  <a:cubicBezTo>
                    <a:pt x="8" y="23"/>
                    <a:pt x="8" y="25"/>
                    <a:pt x="9" y="27"/>
                  </a:cubicBezTo>
                  <a:cubicBezTo>
                    <a:pt x="10" y="29"/>
                    <a:pt x="11" y="30"/>
                    <a:pt x="12" y="31"/>
                  </a:cubicBezTo>
                  <a:cubicBezTo>
                    <a:pt x="14" y="33"/>
                    <a:pt x="15" y="34"/>
                    <a:pt x="17" y="34"/>
                  </a:cubicBezTo>
                  <a:cubicBezTo>
                    <a:pt x="18" y="35"/>
                    <a:pt x="20" y="36"/>
                    <a:pt x="22" y="36"/>
                  </a:cubicBezTo>
                  <a:cubicBezTo>
                    <a:pt x="24" y="36"/>
                    <a:pt x="27" y="35"/>
                    <a:pt x="29" y="34"/>
                  </a:cubicBezTo>
                  <a:cubicBezTo>
                    <a:pt x="31" y="32"/>
                    <a:pt x="33" y="31"/>
                    <a:pt x="34" y="28"/>
                  </a:cubicBezTo>
                  <a:cubicBezTo>
                    <a:pt x="35" y="26"/>
                    <a:pt x="36" y="24"/>
                    <a:pt x="36" y="21"/>
                  </a:cubicBezTo>
                  <a:cubicBezTo>
                    <a:pt x="36" y="19"/>
                    <a:pt x="35" y="17"/>
                    <a:pt x="34" y="14"/>
                  </a:cubicBezTo>
                  <a:cubicBezTo>
                    <a:pt x="33" y="12"/>
                    <a:pt x="31" y="11"/>
                    <a:pt x="29" y="9"/>
                  </a:cubicBezTo>
                  <a:cubicBezTo>
                    <a:pt x="27" y="8"/>
                    <a:pt x="24" y="7"/>
                    <a:pt x="22" y="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16"/>
            <p:cNvSpPr>
              <a:spLocks noEditPoints="1"/>
            </p:cNvSpPr>
            <p:nvPr userDrawn="1"/>
          </p:nvSpPr>
          <p:spPr bwMode="auto">
            <a:xfrm>
              <a:off x="560" y="748"/>
              <a:ext cx="71" cy="108"/>
            </a:xfrm>
            <a:custGeom>
              <a:avLst/>
              <a:gdLst>
                <a:gd name="T0" fmla="*/ 0 w 71"/>
                <a:gd name="T1" fmla="*/ 108 h 108"/>
                <a:gd name="T2" fmla="*/ 29 w 71"/>
                <a:gd name="T3" fmla="*/ 26 h 108"/>
                <a:gd name="T4" fmla="*/ 40 w 71"/>
                <a:gd name="T5" fmla="*/ 26 h 108"/>
                <a:gd name="T6" fmla="*/ 71 w 71"/>
                <a:gd name="T7" fmla="*/ 108 h 108"/>
                <a:gd name="T8" fmla="*/ 55 w 71"/>
                <a:gd name="T9" fmla="*/ 108 h 108"/>
                <a:gd name="T10" fmla="*/ 48 w 71"/>
                <a:gd name="T11" fmla="*/ 86 h 108"/>
                <a:gd name="T12" fmla="*/ 22 w 71"/>
                <a:gd name="T13" fmla="*/ 86 h 108"/>
                <a:gd name="T14" fmla="*/ 15 w 71"/>
                <a:gd name="T15" fmla="*/ 108 h 108"/>
                <a:gd name="T16" fmla="*/ 0 w 71"/>
                <a:gd name="T17" fmla="*/ 108 h 108"/>
                <a:gd name="T18" fmla="*/ 29 w 71"/>
                <a:gd name="T19" fmla="*/ 20 h 108"/>
                <a:gd name="T20" fmla="*/ 26 w 71"/>
                <a:gd name="T21" fmla="*/ 12 h 108"/>
                <a:gd name="T22" fmla="*/ 43 w 71"/>
                <a:gd name="T23" fmla="*/ 0 h 108"/>
                <a:gd name="T24" fmla="*/ 47 w 71"/>
                <a:gd name="T25" fmla="*/ 10 h 108"/>
                <a:gd name="T26" fmla="*/ 29 w 71"/>
                <a:gd name="T27" fmla="*/ 20 h 108"/>
                <a:gd name="T28" fmla="*/ 27 w 71"/>
                <a:gd name="T29" fmla="*/ 72 h 108"/>
                <a:gd name="T30" fmla="*/ 43 w 71"/>
                <a:gd name="T31" fmla="*/ 72 h 108"/>
                <a:gd name="T32" fmla="*/ 34 w 71"/>
                <a:gd name="T33" fmla="*/ 46 h 108"/>
                <a:gd name="T34" fmla="*/ 27 w 71"/>
                <a:gd name="T35" fmla="*/ 72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71" h="108">
                  <a:moveTo>
                    <a:pt x="0" y="108"/>
                  </a:moveTo>
                  <a:lnTo>
                    <a:pt x="29" y="26"/>
                  </a:lnTo>
                  <a:lnTo>
                    <a:pt x="40" y="26"/>
                  </a:lnTo>
                  <a:lnTo>
                    <a:pt x="71" y="108"/>
                  </a:lnTo>
                  <a:lnTo>
                    <a:pt x="55" y="108"/>
                  </a:lnTo>
                  <a:lnTo>
                    <a:pt x="48" y="86"/>
                  </a:lnTo>
                  <a:lnTo>
                    <a:pt x="22" y="86"/>
                  </a:lnTo>
                  <a:lnTo>
                    <a:pt x="15" y="108"/>
                  </a:lnTo>
                  <a:lnTo>
                    <a:pt x="0" y="108"/>
                  </a:lnTo>
                  <a:close/>
                  <a:moveTo>
                    <a:pt x="29" y="20"/>
                  </a:moveTo>
                  <a:lnTo>
                    <a:pt x="26" y="12"/>
                  </a:lnTo>
                  <a:lnTo>
                    <a:pt x="43" y="0"/>
                  </a:lnTo>
                  <a:lnTo>
                    <a:pt x="47" y="10"/>
                  </a:lnTo>
                  <a:lnTo>
                    <a:pt x="29" y="20"/>
                  </a:lnTo>
                  <a:close/>
                  <a:moveTo>
                    <a:pt x="27" y="72"/>
                  </a:moveTo>
                  <a:lnTo>
                    <a:pt x="43" y="72"/>
                  </a:lnTo>
                  <a:lnTo>
                    <a:pt x="34" y="46"/>
                  </a:lnTo>
                  <a:lnTo>
                    <a:pt x="27" y="7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17"/>
            <p:cNvSpPr>
              <a:spLocks/>
            </p:cNvSpPr>
            <p:nvPr userDrawn="1"/>
          </p:nvSpPr>
          <p:spPr bwMode="auto">
            <a:xfrm>
              <a:off x="638" y="774"/>
              <a:ext cx="59" cy="82"/>
            </a:xfrm>
            <a:custGeom>
              <a:avLst/>
              <a:gdLst>
                <a:gd name="T0" fmla="*/ 0 w 59"/>
                <a:gd name="T1" fmla="*/ 82 h 82"/>
                <a:gd name="T2" fmla="*/ 0 w 59"/>
                <a:gd name="T3" fmla="*/ 0 h 82"/>
                <a:gd name="T4" fmla="*/ 16 w 59"/>
                <a:gd name="T5" fmla="*/ 0 h 82"/>
                <a:gd name="T6" fmla="*/ 45 w 59"/>
                <a:gd name="T7" fmla="*/ 60 h 82"/>
                <a:gd name="T8" fmla="*/ 45 w 59"/>
                <a:gd name="T9" fmla="*/ 0 h 82"/>
                <a:gd name="T10" fmla="*/ 59 w 59"/>
                <a:gd name="T11" fmla="*/ 0 h 82"/>
                <a:gd name="T12" fmla="*/ 59 w 59"/>
                <a:gd name="T13" fmla="*/ 82 h 82"/>
                <a:gd name="T14" fmla="*/ 43 w 59"/>
                <a:gd name="T15" fmla="*/ 82 h 82"/>
                <a:gd name="T16" fmla="*/ 14 w 59"/>
                <a:gd name="T17" fmla="*/ 22 h 82"/>
                <a:gd name="T18" fmla="*/ 14 w 59"/>
                <a:gd name="T19" fmla="*/ 82 h 82"/>
                <a:gd name="T20" fmla="*/ 0 w 59"/>
                <a:gd name="T21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9" h="82">
                  <a:moveTo>
                    <a:pt x="0" y="82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45" y="60"/>
                  </a:lnTo>
                  <a:lnTo>
                    <a:pt x="45" y="0"/>
                  </a:lnTo>
                  <a:lnTo>
                    <a:pt x="59" y="0"/>
                  </a:lnTo>
                  <a:lnTo>
                    <a:pt x="59" y="82"/>
                  </a:lnTo>
                  <a:lnTo>
                    <a:pt x="43" y="82"/>
                  </a:lnTo>
                  <a:lnTo>
                    <a:pt x="14" y="22"/>
                  </a:lnTo>
                  <a:lnTo>
                    <a:pt x="14" y="82"/>
                  </a:lnTo>
                  <a:lnTo>
                    <a:pt x="0" y="8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18"/>
            <p:cNvSpPr>
              <a:spLocks/>
            </p:cNvSpPr>
            <p:nvPr userDrawn="1"/>
          </p:nvSpPr>
          <p:spPr bwMode="auto">
            <a:xfrm>
              <a:off x="737" y="774"/>
              <a:ext cx="52" cy="82"/>
            </a:xfrm>
            <a:custGeom>
              <a:avLst/>
              <a:gdLst>
                <a:gd name="T0" fmla="*/ 0 w 52"/>
                <a:gd name="T1" fmla="*/ 82 h 82"/>
                <a:gd name="T2" fmla="*/ 0 w 52"/>
                <a:gd name="T3" fmla="*/ 0 h 82"/>
                <a:gd name="T4" fmla="*/ 14 w 52"/>
                <a:gd name="T5" fmla="*/ 0 h 82"/>
                <a:gd name="T6" fmla="*/ 14 w 52"/>
                <a:gd name="T7" fmla="*/ 32 h 82"/>
                <a:gd name="T8" fmla="*/ 40 w 52"/>
                <a:gd name="T9" fmla="*/ 32 h 82"/>
                <a:gd name="T10" fmla="*/ 40 w 52"/>
                <a:gd name="T11" fmla="*/ 0 h 82"/>
                <a:gd name="T12" fmla="*/ 52 w 52"/>
                <a:gd name="T13" fmla="*/ 0 h 82"/>
                <a:gd name="T14" fmla="*/ 52 w 52"/>
                <a:gd name="T15" fmla="*/ 82 h 82"/>
                <a:gd name="T16" fmla="*/ 40 w 52"/>
                <a:gd name="T17" fmla="*/ 82 h 82"/>
                <a:gd name="T18" fmla="*/ 40 w 52"/>
                <a:gd name="T19" fmla="*/ 48 h 82"/>
                <a:gd name="T20" fmla="*/ 14 w 52"/>
                <a:gd name="T21" fmla="*/ 48 h 82"/>
                <a:gd name="T22" fmla="*/ 14 w 52"/>
                <a:gd name="T23" fmla="*/ 82 h 82"/>
                <a:gd name="T24" fmla="*/ 0 w 52"/>
                <a:gd name="T2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2" h="82">
                  <a:moveTo>
                    <a:pt x="0" y="82"/>
                  </a:moveTo>
                  <a:lnTo>
                    <a:pt x="0" y="0"/>
                  </a:lnTo>
                  <a:lnTo>
                    <a:pt x="14" y="0"/>
                  </a:lnTo>
                  <a:lnTo>
                    <a:pt x="14" y="32"/>
                  </a:lnTo>
                  <a:lnTo>
                    <a:pt x="40" y="32"/>
                  </a:lnTo>
                  <a:lnTo>
                    <a:pt x="40" y="0"/>
                  </a:lnTo>
                  <a:lnTo>
                    <a:pt x="52" y="0"/>
                  </a:lnTo>
                  <a:lnTo>
                    <a:pt x="52" y="82"/>
                  </a:lnTo>
                  <a:lnTo>
                    <a:pt x="40" y="82"/>
                  </a:lnTo>
                  <a:lnTo>
                    <a:pt x="40" y="48"/>
                  </a:lnTo>
                  <a:lnTo>
                    <a:pt x="14" y="48"/>
                  </a:lnTo>
                  <a:lnTo>
                    <a:pt x="14" y="82"/>
                  </a:lnTo>
                  <a:lnTo>
                    <a:pt x="0" y="8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19"/>
            <p:cNvSpPr>
              <a:spLocks noEditPoints="1"/>
            </p:cNvSpPr>
            <p:nvPr userDrawn="1"/>
          </p:nvSpPr>
          <p:spPr bwMode="auto">
            <a:xfrm>
              <a:off x="800" y="772"/>
              <a:ext cx="74" cy="104"/>
            </a:xfrm>
            <a:custGeom>
              <a:avLst/>
              <a:gdLst>
                <a:gd name="T0" fmla="*/ 22 w 43"/>
                <a:gd name="T1" fmla="*/ 0 h 52"/>
                <a:gd name="T2" fmla="*/ 32 w 43"/>
                <a:gd name="T3" fmla="*/ 3 h 52"/>
                <a:gd name="T4" fmla="*/ 40 w 43"/>
                <a:gd name="T5" fmla="*/ 11 h 52"/>
                <a:gd name="T6" fmla="*/ 43 w 43"/>
                <a:gd name="T7" fmla="*/ 22 h 52"/>
                <a:gd name="T8" fmla="*/ 40 w 43"/>
                <a:gd name="T9" fmla="*/ 32 h 52"/>
                <a:gd name="T10" fmla="*/ 32 w 43"/>
                <a:gd name="T11" fmla="*/ 40 h 52"/>
                <a:gd name="T12" fmla="*/ 22 w 43"/>
                <a:gd name="T13" fmla="*/ 43 h 52"/>
                <a:gd name="T14" fmla="*/ 13 w 43"/>
                <a:gd name="T15" fmla="*/ 41 h 52"/>
                <a:gd name="T16" fmla="*/ 6 w 43"/>
                <a:gd name="T17" fmla="*/ 37 h 52"/>
                <a:gd name="T18" fmla="*/ 2 w 43"/>
                <a:gd name="T19" fmla="*/ 30 h 52"/>
                <a:gd name="T20" fmla="*/ 0 w 43"/>
                <a:gd name="T21" fmla="*/ 22 h 52"/>
                <a:gd name="T22" fmla="*/ 3 w 43"/>
                <a:gd name="T23" fmla="*/ 11 h 52"/>
                <a:gd name="T24" fmla="*/ 11 w 43"/>
                <a:gd name="T25" fmla="*/ 3 h 52"/>
                <a:gd name="T26" fmla="*/ 22 w 43"/>
                <a:gd name="T27" fmla="*/ 0 h 52"/>
                <a:gd name="T28" fmla="*/ 22 w 43"/>
                <a:gd name="T29" fmla="*/ 7 h 52"/>
                <a:gd name="T30" fmla="*/ 15 w 43"/>
                <a:gd name="T31" fmla="*/ 9 h 52"/>
                <a:gd name="T32" fmla="*/ 10 w 43"/>
                <a:gd name="T33" fmla="*/ 14 h 52"/>
                <a:gd name="T34" fmla="*/ 8 w 43"/>
                <a:gd name="T35" fmla="*/ 21 h 52"/>
                <a:gd name="T36" fmla="*/ 9 w 43"/>
                <a:gd name="T37" fmla="*/ 27 h 52"/>
                <a:gd name="T38" fmla="*/ 12 w 43"/>
                <a:gd name="T39" fmla="*/ 31 h 52"/>
                <a:gd name="T40" fmla="*/ 16 w 43"/>
                <a:gd name="T41" fmla="*/ 34 h 52"/>
                <a:gd name="T42" fmla="*/ 22 w 43"/>
                <a:gd name="T43" fmla="*/ 36 h 52"/>
                <a:gd name="T44" fmla="*/ 29 w 43"/>
                <a:gd name="T45" fmla="*/ 34 h 52"/>
                <a:gd name="T46" fmla="*/ 34 w 43"/>
                <a:gd name="T47" fmla="*/ 28 h 52"/>
                <a:gd name="T48" fmla="*/ 36 w 43"/>
                <a:gd name="T49" fmla="*/ 21 h 52"/>
                <a:gd name="T50" fmla="*/ 34 w 43"/>
                <a:gd name="T51" fmla="*/ 14 h 52"/>
                <a:gd name="T52" fmla="*/ 29 w 43"/>
                <a:gd name="T53" fmla="*/ 9 h 52"/>
                <a:gd name="T54" fmla="*/ 22 w 43"/>
                <a:gd name="T55" fmla="*/ 7 h 52"/>
                <a:gd name="T56" fmla="*/ 19 w 43"/>
                <a:gd name="T57" fmla="*/ 52 h 52"/>
                <a:gd name="T58" fmla="*/ 19 w 43"/>
                <a:gd name="T59" fmla="*/ 46 h 52"/>
                <a:gd name="T60" fmla="*/ 25 w 43"/>
                <a:gd name="T61" fmla="*/ 46 h 52"/>
                <a:gd name="T62" fmla="*/ 25 w 43"/>
                <a:gd name="T63" fmla="*/ 52 h 52"/>
                <a:gd name="T64" fmla="*/ 19 w 43"/>
                <a:gd name="T65" fmla="*/ 52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43" h="52">
                  <a:moveTo>
                    <a:pt x="22" y="0"/>
                  </a:moveTo>
                  <a:cubicBezTo>
                    <a:pt x="26" y="0"/>
                    <a:pt x="29" y="1"/>
                    <a:pt x="32" y="3"/>
                  </a:cubicBezTo>
                  <a:cubicBezTo>
                    <a:pt x="36" y="5"/>
                    <a:pt x="38" y="7"/>
                    <a:pt x="40" y="11"/>
                  </a:cubicBezTo>
                  <a:cubicBezTo>
                    <a:pt x="42" y="14"/>
                    <a:pt x="43" y="18"/>
                    <a:pt x="43" y="22"/>
                  </a:cubicBezTo>
                  <a:cubicBezTo>
                    <a:pt x="43" y="26"/>
                    <a:pt x="42" y="29"/>
                    <a:pt x="40" y="32"/>
                  </a:cubicBezTo>
                  <a:cubicBezTo>
                    <a:pt x="38" y="36"/>
                    <a:pt x="36" y="38"/>
                    <a:pt x="32" y="40"/>
                  </a:cubicBezTo>
                  <a:cubicBezTo>
                    <a:pt x="29" y="42"/>
                    <a:pt x="26" y="43"/>
                    <a:pt x="22" y="43"/>
                  </a:cubicBezTo>
                  <a:cubicBezTo>
                    <a:pt x="19" y="43"/>
                    <a:pt x="16" y="43"/>
                    <a:pt x="13" y="41"/>
                  </a:cubicBezTo>
                  <a:cubicBezTo>
                    <a:pt x="11" y="40"/>
                    <a:pt x="8" y="39"/>
                    <a:pt x="6" y="37"/>
                  </a:cubicBezTo>
                  <a:cubicBezTo>
                    <a:pt x="4" y="35"/>
                    <a:pt x="3" y="32"/>
                    <a:pt x="2" y="30"/>
                  </a:cubicBezTo>
                  <a:cubicBezTo>
                    <a:pt x="1" y="27"/>
                    <a:pt x="0" y="24"/>
                    <a:pt x="0" y="22"/>
                  </a:cubicBezTo>
                  <a:cubicBezTo>
                    <a:pt x="0" y="18"/>
                    <a:pt x="1" y="14"/>
                    <a:pt x="3" y="11"/>
                  </a:cubicBezTo>
                  <a:cubicBezTo>
                    <a:pt x="5" y="7"/>
                    <a:pt x="8" y="5"/>
                    <a:pt x="11" y="3"/>
                  </a:cubicBezTo>
                  <a:cubicBezTo>
                    <a:pt x="14" y="1"/>
                    <a:pt x="18" y="0"/>
                    <a:pt x="22" y="0"/>
                  </a:cubicBezTo>
                  <a:close/>
                  <a:moveTo>
                    <a:pt x="22" y="7"/>
                  </a:moveTo>
                  <a:cubicBezTo>
                    <a:pt x="19" y="7"/>
                    <a:pt x="17" y="8"/>
                    <a:pt x="15" y="9"/>
                  </a:cubicBezTo>
                  <a:cubicBezTo>
                    <a:pt x="13" y="11"/>
                    <a:pt x="11" y="12"/>
                    <a:pt x="10" y="14"/>
                  </a:cubicBezTo>
                  <a:cubicBezTo>
                    <a:pt x="8" y="17"/>
                    <a:pt x="8" y="19"/>
                    <a:pt x="8" y="21"/>
                  </a:cubicBezTo>
                  <a:cubicBezTo>
                    <a:pt x="8" y="23"/>
                    <a:pt x="8" y="25"/>
                    <a:pt x="9" y="27"/>
                  </a:cubicBezTo>
                  <a:cubicBezTo>
                    <a:pt x="10" y="29"/>
                    <a:pt x="11" y="30"/>
                    <a:pt x="12" y="31"/>
                  </a:cubicBezTo>
                  <a:cubicBezTo>
                    <a:pt x="13" y="33"/>
                    <a:pt x="15" y="34"/>
                    <a:pt x="16" y="34"/>
                  </a:cubicBezTo>
                  <a:cubicBezTo>
                    <a:pt x="18" y="35"/>
                    <a:pt x="20" y="36"/>
                    <a:pt x="22" y="36"/>
                  </a:cubicBezTo>
                  <a:cubicBezTo>
                    <a:pt x="24" y="36"/>
                    <a:pt x="26" y="35"/>
                    <a:pt x="29" y="34"/>
                  </a:cubicBezTo>
                  <a:cubicBezTo>
                    <a:pt x="31" y="32"/>
                    <a:pt x="32" y="31"/>
                    <a:pt x="34" y="28"/>
                  </a:cubicBezTo>
                  <a:cubicBezTo>
                    <a:pt x="35" y="26"/>
                    <a:pt x="36" y="24"/>
                    <a:pt x="36" y="21"/>
                  </a:cubicBezTo>
                  <a:cubicBezTo>
                    <a:pt x="36" y="19"/>
                    <a:pt x="35" y="17"/>
                    <a:pt x="34" y="14"/>
                  </a:cubicBezTo>
                  <a:cubicBezTo>
                    <a:pt x="32" y="12"/>
                    <a:pt x="31" y="11"/>
                    <a:pt x="29" y="9"/>
                  </a:cubicBezTo>
                  <a:cubicBezTo>
                    <a:pt x="27" y="8"/>
                    <a:pt x="24" y="7"/>
                    <a:pt x="22" y="7"/>
                  </a:cubicBezTo>
                  <a:close/>
                  <a:moveTo>
                    <a:pt x="19" y="52"/>
                  </a:moveTo>
                  <a:cubicBezTo>
                    <a:pt x="19" y="46"/>
                    <a:pt x="19" y="46"/>
                    <a:pt x="19" y="46"/>
                  </a:cubicBezTo>
                  <a:cubicBezTo>
                    <a:pt x="25" y="46"/>
                    <a:pt x="25" y="46"/>
                    <a:pt x="25" y="46"/>
                  </a:cubicBezTo>
                  <a:cubicBezTo>
                    <a:pt x="25" y="52"/>
                    <a:pt x="25" y="52"/>
                    <a:pt x="25" y="52"/>
                  </a:cubicBezTo>
                  <a:lnTo>
                    <a:pt x="19" y="5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20"/>
            <p:cNvSpPr>
              <a:spLocks/>
            </p:cNvSpPr>
            <p:nvPr userDrawn="1"/>
          </p:nvSpPr>
          <p:spPr bwMode="auto">
            <a:xfrm>
              <a:off x="881" y="772"/>
              <a:ext cx="71" cy="86"/>
            </a:xfrm>
            <a:custGeom>
              <a:avLst/>
              <a:gdLst>
                <a:gd name="T0" fmla="*/ 32 w 41"/>
                <a:gd name="T1" fmla="*/ 31 h 43"/>
                <a:gd name="T2" fmla="*/ 41 w 41"/>
                <a:gd name="T3" fmla="*/ 31 h 43"/>
                <a:gd name="T4" fmla="*/ 36 w 41"/>
                <a:gd name="T5" fmla="*/ 37 h 43"/>
                <a:gd name="T6" fmla="*/ 29 w 41"/>
                <a:gd name="T7" fmla="*/ 42 h 43"/>
                <a:gd name="T8" fmla="*/ 22 w 41"/>
                <a:gd name="T9" fmla="*/ 43 h 43"/>
                <a:gd name="T10" fmla="*/ 13 w 41"/>
                <a:gd name="T11" fmla="*/ 41 h 43"/>
                <a:gd name="T12" fmla="*/ 6 w 41"/>
                <a:gd name="T13" fmla="*/ 37 h 43"/>
                <a:gd name="T14" fmla="*/ 2 w 41"/>
                <a:gd name="T15" fmla="*/ 30 h 43"/>
                <a:gd name="T16" fmla="*/ 0 w 41"/>
                <a:gd name="T17" fmla="*/ 21 h 43"/>
                <a:gd name="T18" fmla="*/ 3 w 41"/>
                <a:gd name="T19" fmla="*/ 11 h 43"/>
                <a:gd name="T20" fmla="*/ 11 w 41"/>
                <a:gd name="T21" fmla="*/ 3 h 43"/>
                <a:gd name="T22" fmla="*/ 21 w 41"/>
                <a:gd name="T23" fmla="*/ 0 h 43"/>
                <a:gd name="T24" fmla="*/ 29 w 41"/>
                <a:gd name="T25" fmla="*/ 1 h 43"/>
                <a:gd name="T26" fmla="*/ 36 w 41"/>
                <a:gd name="T27" fmla="*/ 6 h 43"/>
                <a:gd name="T28" fmla="*/ 41 w 41"/>
                <a:gd name="T29" fmla="*/ 13 h 43"/>
                <a:gd name="T30" fmla="*/ 32 w 41"/>
                <a:gd name="T31" fmla="*/ 13 h 43"/>
                <a:gd name="T32" fmla="*/ 27 w 41"/>
                <a:gd name="T33" fmla="*/ 9 h 43"/>
                <a:gd name="T34" fmla="*/ 21 w 41"/>
                <a:gd name="T35" fmla="*/ 7 h 43"/>
                <a:gd name="T36" fmla="*/ 15 w 41"/>
                <a:gd name="T37" fmla="*/ 9 h 43"/>
                <a:gd name="T38" fmla="*/ 10 w 41"/>
                <a:gd name="T39" fmla="*/ 15 h 43"/>
                <a:gd name="T40" fmla="*/ 8 w 41"/>
                <a:gd name="T41" fmla="*/ 22 h 43"/>
                <a:gd name="T42" fmla="*/ 10 w 41"/>
                <a:gd name="T43" fmla="*/ 29 h 43"/>
                <a:gd name="T44" fmla="*/ 15 w 41"/>
                <a:gd name="T45" fmla="*/ 34 h 43"/>
                <a:gd name="T46" fmla="*/ 21 w 41"/>
                <a:gd name="T47" fmla="*/ 36 h 43"/>
                <a:gd name="T48" fmla="*/ 32 w 41"/>
                <a:gd name="T49" fmla="*/ 31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41" h="43">
                  <a:moveTo>
                    <a:pt x="32" y="31"/>
                  </a:moveTo>
                  <a:cubicBezTo>
                    <a:pt x="41" y="31"/>
                    <a:pt x="41" y="31"/>
                    <a:pt x="41" y="31"/>
                  </a:cubicBezTo>
                  <a:cubicBezTo>
                    <a:pt x="40" y="33"/>
                    <a:pt x="38" y="35"/>
                    <a:pt x="36" y="37"/>
                  </a:cubicBezTo>
                  <a:cubicBezTo>
                    <a:pt x="34" y="39"/>
                    <a:pt x="32" y="41"/>
                    <a:pt x="29" y="42"/>
                  </a:cubicBezTo>
                  <a:cubicBezTo>
                    <a:pt x="27" y="43"/>
                    <a:pt x="24" y="43"/>
                    <a:pt x="22" y="43"/>
                  </a:cubicBezTo>
                  <a:cubicBezTo>
                    <a:pt x="19" y="43"/>
                    <a:pt x="16" y="43"/>
                    <a:pt x="13" y="41"/>
                  </a:cubicBezTo>
                  <a:cubicBezTo>
                    <a:pt x="11" y="40"/>
                    <a:pt x="8" y="39"/>
                    <a:pt x="6" y="37"/>
                  </a:cubicBezTo>
                  <a:cubicBezTo>
                    <a:pt x="4" y="35"/>
                    <a:pt x="3" y="32"/>
                    <a:pt x="2" y="30"/>
                  </a:cubicBezTo>
                  <a:cubicBezTo>
                    <a:pt x="1" y="27"/>
                    <a:pt x="0" y="24"/>
                    <a:pt x="0" y="21"/>
                  </a:cubicBezTo>
                  <a:cubicBezTo>
                    <a:pt x="0" y="18"/>
                    <a:pt x="1" y="14"/>
                    <a:pt x="3" y="11"/>
                  </a:cubicBezTo>
                  <a:cubicBezTo>
                    <a:pt x="5" y="7"/>
                    <a:pt x="8" y="5"/>
                    <a:pt x="11" y="3"/>
                  </a:cubicBezTo>
                  <a:cubicBezTo>
                    <a:pt x="14" y="1"/>
                    <a:pt x="18" y="0"/>
                    <a:pt x="21" y="0"/>
                  </a:cubicBezTo>
                  <a:cubicBezTo>
                    <a:pt x="24" y="0"/>
                    <a:pt x="27" y="0"/>
                    <a:pt x="29" y="1"/>
                  </a:cubicBezTo>
                  <a:cubicBezTo>
                    <a:pt x="32" y="2"/>
                    <a:pt x="34" y="4"/>
                    <a:pt x="36" y="6"/>
                  </a:cubicBezTo>
                  <a:cubicBezTo>
                    <a:pt x="38" y="8"/>
                    <a:pt x="40" y="10"/>
                    <a:pt x="41" y="13"/>
                  </a:cubicBezTo>
                  <a:cubicBezTo>
                    <a:pt x="32" y="13"/>
                    <a:pt x="32" y="13"/>
                    <a:pt x="32" y="13"/>
                  </a:cubicBezTo>
                  <a:cubicBezTo>
                    <a:pt x="31" y="11"/>
                    <a:pt x="29" y="10"/>
                    <a:pt x="27" y="9"/>
                  </a:cubicBezTo>
                  <a:cubicBezTo>
                    <a:pt x="25" y="8"/>
                    <a:pt x="23" y="7"/>
                    <a:pt x="21" y="7"/>
                  </a:cubicBezTo>
                  <a:cubicBezTo>
                    <a:pt x="19" y="7"/>
                    <a:pt x="17" y="8"/>
                    <a:pt x="15" y="9"/>
                  </a:cubicBezTo>
                  <a:cubicBezTo>
                    <a:pt x="12" y="11"/>
                    <a:pt x="11" y="12"/>
                    <a:pt x="10" y="15"/>
                  </a:cubicBezTo>
                  <a:cubicBezTo>
                    <a:pt x="8" y="17"/>
                    <a:pt x="8" y="19"/>
                    <a:pt x="8" y="22"/>
                  </a:cubicBezTo>
                  <a:cubicBezTo>
                    <a:pt x="8" y="24"/>
                    <a:pt x="8" y="26"/>
                    <a:pt x="10" y="29"/>
                  </a:cubicBezTo>
                  <a:cubicBezTo>
                    <a:pt x="11" y="31"/>
                    <a:pt x="13" y="32"/>
                    <a:pt x="15" y="34"/>
                  </a:cubicBezTo>
                  <a:cubicBezTo>
                    <a:pt x="17" y="35"/>
                    <a:pt x="19" y="36"/>
                    <a:pt x="21" y="36"/>
                  </a:cubicBezTo>
                  <a:cubicBezTo>
                    <a:pt x="25" y="36"/>
                    <a:pt x="29" y="34"/>
                    <a:pt x="32" y="3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21"/>
            <p:cNvSpPr>
              <a:spLocks/>
            </p:cNvSpPr>
            <p:nvPr userDrawn="1"/>
          </p:nvSpPr>
          <p:spPr bwMode="auto">
            <a:xfrm>
              <a:off x="713" y="484"/>
              <a:ext cx="199" cy="232"/>
            </a:xfrm>
            <a:custGeom>
              <a:avLst/>
              <a:gdLst>
                <a:gd name="T0" fmla="*/ 115 w 115"/>
                <a:gd name="T1" fmla="*/ 107 h 116"/>
                <a:gd name="T2" fmla="*/ 107 w 115"/>
                <a:gd name="T3" fmla="*/ 116 h 116"/>
                <a:gd name="T4" fmla="*/ 8 w 115"/>
                <a:gd name="T5" fmla="*/ 116 h 116"/>
                <a:gd name="T6" fmla="*/ 0 w 115"/>
                <a:gd name="T7" fmla="*/ 107 h 116"/>
                <a:gd name="T8" fmla="*/ 0 w 115"/>
                <a:gd name="T9" fmla="*/ 9 h 116"/>
                <a:gd name="T10" fmla="*/ 8 w 115"/>
                <a:gd name="T11" fmla="*/ 0 h 116"/>
                <a:gd name="T12" fmla="*/ 107 w 115"/>
                <a:gd name="T13" fmla="*/ 0 h 116"/>
                <a:gd name="T14" fmla="*/ 115 w 115"/>
                <a:gd name="T15" fmla="*/ 9 h 116"/>
                <a:gd name="T16" fmla="*/ 115 w 115"/>
                <a:gd name="T17" fmla="*/ 107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5" h="116">
                  <a:moveTo>
                    <a:pt x="115" y="107"/>
                  </a:moveTo>
                  <a:cubicBezTo>
                    <a:pt x="115" y="112"/>
                    <a:pt x="112" y="116"/>
                    <a:pt x="107" y="116"/>
                  </a:cubicBezTo>
                  <a:cubicBezTo>
                    <a:pt x="8" y="116"/>
                    <a:pt x="8" y="116"/>
                    <a:pt x="8" y="116"/>
                  </a:cubicBezTo>
                  <a:cubicBezTo>
                    <a:pt x="4" y="116"/>
                    <a:pt x="0" y="112"/>
                    <a:pt x="0" y="107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0" y="4"/>
                    <a:pt x="4" y="0"/>
                    <a:pt x="8" y="0"/>
                  </a:cubicBezTo>
                  <a:cubicBezTo>
                    <a:pt x="107" y="0"/>
                    <a:pt x="107" y="0"/>
                    <a:pt x="107" y="0"/>
                  </a:cubicBezTo>
                  <a:cubicBezTo>
                    <a:pt x="112" y="0"/>
                    <a:pt x="115" y="4"/>
                    <a:pt x="115" y="9"/>
                  </a:cubicBezTo>
                  <a:lnTo>
                    <a:pt x="115" y="10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22"/>
            <p:cNvSpPr>
              <a:spLocks/>
            </p:cNvSpPr>
            <p:nvPr userDrawn="1"/>
          </p:nvSpPr>
          <p:spPr bwMode="auto">
            <a:xfrm>
              <a:off x="478" y="220"/>
              <a:ext cx="200" cy="230"/>
            </a:xfrm>
            <a:custGeom>
              <a:avLst/>
              <a:gdLst>
                <a:gd name="T0" fmla="*/ 115 w 115"/>
                <a:gd name="T1" fmla="*/ 107 h 115"/>
                <a:gd name="T2" fmla="*/ 107 w 115"/>
                <a:gd name="T3" fmla="*/ 115 h 115"/>
                <a:gd name="T4" fmla="*/ 8 w 115"/>
                <a:gd name="T5" fmla="*/ 115 h 115"/>
                <a:gd name="T6" fmla="*/ 0 w 115"/>
                <a:gd name="T7" fmla="*/ 107 h 115"/>
                <a:gd name="T8" fmla="*/ 0 w 115"/>
                <a:gd name="T9" fmla="*/ 8 h 115"/>
                <a:gd name="T10" fmla="*/ 8 w 115"/>
                <a:gd name="T11" fmla="*/ 0 h 115"/>
                <a:gd name="T12" fmla="*/ 107 w 115"/>
                <a:gd name="T13" fmla="*/ 0 h 115"/>
                <a:gd name="T14" fmla="*/ 115 w 115"/>
                <a:gd name="T15" fmla="*/ 8 h 115"/>
                <a:gd name="T16" fmla="*/ 115 w 115"/>
                <a:gd name="T17" fmla="*/ 107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5" h="115">
                  <a:moveTo>
                    <a:pt x="115" y="107"/>
                  </a:moveTo>
                  <a:cubicBezTo>
                    <a:pt x="115" y="112"/>
                    <a:pt x="112" y="115"/>
                    <a:pt x="107" y="115"/>
                  </a:cubicBezTo>
                  <a:cubicBezTo>
                    <a:pt x="8" y="115"/>
                    <a:pt x="8" y="115"/>
                    <a:pt x="8" y="115"/>
                  </a:cubicBezTo>
                  <a:cubicBezTo>
                    <a:pt x="4" y="115"/>
                    <a:pt x="0" y="112"/>
                    <a:pt x="0" y="107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0" y="4"/>
                    <a:pt x="4" y="0"/>
                    <a:pt x="8" y="0"/>
                  </a:cubicBezTo>
                  <a:cubicBezTo>
                    <a:pt x="107" y="0"/>
                    <a:pt x="107" y="0"/>
                    <a:pt x="107" y="0"/>
                  </a:cubicBezTo>
                  <a:cubicBezTo>
                    <a:pt x="112" y="0"/>
                    <a:pt x="115" y="4"/>
                    <a:pt x="115" y="8"/>
                  </a:cubicBezTo>
                  <a:lnTo>
                    <a:pt x="115" y="10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23"/>
            <p:cNvSpPr>
              <a:spLocks/>
            </p:cNvSpPr>
            <p:nvPr userDrawn="1"/>
          </p:nvSpPr>
          <p:spPr bwMode="auto">
            <a:xfrm>
              <a:off x="713" y="220"/>
              <a:ext cx="199" cy="230"/>
            </a:xfrm>
            <a:custGeom>
              <a:avLst/>
              <a:gdLst>
                <a:gd name="T0" fmla="*/ 115 w 115"/>
                <a:gd name="T1" fmla="*/ 107 h 115"/>
                <a:gd name="T2" fmla="*/ 107 w 115"/>
                <a:gd name="T3" fmla="*/ 115 h 115"/>
                <a:gd name="T4" fmla="*/ 8 w 115"/>
                <a:gd name="T5" fmla="*/ 115 h 115"/>
                <a:gd name="T6" fmla="*/ 0 w 115"/>
                <a:gd name="T7" fmla="*/ 107 h 115"/>
                <a:gd name="T8" fmla="*/ 0 w 115"/>
                <a:gd name="T9" fmla="*/ 8 h 115"/>
                <a:gd name="T10" fmla="*/ 8 w 115"/>
                <a:gd name="T11" fmla="*/ 0 h 115"/>
                <a:gd name="T12" fmla="*/ 107 w 115"/>
                <a:gd name="T13" fmla="*/ 0 h 115"/>
                <a:gd name="T14" fmla="*/ 115 w 115"/>
                <a:gd name="T15" fmla="*/ 8 h 115"/>
                <a:gd name="T16" fmla="*/ 115 w 115"/>
                <a:gd name="T17" fmla="*/ 107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5" h="115">
                  <a:moveTo>
                    <a:pt x="115" y="107"/>
                  </a:moveTo>
                  <a:cubicBezTo>
                    <a:pt x="115" y="112"/>
                    <a:pt x="112" y="115"/>
                    <a:pt x="107" y="115"/>
                  </a:cubicBezTo>
                  <a:cubicBezTo>
                    <a:pt x="8" y="115"/>
                    <a:pt x="8" y="115"/>
                    <a:pt x="8" y="115"/>
                  </a:cubicBezTo>
                  <a:cubicBezTo>
                    <a:pt x="4" y="115"/>
                    <a:pt x="0" y="112"/>
                    <a:pt x="0" y="107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0" y="4"/>
                    <a:pt x="4" y="0"/>
                    <a:pt x="8" y="0"/>
                  </a:cubicBezTo>
                  <a:cubicBezTo>
                    <a:pt x="107" y="0"/>
                    <a:pt x="107" y="0"/>
                    <a:pt x="107" y="0"/>
                  </a:cubicBezTo>
                  <a:cubicBezTo>
                    <a:pt x="112" y="0"/>
                    <a:pt x="115" y="4"/>
                    <a:pt x="115" y="8"/>
                  </a:cubicBezTo>
                  <a:lnTo>
                    <a:pt x="115" y="10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24"/>
            <p:cNvSpPr>
              <a:spLocks/>
            </p:cNvSpPr>
            <p:nvPr userDrawn="1"/>
          </p:nvSpPr>
          <p:spPr bwMode="auto">
            <a:xfrm>
              <a:off x="478" y="484"/>
              <a:ext cx="200" cy="232"/>
            </a:xfrm>
            <a:custGeom>
              <a:avLst/>
              <a:gdLst>
                <a:gd name="T0" fmla="*/ 115 w 115"/>
                <a:gd name="T1" fmla="*/ 107 h 116"/>
                <a:gd name="T2" fmla="*/ 107 w 115"/>
                <a:gd name="T3" fmla="*/ 116 h 116"/>
                <a:gd name="T4" fmla="*/ 8 w 115"/>
                <a:gd name="T5" fmla="*/ 116 h 116"/>
                <a:gd name="T6" fmla="*/ 0 w 115"/>
                <a:gd name="T7" fmla="*/ 107 h 116"/>
                <a:gd name="T8" fmla="*/ 0 w 115"/>
                <a:gd name="T9" fmla="*/ 9 h 116"/>
                <a:gd name="T10" fmla="*/ 8 w 115"/>
                <a:gd name="T11" fmla="*/ 0 h 116"/>
                <a:gd name="T12" fmla="*/ 107 w 115"/>
                <a:gd name="T13" fmla="*/ 0 h 116"/>
                <a:gd name="T14" fmla="*/ 115 w 115"/>
                <a:gd name="T15" fmla="*/ 9 h 116"/>
                <a:gd name="T16" fmla="*/ 115 w 115"/>
                <a:gd name="T17" fmla="*/ 107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5" h="116">
                  <a:moveTo>
                    <a:pt x="115" y="107"/>
                  </a:moveTo>
                  <a:cubicBezTo>
                    <a:pt x="115" y="112"/>
                    <a:pt x="112" y="116"/>
                    <a:pt x="107" y="116"/>
                  </a:cubicBezTo>
                  <a:cubicBezTo>
                    <a:pt x="8" y="116"/>
                    <a:pt x="8" y="116"/>
                    <a:pt x="8" y="116"/>
                  </a:cubicBezTo>
                  <a:cubicBezTo>
                    <a:pt x="4" y="116"/>
                    <a:pt x="0" y="112"/>
                    <a:pt x="0" y="107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0" y="4"/>
                    <a:pt x="4" y="0"/>
                    <a:pt x="8" y="0"/>
                  </a:cubicBezTo>
                  <a:cubicBezTo>
                    <a:pt x="107" y="0"/>
                    <a:pt x="107" y="0"/>
                    <a:pt x="107" y="0"/>
                  </a:cubicBezTo>
                  <a:cubicBezTo>
                    <a:pt x="112" y="0"/>
                    <a:pt x="115" y="4"/>
                    <a:pt x="115" y="9"/>
                  </a:cubicBezTo>
                  <a:lnTo>
                    <a:pt x="115" y="10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Rectangle 25"/>
            <p:cNvSpPr>
              <a:spLocks noChangeArrowheads="1"/>
            </p:cNvSpPr>
            <p:nvPr userDrawn="1"/>
          </p:nvSpPr>
          <p:spPr bwMode="auto">
            <a:xfrm>
              <a:off x="561" y="242"/>
              <a:ext cx="33" cy="186"/>
            </a:xfrm>
            <a:prstGeom prst="rect">
              <a:avLst/>
            </a:prstGeom>
            <a:solidFill>
              <a:srgbClr val="16608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Rectangle 26"/>
            <p:cNvSpPr>
              <a:spLocks noChangeArrowheads="1"/>
            </p:cNvSpPr>
            <p:nvPr userDrawn="1"/>
          </p:nvSpPr>
          <p:spPr bwMode="auto">
            <a:xfrm>
              <a:off x="497" y="316"/>
              <a:ext cx="162" cy="38"/>
            </a:xfrm>
            <a:prstGeom prst="rect">
              <a:avLst/>
            </a:prstGeom>
            <a:solidFill>
              <a:srgbClr val="16608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Freeform 27"/>
            <p:cNvSpPr>
              <a:spLocks/>
            </p:cNvSpPr>
            <p:nvPr userDrawn="1"/>
          </p:nvSpPr>
          <p:spPr bwMode="auto">
            <a:xfrm>
              <a:off x="509" y="522"/>
              <a:ext cx="138" cy="156"/>
            </a:xfrm>
            <a:custGeom>
              <a:avLst/>
              <a:gdLst>
                <a:gd name="T0" fmla="*/ 23 w 138"/>
                <a:gd name="T1" fmla="*/ 156 h 156"/>
                <a:gd name="T2" fmla="*/ 0 w 138"/>
                <a:gd name="T3" fmla="*/ 130 h 156"/>
                <a:gd name="T4" fmla="*/ 115 w 138"/>
                <a:gd name="T5" fmla="*/ 0 h 156"/>
                <a:gd name="T6" fmla="*/ 138 w 138"/>
                <a:gd name="T7" fmla="*/ 26 h 156"/>
                <a:gd name="T8" fmla="*/ 23 w 138"/>
                <a:gd name="T9" fmla="*/ 156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8" h="156">
                  <a:moveTo>
                    <a:pt x="23" y="156"/>
                  </a:moveTo>
                  <a:lnTo>
                    <a:pt x="0" y="130"/>
                  </a:lnTo>
                  <a:lnTo>
                    <a:pt x="115" y="0"/>
                  </a:lnTo>
                  <a:lnTo>
                    <a:pt x="138" y="26"/>
                  </a:lnTo>
                  <a:lnTo>
                    <a:pt x="23" y="156"/>
                  </a:lnTo>
                  <a:close/>
                </a:path>
              </a:pathLst>
            </a:custGeom>
            <a:solidFill>
              <a:srgbClr val="16608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Freeform 28"/>
            <p:cNvSpPr>
              <a:spLocks/>
            </p:cNvSpPr>
            <p:nvPr userDrawn="1"/>
          </p:nvSpPr>
          <p:spPr bwMode="auto">
            <a:xfrm>
              <a:off x="509" y="522"/>
              <a:ext cx="138" cy="156"/>
            </a:xfrm>
            <a:custGeom>
              <a:avLst/>
              <a:gdLst>
                <a:gd name="T0" fmla="*/ 0 w 138"/>
                <a:gd name="T1" fmla="*/ 26 h 156"/>
                <a:gd name="T2" fmla="*/ 23 w 138"/>
                <a:gd name="T3" fmla="*/ 0 h 156"/>
                <a:gd name="T4" fmla="*/ 138 w 138"/>
                <a:gd name="T5" fmla="*/ 130 h 156"/>
                <a:gd name="T6" fmla="*/ 115 w 138"/>
                <a:gd name="T7" fmla="*/ 156 h 156"/>
                <a:gd name="T8" fmla="*/ 0 w 138"/>
                <a:gd name="T9" fmla="*/ 26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8" h="156">
                  <a:moveTo>
                    <a:pt x="0" y="26"/>
                  </a:moveTo>
                  <a:lnTo>
                    <a:pt x="23" y="0"/>
                  </a:lnTo>
                  <a:lnTo>
                    <a:pt x="138" y="130"/>
                  </a:lnTo>
                  <a:lnTo>
                    <a:pt x="115" y="156"/>
                  </a:lnTo>
                  <a:lnTo>
                    <a:pt x="0" y="26"/>
                  </a:lnTo>
                  <a:close/>
                </a:path>
              </a:pathLst>
            </a:custGeom>
            <a:solidFill>
              <a:srgbClr val="16608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Rectangle 29"/>
            <p:cNvSpPr>
              <a:spLocks noChangeArrowheads="1"/>
            </p:cNvSpPr>
            <p:nvPr userDrawn="1"/>
          </p:nvSpPr>
          <p:spPr bwMode="auto">
            <a:xfrm>
              <a:off x="732" y="316"/>
              <a:ext cx="161" cy="38"/>
            </a:xfrm>
            <a:prstGeom prst="rect">
              <a:avLst/>
            </a:prstGeom>
            <a:solidFill>
              <a:srgbClr val="16608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Rectangle 30"/>
            <p:cNvSpPr>
              <a:spLocks noChangeArrowheads="1"/>
            </p:cNvSpPr>
            <p:nvPr userDrawn="1"/>
          </p:nvSpPr>
          <p:spPr bwMode="auto">
            <a:xfrm>
              <a:off x="732" y="582"/>
              <a:ext cx="161" cy="36"/>
            </a:xfrm>
            <a:prstGeom prst="rect">
              <a:avLst/>
            </a:prstGeom>
            <a:solidFill>
              <a:srgbClr val="16608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Rectangle 31"/>
            <p:cNvSpPr>
              <a:spLocks noChangeArrowheads="1"/>
            </p:cNvSpPr>
            <p:nvPr userDrawn="1"/>
          </p:nvSpPr>
          <p:spPr bwMode="auto">
            <a:xfrm>
              <a:off x="796" y="522"/>
              <a:ext cx="33" cy="36"/>
            </a:xfrm>
            <a:prstGeom prst="rect">
              <a:avLst/>
            </a:prstGeom>
            <a:solidFill>
              <a:srgbClr val="16608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Rectangle 32"/>
            <p:cNvSpPr>
              <a:spLocks noChangeArrowheads="1"/>
            </p:cNvSpPr>
            <p:nvPr userDrawn="1"/>
          </p:nvSpPr>
          <p:spPr bwMode="auto">
            <a:xfrm>
              <a:off x="796" y="642"/>
              <a:ext cx="33" cy="36"/>
            </a:xfrm>
            <a:prstGeom prst="rect">
              <a:avLst/>
            </a:prstGeom>
            <a:solidFill>
              <a:srgbClr val="16608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pic>
        <p:nvPicPr>
          <p:cNvPr id="2" name="Picture 1">
            <a:extLst>
              <a:ext uri="{FF2B5EF4-FFF2-40B4-BE49-F238E27FC236}">
                <a16:creationId xmlns:a16="http://schemas.microsoft.com/office/drawing/2014/main" id="{7BF18791-9608-4E47-B037-C94737CED959}"/>
              </a:ext>
            </a:extLst>
          </p:cNvPr>
          <p:cNvPicPr>
            <a:picLocks noChangeAspect="1"/>
          </p:cNvPicPr>
          <p:nvPr userDrawn="1"/>
        </p:nvPicPr>
        <p:blipFill>
          <a:blip r:embed="rId19"/>
          <a:stretch>
            <a:fillRect/>
          </a:stretch>
        </p:blipFill>
        <p:spPr>
          <a:xfrm>
            <a:off x="6692450" y="277356"/>
            <a:ext cx="995363" cy="97155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676400" y="12712701"/>
            <a:ext cx="5486400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8/8/2022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77200" y="12712701"/>
            <a:ext cx="8229600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221200" y="12712701"/>
            <a:ext cx="5486400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8" name="TextBox 67"/>
          <p:cNvSpPr txBox="1"/>
          <p:nvPr userDrawn="1"/>
        </p:nvSpPr>
        <p:spPr>
          <a:xfrm>
            <a:off x="2891211" y="447238"/>
            <a:ext cx="17673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baseline="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TOÁN</a:t>
            </a:r>
            <a:endParaRPr lang="en-US" sz="36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9" name="TextBox 68"/>
          <p:cNvSpPr txBox="1"/>
          <p:nvPr userDrawn="1"/>
        </p:nvSpPr>
        <p:spPr>
          <a:xfrm>
            <a:off x="4782552" y="390088"/>
            <a:ext cx="14045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b="1" baseline="0" dirty="0">
                <a:solidFill>
                  <a:schemeClr val="accent4">
                    <a:lumMod val="40000"/>
                    <a:lumOff val="6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THPT</a:t>
            </a:r>
            <a:endParaRPr lang="en-US" sz="3600" b="1" dirty="0">
              <a:solidFill>
                <a:schemeClr val="accent4">
                  <a:lumMod val="40000"/>
                  <a:lumOff val="6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0" name="Title 2">
            <a:extLst>
              <a:ext uri="{FF2B5EF4-FFF2-40B4-BE49-F238E27FC236}">
                <a16:creationId xmlns:a16="http://schemas.microsoft.com/office/drawing/2014/main" id="{84F4051B-2BBE-412A-BD7D-D20EFA046DC9}"/>
              </a:ext>
            </a:extLst>
          </p:cNvPr>
          <p:cNvSpPr txBox="1">
            <a:spLocks/>
          </p:cNvSpPr>
          <p:nvPr userDrawn="1"/>
        </p:nvSpPr>
        <p:spPr bwMode="black">
          <a:xfrm>
            <a:off x="8185347" y="339380"/>
            <a:ext cx="15871662" cy="976561"/>
          </a:xfrm>
          <a:prstGeom prst="rect">
            <a:avLst/>
          </a:prstGeom>
          <a:noFill/>
          <a:ln w="9525">
            <a:solidFill>
              <a:schemeClr val="accent6">
                <a:lumMod val="60000"/>
                <a:lumOff val="40000"/>
              </a:schemeClr>
            </a:solidFill>
            <a:miter lim="800000"/>
            <a:headEnd/>
            <a:tailEnd/>
          </a:ln>
          <a:effectLst/>
        </p:spPr>
        <p:txBody>
          <a:bodyPr vert="horz" wrap="square" lIns="91428" tIns="45714" rIns="91428" bIns="45714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4800" b="1" kern="0" baseline="0" dirty="0">
                <a:solidFill>
                  <a:schemeClr val="accent4">
                    <a:lumMod val="40000"/>
                    <a:lumOff val="6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GIÁO ÁN ĐIỆN TỬ</a:t>
            </a:r>
            <a:endParaRPr lang="vi-VN" sz="4800" b="1" kern="0" dirty="0">
              <a:solidFill>
                <a:schemeClr val="accent4">
                  <a:lumMod val="40000"/>
                  <a:lumOff val="6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75" name="Picture 13"/>
          <p:cNvPicPr>
            <a:picLocks noChangeAspect="1" noChangeArrowheads="1"/>
          </p:cNvPicPr>
          <p:nvPr userDrawn="1"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2689" y="197058"/>
            <a:ext cx="169863" cy="1171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331402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  <p:sldLayoutId id="2147483750" r:id="rId12"/>
    <p:sldLayoutId id="2147483782" r:id="rId13"/>
  </p:sldLayoutIdLst>
  <p:txStyles>
    <p:titleStyle>
      <a:lvl1pPr algn="l" defTabSz="1828800" rtl="0" eaLnBrk="1" latinLnBrk="0" hangingPunct="1">
        <a:lnSpc>
          <a:spcPct val="90000"/>
        </a:lnSpc>
        <a:spcBef>
          <a:spcPct val="0"/>
        </a:spcBef>
        <a:buNone/>
        <a:defRPr sz="8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1828800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sz="5600" kern="1200">
          <a:solidFill>
            <a:schemeClr val="tx1"/>
          </a:solidFill>
          <a:latin typeface="+mn-lt"/>
          <a:ea typeface="+mn-ea"/>
          <a:cs typeface="+mn-cs"/>
        </a:defRPr>
      </a:lvl1pPr>
      <a:lvl2pPr marL="13716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2pPr>
      <a:lvl3pPr marL="22860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3pPr>
      <a:lvl4pPr marL="32004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41148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50292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36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80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24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3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76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20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6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400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5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76400" y="730251"/>
            <a:ext cx="21031200" cy="2651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6400" y="3651250"/>
            <a:ext cx="21031200" cy="87026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676400" y="12712701"/>
            <a:ext cx="5486400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8/8/2022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77200" y="12712701"/>
            <a:ext cx="8229600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221200" y="12712701"/>
            <a:ext cx="5486400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10942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5" r:id="rId1"/>
    <p:sldLayoutId id="2147483756" r:id="rId2"/>
    <p:sldLayoutId id="2147483757" r:id="rId3"/>
    <p:sldLayoutId id="2147483758" r:id="rId4"/>
    <p:sldLayoutId id="2147483759" r:id="rId5"/>
    <p:sldLayoutId id="2147483760" r:id="rId6"/>
    <p:sldLayoutId id="2147483761" r:id="rId7"/>
    <p:sldLayoutId id="2147483762" r:id="rId8"/>
    <p:sldLayoutId id="2147483763" r:id="rId9"/>
    <p:sldLayoutId id="2147483764" r:id="rId10"/>
    <p:sldLayoutId id="2147483765" r:id="rId11"/>
    <p:sldLayoutId id="2147483766" r:id="rId12"/>
    <p:sldLayoutId id="2147483767" r:id="rId13"/>
    <p:sldLayoutId id="2147483768" r:id="rId14"/>
    <p:sldLayoutId id="2147483769" r:id="rId15"/>
  </p:sldLayoutIdLst>
  <p:txStyles>
    <p:titleStyle>
      <a:lvl1pPr algn="l" defTabSz="1828800" rtl="0" eaLnBrk="1" latinLnBrk="0" hangingPunct="1">
        <a:lnSpc>
          <a:spcPct val="90000"/>
        </a:lnSpc>
        <a:spcBef>
          <a:spcPct val="0"/>
        </a:spcBef>
        <a:buNone/>
        <a:defRPr sz="8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1828800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sz="5600" kern="1200">
          <a:solidFill>
            <a:schemeClr val="tx1"/>
          </a:solidFill>
          <a:latin typeface="+mn-lt"/>
          <a:ea typeface="+mn-ea"/>
          <a:cs typeface="+mn-cs"/>
        </a:defRPr>
      </a:lvl1pPr>
      <a:lvl2pPr marL="13716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2pPr>
      <a:lvl3pPr marL="22860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3pPr>
      <a:lvl4pPr marL="32004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41148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50292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36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80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24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3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76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20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6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400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5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4.png"/><Relationship Id="rId4" Type="http://schemas.openxmlformats.org/officeDocument/2006/relationships/image" Target="../media/image3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7.png"/><Relationship Id="rId4" Type="http://schemas.openxmlformats.org/officeDocument/2006/relationships/image" Target="../media/image3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7" Type="http://schemas.openxmlformats.org/officeDocument/2006/relationships/image" Target="../media/image2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png"/><Relationship Id="rId3" Type="http://schemas.openxmlformats.org/officeDocument/2006/relationships/image" Target="../media/image25.png"/><Relationship Id="rId7" Type="http://schemas.openxmlformats.org/officeDocument/2006/relationships/image" Target="../media/image2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8.png"/><Relationship Id="rId5" Type="http://schemas.openxmlformats.org/officeDocument/2006/relationships/image" Target="../media/image27.png"/><Relationship Id="rId4" Type="http://schemas.openxmlformats.org/officeDocument/2006/relationships/image" Target="../media/image2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9657736" y="1923568"/>
            <a:ext cx="13944600" cy="11576010"/>
          </a:xfrm>
          <a:prstGeom prst="roundRect">
            <a:avLst>
              <a:gd name="adj" fmla="val 4110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36000" tIns="18000" rIns="36000" bIns="18000" rtlCol="0" anchor="ctr"/>
          <a:lstStyle/>
          <a:p>
            <a:pPr algn="ctr"/>
            <a:endParaRPr lang="en-US" sz="460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6" name="Round Same Side Corner Rectangle 15"/>
          <p:cNvSpPr/>
          <p:nvPr/>
        </p:nvSpPr>
        <p:spPr>
          <a:xfrm flipV="1">
            <a:off x="10363200" y="2586689"/>
            <a:ext cx="12518078" cy="1318750"/>
          </a:xfrm>
          <a:prstGeom prst="round2Same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9955924" y="2691490"/>
            <a:ext cx="1351632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6000" b="1" dirty="0">
                <a:solidFill>
                  <a:srgbClr val="FFFF00"/>
                </a:solidFill>
                <a:latin typeface="Times New Roman (Headings)"/>
              </a:rPr>
              <a:t>CHƯƠNG </a:t>
            </a:r>
            <a:r>
              <a:rPr lang="en-US" sz="6000" b="1" dirty="0">
                <a:solidFill>
                  <a:srgbClr val="FFFF00"/>
                </a:solidFill>
                <a:latin typeface="Times New Roman (Headings)"/>
              </a:rPr>
              <a:t>V</a:t>
            </a:r>
            <a:r>
              <a:rPr lang="vi-VN" sz="6000" b="1" dirty="0">
                <a:solidFill>
                  <a:srgbClr val="FFFF00"/>
                </a:solidFill>
                <a:latin typeface="Times New Roman (Headings)"/>
              </a:rPr>
              <a:t>. </a:t>
            </a:r>
            <a:r>
              <a:rPr lang="en-US" sz="6000" b="1" dirty="0">
                <a:solidFill>
                  <a:schemeClr val="bg1"/>
                </a:solidFill>
                <a:latin typeface="Times New Roman (Headings)"/>
              </a:rPr>
              <a:t>ĐẠI SỐ TỔ </a:t>
            </a:r>
            <a:r>
              <a:rPr lang="vi-VN" sz="6000" b="1" dirty="0">
                <a:solidFill>
                  <a:schemeClr val="bg1"/>
                </a:solidFill>
                <a:latin typeface="Times New Roman (Headings)"/>
                <a:cs typeface="Times New Roman" panose="02020603050405020304" pitchFamily="18" charset="0"/>
              </a:rPr>
              <a:t>HỢP</a:t>
            </a:r>
          </a:p>
        </p:txBody>
      </p:sp>
      <p:pic>
        <p:nvPicPr>
          <p:cNvPr id="7" name="Picture 6" descr="Diagram&#10;&#10;Description automatically generated">
            <a:extLst>
              <a:ext uri="{FF2B5EF4-FFF2-40B4-BE49-F238E27FC236}">
                <a16:creationId xmlns:a16="http://schemas.microsoft.com/office/drawing/2014/main" id="{9DD62A2F-0278-4FC2-A499-CACC34D7524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970" y="1923568"/>
            <a:ext cx="8531796" cy="11576010"/>
          </a:xfrm>
          <a:prstGeom prst="rect">
            <a:avLst/>
          </a:prstGeom>
        </p:spPr>
      </p:pic>
      <p:sp>
        <p:nvSpPr>
          <p:cNvPr id="17" name="Rectangle 6">
            <a:extLst>
              <a:ext uri="{FF2B5EF4-FFF2-40B4-BE49-F238E27FC236}">
                <a16:creationId xmlns:a16="http://schemas.microsoft.com/office/drawing/2014/main" id="{FA1434C5-B6EA-4E8A-9827-5D7F3A0203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63200" y="4844329"/>
            <a:ext cx="12518078" cy="711907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chemeClr val="accent2">
                <a:lumMod val="20000"/>
                <a:lumOff val="80000"/>
              </a:schemeClr>
            </a:solidFill>
            <a:miter lim="800000"/>
          </a:ln>
          <a:effectLst/>
        </p:spPr>
        <p:txBody>
          <a:bodyPr/>
          <a:lstStyle/>
          <a:p>
            <a:pPr algn="just">
              <a:lnSpc>
                <a:spcPct val="150000"/>
              </a:lnSpc>
              <a:spcBef>
                <a:spcPct val="20000"/>
              </a:spcBef>
              <a:defRPr/>
            </a:pPr>
            <a:r>
              <a:rPr lang="en-US" sz="5400" b="1" dirty="0">
                <a:solidFill>
                  <a:srgbClr val="D6009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§1. </a:t>
            </a:r>
            <a:r>
              <a:rPr lang="vi-VN" sz="5400" b="1" dirty="0">
                <a:solidFill>
                  <a:srgbClr val="D6009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Quy tắc cộng. Quy tắc nhân. Sơ đồ hình cây</a:t>
            </a:r>
            <a:endParaRPr lang="en-US" sz="5400" b="1" dirty="0">
              <a:solidFill>
                <a:srgbClr val="D60093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lnSpc>
                <a:spcPct val="150000"/>
              </a:lnSpc>
              <a:spcBef>
                <a:spcPct val="20000"/>
              </a:spcBef>
              <a:defRPr/>
            </a:pPr>
            <a:r>
              <a:rPr lang="en-US" sz="5400" b="1" dirty="0">
                <a:solidFill>
                  <a:srgbClr val="D6009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§2. </a:t>
            </a:r>
            <a:r>
              <a:rPr lang="en-US" sz="5400" b="1" dirty="0" err="1">
                <a:solidFill>
                  <a:srgbClr val="D6009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Hoán</a:t>
            </a:r>
            <a:r>
              <a:rPr lang="en-US" sz="5400" b="1" dirty="0">
                <a:solidFill>
                  <a:srgbClr val="D6009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D6009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vị</a:t>
            </a:r>
            <a:r>
              <a:rPr lang="en-US" sz="5400" b="1" dirty="0">
                <a:solidFill>
                  <a:srgbClr val="D6009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en-US" sz="5400" b="1" dirty="0" err="1">
                <a:solidFill>
                  <a:srgbClr val="D6009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Chỉnh</a:t>
            </a:r>
            <a:r>
              <a:rPr lang="en-US" sz="5400" b="1" dirty="0">
                <a:solidFill>
                  <a:srgbClr val="D6009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D6009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hợp</a:t>
            </a:r>
            <a:endParaRPr lang="en-US" sz="5400" b="1" dirty="0">
              <a:solidFill>
                <a:srgbClr val="D60093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lnSpc>
                <a:spcPct val="150000"/>
              </a:lnSpc>
              <a:spcBef>
                <a:spcPct val="20000"/>
              </a:spcBef>
              <a:defRPr/>
            </a:pPr>
            <a:r>
              <a:rPr lang="en-US" sz="5400" b="1" dirty="0">
                <a:solidFill>
                  <a:srgbClr val="D6009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§3. </a:t>
            </a:r>
            <a:r>
              <a:rPr lang="en-US" sz="5400" b="1" dirty="0" err="1">
                <a:solidFill>
                  <a:srgbClr val="D6009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Tổ</a:t>
            </a:r>
            <a:r>
              <a:rPr lang="en-US" sz="5400" b="1" dirty="0">
                <a:solidFill>
                  <a:srgbClr val="D6009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D6009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hợp</a:t>
            </a:r>
            <a:endParaRPr lang="en-US" sz="5400" b="1" dirty="0">
              <a:solidFill>
                <a:srgbClr val="D60093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lnSpc>
                <a:spcPct val="150000"/>
              </a:lnSpc>
              <a:spcBef>
                <a:spcPct val="20000"/>
              </a:spcBef>
              <a:defRPr/>
            </a:pPr>
            <a:r>
              <a:rPr lang="en-US" sz="5400" b="1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§4. </a:t>
            </a:r>
            <a:r>
              <a:rPr lang="en-US" sz="5400" b="1" dirty="0" err="1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Nhị</a:t>
            </a:r>
            <a:r>
              <a:rPr lang="en-US" sz="5400" b="1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thức</a:t>
            </a:r>
            <a:r>
              <a:rPr lang="en-US" sz="5400" b="1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Newton</a:t>
            </a:r>
          </a:p>
          <a:p>
            <a:pPr algn="just">
              <a:lnSpc>
                <a:spcPct val="150000"/>
              </a:lnSpc>
              <a:spcBef>
                <a:spcPct val="20000"/>
              </a:spcBef>
              <a:defRPr/>
            </a:pPr>
            <a:endParaRPr lang="en-US" sz="5400" b="1" dirty="0">
              <a:solidFill>
                <a:srgbClr val="D60093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405188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54"/>
          <p:cNvGrpSpPr/>
          <p:nvPr/>
        </p:nvGrpSpPr>
        <p:grpSpPr>
          <a:xfrm>
            <a:off x="683699" y="1905000"/>
            <a:ext cx="22699730" cy="1780536"/>
            <a:chOff x="1268078" y="3405486"/>
            <a:chExt cx="22602713" cy="1780536"/>
          </a:xfrm>
        </p:grpSpPr>
        <p:sp>
          <p:nvSpPr>
            <p:cNvPr id="40" name="Rounded Rectangle 39"/>
            <p:cNvSpPr/>
            <p:nvPr/>
          </p:nvSpPr>
          <p:spPr>
            <a:xfrm>
              <a:off x="1532360" y="3579402"/>
              <a:ext cx="22338431" cy="1606620"/>
            </a:xfrm>
            <a:prstGeom prst="roundRect">
              <a:avLst>
                <a:gd name="adj" fmla="val 5347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28575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41" name="Group 67"/>
            <p:cNvGrpSpPr/>
            <p:nvPr/>
          </p:nvGrpSpPr>
          <p:grpSpPr>
            <a:xfrm>
              <a:off x="1268078" y="3405486"/>
              <a:ext cx="4214957" cy="940513"/>
              <a:chOff x="1311958" y="3405486"/>
              <a:chExt cx="4214957" cy="940513"/>
            </a:xfrm>
          </p:grpSpPr>
          <p:sp>
            <p:nvSpPr>
              <p:cNvPr id="42" name="Freeform 20"/>
              <p:cNvSpPr>
                <a:spLocks/>
              </p:cNvSpPr>
              <p:nvPr/>
            </p:nvSpPr>
            <p:spPr bwMode="auto">
              <a:xfrm rot="5400000">
                <a:off x="3403098" y="2189368"/>
                <a:ext cx="793396" cy="3454239"/>
              </a:xfrm>
              <a:prstGeom prst="round2SameRect">
                <a:avLst/>
              </a:prstGeom>
              <a:solidFill>
                <a:schemeClr val="accent6">
                  <a:lumMod val="75000"/>
                </a:schemeClr>
              </a:solidFill>
              <a:ln w="57150">
                <a:solidFill>
                  <a:schemeClr val="accent6">
                    <a:lumMod val="75000"/>
                  </a:schemeClr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" name="TextBox 42"/>
              <p:cNvSpPr txBox="1"/>
              <p:nvPr/>
            </p:nvSpPr>
            <p:spPr>
              <a:xfrm>
                <a:off x="2248640" y="3467833"/>
                <a:ext cx="3100047" cy="80021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4600" b="1" dirty="0" err="1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Luyện</a:t>
                </a:r>
                <a:r>
                  <a:rPr lang="en-US" sz="4600" b="1" dirty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</a:t>
                </a:r>
                <a:r>
                  <a:rPr lang="en-US" sz="4600" b="1" dirty="0" err="1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tập</a:t>
                </a:r>
                <a:endParaRPr lang="en-US" sz="4600" b="1" dirty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grpSp>
            <p:nvGrpSpPr>
              <p:cNvPr id="44" name="Group 70"/>
              <p:cNvGrpSpPr/>
              <p:nvPr/>
            </p:nvGrpSpPr>
            <p:grpSpPr>
              <a:xfrm>
                <a:off x="1311958" y="3405486"/>
                <a:ext cx="950173" cy="940513"/>
                <a:chOff x="1311958" y="3405486"/>
                <a:chExt cx="950173" cy="940513"/>
              </a:xfrm>
            </p:grpSpPr>
            <p:sp>
              <p:nvSpPr>
                <p:cNvPr id="45" name="Rectangle 44"/>
                <p:cNvSpPr/>
                <p:nvPr/>
              </p:nvSpPr>
              <p:spPr>
                <a:xfrm>
                  <a:off x="1406975" y="3672018"/>
                  <a:ext cx="596676" cy="540312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6" name="Freeform 13"/>
                <p:cNvSpPr>
                  <a:spLocks noEditPoints="1"/>
                </p:cNvSpPr>
                <p:nvPr/>
              </p:nvSpPr>
              <p:spPr bwMode="auto">
                <a:xfrm>
                  <a:off x="1311958" y="3581027"/>
                  <a:ext cx="190035" cy="268948"/>
                </a:xfrm>
                <a:custGeom>
                  <a:avLst/>
                  <a:gdLst>
                    <a:gd name="T0" fmla="*/ 34 w 50"/>
                    <a:gd name="T1" fmla="*/ 16 h 71"/>
                    <a:gd name="T2" fmla="*/ 34 w 50"/>
                    <a:gd name="T3" fmla="*/ 55 h 71"/>
                    <a:gd name="T4" fmla="*/ 16 w 50"/>
                    <a:gd name="T5" fmla="*/ 55 h 71"/>
                    <a:gd name="T6" fmla="*/ 16 w 50"/>
                    <a:gd name="T7" fmla="*/ 16 h 71"/>
                    <a:gd name="T8" fmla="*/ 34 w 50"/>
                    <a:gd name="T9" fmla="*/ 16 h 71"/>
                    <a:gd name="T10" fmla="*/ 34 w 50"/>
                    <a:gd name="T11" fmla="*/ 0 h 71"/>
                    <a:gd name="T12" fmla="*/ 16 w 50"/>
                    <a:gd name="T13" fmla="*/ 0 h 71"/>
                    <a:gd name="T14" fmla="*/ 0 w 50"/>
                    <a:gd name="T15" fmla="*/ 16 h 71"/>
                    <a:gd name="T16" fmla="*/ 0 w 50"/>
                    <a:gd name="T17" fmla="*/ 55 h 71"/>
                    <a:gd name="T18" fmla="*/ 16 w 50"/>
                    <a:gd name="T19" fmla="*/ 71 h 71"/>
                    <a:gd name="T20" fmla="*/ 34 w 50"/>
                    <a:gd name="T21" fmla="*/ 71 h 71"/>
                    <a:gd name="T22" fmla="*/ 50 w 50"/>
                    <a:gd name="T23" fmla="*/ 55 h 71"/>
                    <a:gd name="T24" fmla="*/ 50 w 50"/>
                    <a:gd name="T25" fmla="*/ 16 h 71"/>
                    <a:gd name="T26" fmla="*/ 34 w 50"/>
                    <a:gd name="T27" fmla="*/ 0 h 7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1">
                      <a:moveTo>
                        <a:pt x="34" y="16"/>
                      </a:moveTo>
                      <a:cubicBezTo>
                        <a:pt x="34" y="55"/>
                        <a:pt x="34" y="55"/>
                        <a:pt x="34" y="55"/>
                      </a:cubicBezTo>
                      <a:cubicBezTo>
                        <a:pt x="16" y="55"/>
                        <a:pt x="16" y="55"/>
                        <a:pt x="16" y="5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5"/>
                        <a:pt x="0" y="55"/>
                        <a:pt x="0" y="55"/>
                      </a:cubicBezTo>
                      <a:cubicBezTo>
                        <a:pt x="0" y="64"/>
                        <a:pt x="7" y="71"/>
                        <a:pt x="16" y="71"/>
                      </a:cubicBezTo>
                      <a:cubicBezTo>
                        <a:pt x="34" y="71"/>
                        <a:pt x="34" y="71"/>
                        <a:pt x="34" y="71"/>
                      </a:cubicBezTo>
                      <a:cubicBezTo>
                        <a:pt x="43" y="71"/>
                        <a:pt x="50" y="64"/>
                        <a:pt x="50" y="55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7" name="Freeform 14"/>
                <p:cNvSpPr>
                  <a:spLocks noEditPoints="1"/>
                </p:cNvSpPr>
                <p:nvPr/>
              </p:nvSpPr>
              <p:spPr bwMode="auto">
                <a:xfrm>
                  <a:off x="1311958" y="3581027"/>
                  <a:ext cx="277000" cy="181983"/>
                </a:xfrm>
                <a:custGeom>
                  <a:avLst/>
                  <a:gdLst>
                    <a:gd name="T0" fmla="*/ 57 w 73"/>
                    <a:gd name="T1" fmla="*/ 16 h 48"/>
                    <a:gd name="T2" fmla="*/ 57 w 73"/>
                    <a:gd name="T3" fmla="*/ 32 h 48"/>
                    <a:gd name="T4" fmla="*/ 16 w 73"/>
                    <a:gd name="T5" fmla="*/ 32 h 48"/>
                    <a:gd name="T6" fmla="*/ 16 w 73"/>
                    <a:gd name="T7" fmla="*/ 16 h 48"/>
                    <a:gd name="T8" fmla="*/ 57 w 73"/>
                    <a:gd name="T9" fmla="*/ 16 h 48"/>
                    <a:gd name="T10" fmla="*/ 57 w 73"/>
                    <a:gd name="T11" fmla="*/ 0 h 48"/>
                    <a:gd name="T12" fmla="*/ 16 w 73"/>
                    <a:gd name="T13" fmla="*/ 0 h 48"/>
                    <a:gd name="T14" fmla="*/ 0 w 73"/>
                    <a:gd name="T15" fmla="*/ 16 h 48"/>
                    <a:gd name="T16" fmla="*/ 0 w 73"/>
                    <a:gd name="T17" fmla="*/ 32 h 48"/>
                    <a:gd name="T18" fmla="*/ 16 w 73"/>
                    <a:gd name="T19" fmla="*/ 48 h 48"/>
                    <a:gd name="T20" fmla="*/ 57 w 73"/>
                    <a:gd name="T21" fmla="*/ 48 h 48"/>
                    <a:gd name="T22" fmla="*/ 73 w 73"/>
                    <a:gd name="T23" fmla="*/ 32 h 48"/>
                    <a:gd name="T24" fmla="*/ 73 w 73"/>
                    <a:gd name="T25" fmla="*/ 16 h 48"/>
                    <a:gd name="T26" fmla="*/ 57 w 73"/>
                    <a:gd name="T27" fmla="*/ 0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48">
                      <a:moveTo>
                        <a:pt x="57" y="16"/>
                      </a:moveTo>
                      <a:cubicBezTo>
                        <a:pt x="57" y="32"/>
                        <a:pt x="57" y="32"/>
                        <a:pt x="57" y="32"/>
                      </a:cubicBezTo>
                      <a:cubicBezTo>
                        <a:pt x="16" y="32"/>
                        <a:pt x="16" y="32"/>
                        <a:pt x="16" y="32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2"/>
                        <a:pt x="0" y="32"/>
                        <a:pt x="0" y="32"/>
                      </a:cubicBezTo>
                      <a:cubicBezTo>
                        <a:pt x="0" y="41"/>
                        <a:pt x="7" y="48"/>
                        <a:pt x="16" y="48"/>
                      </a:cubicBezTo>
                      <a:cubicBezTo>
                        <a:pt x="57" y="48"/>
                        <a:pt x="57" y="48"/>
                        <a:pt x="57" y="48"/>
                      </a:cubicBezTo>
                      <a:cubicBezTo>
                        <a:pt x="66" y="48"/>
                        <a:pt x="73" y="41"/>
                        <a:pt x="73" y="32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8" name="Freeform 15"/>
                <p:cNvSpPr>
                  <a:spLocks noEditPoints="1"/>
                </p:cNvSpPr>
                <p:nvPr/>
              </p:nvSpPr>
              <p:spPr bwMode="auto">
                <a:xfrm>
                  <a:off x="1563190" y="3581027"/>
                  <a:ext cx="285052" cy="181983"/>
                </a:xfrm>
                <a:custGeom>
                  <a:avLst/>
                  <a:gdLst>
                    <a:gd name="T0" fmla="*/ 58 w 75"/>
                    <a:gd name="T1" fmla="*/ 16 h 48"/>
                    <a:gd name="T2" fmla="*/ 43 w 75"/>
                    <a:gd name="T3" fmla="*/ 32 h 48"/>
                    <a:gd name="T4" fmla="*/ 16 w 75"/>
                    <a:gd name="T5" fmla="*/ 32 h 48"/>
                    <a:gd name="T6" fmla="*/ 16 w 75"/>
                    <a:gd name="T7" fmla="*/ 16 h 48"/>
                    <a:gd name="T8" fmla="*/ 58 w 75"/>
                    <a:gd name="T9" fmla="*/ 16 h 48"/>
                    <a:gd name="T10" fmla="*/ 58 w 75"/>
                    <a:gd name="T11" fmla="*/ 0 h 48"/>
                    <a:gd name="T12" fmla="*/ 16 w 75"/>
                    <a:gd name="T13" fmla="*/ 0 h 48"/>
                    <a:gd name="T14" fmla="*/ 0 w 75"/>
                    <a:gd name="T15" fmla="*/ 16 h 48"/>
                    <a:gd name="T16" fmla="*/ 0 w 75"/>
                    <a:gd name="T17" fmla="*/ 32 h 48"/>
                    <a:gd name="T18" fmla="*/ 16 w 75"/>
                    <a:gd name="T19" fmla="*/ 48 h 48"/>
                    <a:gd name="T20" fmla="*/ 43 w 75"/>
                    <a:gd name="T21" fmla="*/ 48 h 48"/>
                    <a:gd name="T22" fmla="*/ 55 w 75"/>
                    <a:gd name="T23" fmla="*/ 43 h 48"/>
                    <a:gd name="T24" fmla="*/ 70 w 75"/>
                    <a:gd name="T25" fmla="*/ 26 h 48"/>
                    <a:gd name="T26" fmla="*/ 73 w 75"/>
                    <a:gd name="T27" fmla="*/ 9 h 48"/>
                    <a:gd name="T28" fmla="*/ 58 w 75"/>
                    <a:gd name="T29" fmla="*/ 0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75" h="48">
                      <a:moveTo>
                        <a:pt x="58" y="16"/>
                      </a:moveTo>
                      <a:cubicBezTo>
                        <a:pt x="43" y="32"/>
                        <a:pt x="43" y="32"/>
                        <a:pt x="43" y="32"/>
                      </a:cubicBezTo>
                      <a:cubicBezTo>
                        <a:pt x="16" y="32"/>
                        <a:pt x="16" y="32"/>
                        <a:pt x="16" y="32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8" y="16"/>
                        <a:pt x="58" y="16"/>
                        <a:pt x="58" y="16"/>
                      </a:cubicBezTo>
                      <a:moveTo>
                        <a:pt x="58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8" y="0"/>
                        <a:pt x="0" y="7"/>
                        <a:pt x="0" y="16"/>
                      </a:cubicBezTo>
                      <a:cubicBezTo>
                        <a:pt x="0" y="32"/>
                        <a:pt x="0" y="32"/>
                        <a:pt x="0" y="32"/>
                      </a:cubicBezTo>
                      <a:cubicBezTo>
                        <a:pt x="0" y="41"/>
                        <a:pt x="8" y="48"/>
                        <a:pt x="16" y="48"/>
                      </a:cubicBezTo>
                      <a:cubicBezTo>
                        <a:pt x="43" y="48"/>
                        <a:pt x="43" y="48"/>
                        <a:pt x="43" y="48"/>
                      </a:cubicBezTo>
                      <a:cubicBezTo>
                        <a:pt x="48" y="48"/>
                        <a:pt x="52" y="46"/>
                        <a:pt x="55" y="43"/>
                      </a:cubicBezTo>
                      <a:cubicBezTo>
                        <a:pt x="70" y="26"/>
                        <a:pt x="70" y="26"/>
                        <a:pt x="70" y="26"/>
                      </a:cubicBezTo>
                      <a:cubicBezTo>
                        <a:pt x="74" y="22"/>
                        <a:pt x="75" y="15"/>
                        <a:pt x="73" y="9"/>
                      </a:cubicBezTo>
                      <a:cubicBezTo>
                        <a:pt x="70" y="3"/>
                        <a:pt x="64" y="0"/>
                        <a:pt x="58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9" name="Freeform 16"/>
                <p:cNvSpPr>
                  <a:spLocks noEditPoints="1"/>
                </p:cNvSpPr>
                <p:nvPr/>
              </p:nvSpPr>
              <p:spPr bwMode="auto">
                <a:xfrm>
                  <a:off x="1563190" y="4151132"/>
                  <a:ext cx="280221" cy="194867"/>
                </a:xfrm>
                <a:custGeom>
                  <a:avLst/>
                  <a:gdLst>
                    <a:gd name="T0" fmla="*/ 58 w 74"/>
                    <a:gd name="T1" fmla="*/ 16 h 51"/>
                    <a:gd name="T2" fmla="*/ 58 w 74"/>
                    <a:gd name="T3" fmla="*/ 35 h 51"/>
                    <a:gd name="T4" fmla="*/ 16 w 74"/>
                    <a:gd name="T5" fmla="*/ 35 h 51"/>
                    <a:gd name="T6" fmla="*/ 16 w 74"/>
                    <a:gd name="T7" fmla="*/ 16 h 51"/>
                    <a:gd name="T8" fmla="*/ 58 w 74"/>
                    <a:gd name="T9" fmla="*/ 16 h 51"/>
                    <a:gd name="T10" fmla="*/ 58 w 74"/>
                    <a:gd name="T11" fmla="*/ 0 h 51"/>
                    <a:gd name="T12" fmla="*/ 16 w 74"/>
                    <a:gd name="T13" fmla="*/ 0 h 51"/>
                    <a:gd name="T14" fmla="*/ 0 w 74"/>
                    <a:gd name="T15" fmla="*/ 16 h 51"/>
                    <a:gd name="T16" fmla="*/ 0 w 74"/>
                    <a:gd name="T17" fmla="*/ 35 h 51"/>
                    <a:gd name="T18" fmla="*/ 16 w 74"/>
                    <a:gd name="T19" fmla="*/ 51 h 51"/>
                    <a:gd name="T20" fmla="*/ 58 w 74"/>
                    <a:gd name="T21" fmla="*/ 51 h 51"/>
                    <a:gd name="T22" fmla="*/ 74 w 74"/>
                    <a:gd name="T23" fmla="*/ 35 h 51"/>
                    <a:gd name="T24" fmla="*/ 74 w 74"/>
                    <a:gd name="T25" fmla="*/ 16 h 51"/>
                    <a:gd name="T26" fmla="*/ 58 w 74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4" h="51">
                      <a:moveTo>
                        <a:pt x="58" y="16"/>
                      </a:moveTo>
                      <a:cubicBezTo>
                        <a:pt x="58" y="35"/>
                        <a:pt x="58" y="35"/>
                        <a:pt x="58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8" y="16"/>
                        <a:pt x="58" y="16"/>
                        <a:pt x="58" y="16"/>
                      </a:cubicBezTo>
                      <a:moveTo>
                        <a:pt x="58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8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8" y="51"/>
                        <a:pt x="16" y="51"/>
                      </a:cubicBezTo>
                      <a:cubicBezTo>
                        <a:pt x="58" y="51"/>
                        <a:pt x="58" y="51"/>
                        <a:pt x="58" y="51"/>
                      </a:cubicBezTo>
                      <a:cubicBezTo>
                        <a:pt x="67" y="51"/>
                        <a:pt x="74" y="43"/>
                        <a:pt x="74" y="35"/>
                      </a:cubicBezTo>
                      <a:cubicBezTo>
                        <a:pt x="74" y="16"/>
                        <a:pt x="74" y="16"/>
                        <a:pt x="74" y="16"/>
                      </a:cubicBezTo>
                      <a:cubicBezTo>
                        <a:pt x="74" y="7"/>
                        <a:pt x="67" y="0"/>
                        <a:pt x="58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0" name="Freeform 17"/>
                <p:cNvSpPr>
                  <a:spLocks noEditPoints="1"/>
                </p:cNvSpPr>
                <p:nvPr/>
              </p:nvSpPr>
              <p:spPr bwMode="auto">
                <a:xfrm>
                  <a:off x="1311958" y="4064167"/>
                  <a:ext cx="190035" cy="281832"/>
                </a:xfrm>
                <a:custGeom>
                  <a:avLst/>
                  <a:gdLst>
                    <a:gd name="T0" fmla="*/ 34 w 50"/>
                    <a:gd name="T1" fmla="*/ 16 h 74"/>
                    <a:gd name="T2" fmla="*/ 34 w 50"/>
                    <a:gd name="T3" fmla="*/ 58 h 74"/>
                    <a:gd name="T4" fmla="*/ 16 w 50"/>
                    <a:gd name="T5" fmla="*/ 58 h 74"/>
                    <a:gd name="T6" fmla="*/ 16 w 50"/>
                    <a:gd name="T7" fmla="*/ 16 h 74"/>
                    <a:gd name="T8" fmla="*/ 34 w 50"/>
                    <a:gd name="T9" fmla="*/ 16 h 74"/>
                    <a:gd name="T10" fmla="*/ 34 w 50"/>
                    <a:gd name="T11" fmla="*/ 0 h 74"/>
                    <a:gd name="T12" fmla="*/ 16 w 50"/>
                    <a:gd name="T13" fmla="*/ 0 h 74"/>
                    <a:gd name="T14" fmla="*/ 0 w 50"/>
                    <a:gd name="T15" fmla="*/ 16 h 74"/>
                    <a:gd name="T16" fmla="*/ 0 w 50"/>
                    <a:gd name="T17" fmla="*/ 58 h 74"/>
                    <a:gd name="T18" fmla="*/ 16 w 50"/>
                    <a:gd name="T19" fmla="*/ 74 h 74"/>
                    <a:gd name="T20" fmla="*/ 34 w 50"/>
                    <a:gd name="T21" fmla="*/ 74 h 74"/>
                    <a:gd name="T22" fmla="*/ 50 w 50"/>
                    <a:gd name="T23" fmla="*/ 58 h 74"/>
                    <a:gd name="T24" fmla="*/ 50 w 50"/>
                    <a:gd name="T25" fmla="*/ 16 h 74"/>
                    <a:gd name="T26" fmla="*/ 34 w 50"/>
                    <a:gd name="T27" fmla="*/ 0 h 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4">
                      <a:moveTo>
                        <a:pt x="34" y="16"/>
                      </a:moveTo>
                      <a:cubicBezTo>
                        <a:pt x="34" y="58"/>
                        <a:pt x="34" y="58"/>
                        <a:pt x="34" y="58"/>
                      </a:cubicBezTo>
                      <a:cubicBezTo>
                        <a:pt x="16" y="58"/>
                        <a:pt x="16" y="58"/>
                        <a:pt x="16" y="58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8"/>
                        <a:pt x="0" y="58"/>
                        <a:pt x="0" y="58"/>
                      </a:cubicBezTo>
                      <a:cubicBezTo>
                        <a:pt x="0" y="66"/>
                        <a:pt x="7" y="74"/>
                        <a:pt x="16" y="74"/>
                      </a:cubicBezTo>
                      <a:cubicBezTo>
                        <a:pt x="34" y="74"/>
                        <a:pt x="34" y="74"/>
                        <a:pt x="34" y="74"/>
                      </a:cubicBezTo>
                      <a:cubicBezTo>
                        <a:pt x="43" y="74"/>
                        <a:pt x="50" y="66"/>
                        <a:pt x="50" y="58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1" name="Freeform 18"/>
                <p:cNvSpPr>
                  <a:spLocks noEditPoints="1"/>
                </p:cNvSpPr>
                <p:nvPr/>
              </p:nvSpPr>
              <p:spPr bwMode="auto">
                <a:xfrm>
                  <a:off x="1311958" y="4151132"/>
                  <a:ext cx="277000" cy="194867"/>
                </a:xfrm>
                <a:custGeom>
                  <a:avLst/>
                  <a:gdLst>
                    <a:gd name="T0" fmla="*/ 57 w 73"/>
                    <a:gd name="T1" fmla="*/ 16 h 51"/>
                    <a:gd name="T2" fmla="*/ 57 w 73"/>
                    <a:gd name="T3" fmla="*/ 35 h 51"/>
                    <a:gd name="T4" fmla="*/ 16 w 73"/>
                    <a:gd name="T5" fmla="*/ 35 h 51"/>
                    <a:gd name="T6" fmla="*/ 16 w 73"/>
                    <a:gd name="T7" fmla="*/ 16 h 51"/>
                    <a:gd name="T8" fmla="*/ 57 w 73"/>
                    <a:gd name="T9" fmla="*/ 16 h 51"/>
                    <a:gd name="T10" fmla="*/ 57 w 73"/>
                    <a:gd name="T11" fmla="*/ 0 h 51"/>
                    <a:gd name="T12" fmla="*/ 16 w 73"/>
                    <a:gd name="T13" fmla="*/ 0 h 51"/>
                    <a:gd name="T14" fmla="*/ 0 w 73"/>
                    <a:gd name="T15" fmla="*/ 16 h 51"/>
                    <a:gd name="T16" fmla="*/ 0 w 73"/>
                    <a:gd name="T17" fmla="*/ 35 h 51"/>
                    <a:gd name="T18" fmla="*/ 16 w 73"/>
                    <a:gd name="T19" fmla="*/ 51 h 51"/>
                    <a:gd name="T20" fmla="*/ 57 w 73"/>
                    <a:gd name="T21" fmla="*/ 51 h 51"/>
                    <a:gd name="T22" fmla="*/ 73 w 73"/>
                    <a:gd name="T23" fmla="*/ 35 h 51"/>
                    <a:gd name="T24" fmla="*/ 73 w 73"/>
                    <a:gd name="T25" fmla="*/ 16 h 51"/>
                    <a:gd name="T26" fmla="*/ 57 w 73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51">
                      <a:moveTo>
                        <a:pt x="57" y="16"/>
                      </a:moveTo>
                      <a:cubicBezTo>
                        <a:pt x="57" y="35"/>
                        <a:pt x="57" y="35"/>
                        <a:pt x="57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7" y="51"/>
                        <a:pt x="16" y="51"/>
                      </a:cubicBezTo>
                      <a:cubicBezTo>
                        <a:pt x="57" y="51"/>
                        <a:pt x="57" y="51"/>
                        <a:pt x="57" y="51"/>
                      </a:cubicBezTo>
                      <a:cubicBezTo>
                        <a:pt x="66" y="51"/>
                        <a:pt x="73" y="43"/>
                        <a:pt x="73" y="35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2" name="Freeform 19"/>
                <p:cNvSpPr>
                  <a:spLocks noEditPoints="1"/>
                </p:cNvSpPr>
                <p:nvPr/>
              </p:nvSpPr>
              <p:spPr bwMode="auto">
                <a:xfrm>
                  <a:off x="1311958" y="3820986"/>
                  <a:ext cx="190035" cy="273779"/>
                </a:xfrm>
                <a:custGeom>
                  <a:avLst/>
                  <a:gdLst>
                    <a:gd name="T0" fmla="*/ 34 w 50"/>
                    <a:gd name="T1" fmla="*/ 16 h 72"/>
                    <a:gd name="T2" fmla="*/ 34 w 50"/>
                    <a:gd name="T3" fmla="*/ 56 h 72"/>
                    <a:gd name="T4" fmla="*/ 16 w 50"/>
                    <a:gd name="T5" fmla="*/ 56 h 72"/>
                    <a:gd name="T6" fmla="*/ 16 w 50"/>
                    <a:gd name="T7" fmla="*/ 16 h 72"/>
                    <a:gd name="T8" fmla="*/ 34 w 50"/>
                    <a:gd name="T9" fmla="*/ 16 h 72"/>
                    <a:gd name="T10" fmla="*/ 34 w 50"/>
                    <a:gd name="T11" fmla="*/ 0 h 72"/>
                    <a:gd name="T12" fmla="*/ 16 w 50"/>
                    <a:gd name="T13" fmla="*/ 0 h 72"/>
                    <a:gd name="T14" fmla="*/ 0 w 50"/>
                    <a:gd name="T15" fmla="*/ 16 h 72"/>
                    <a:gd name="T16" fmla="*/ 0 w 50"/>
                    <a:gd name="T17" fmla="*/ 56 h 72"/>
                    <a:gd name="T18" fmla="*/ 16 w 50"/>
                    <a:gd name="T19" fmla="*/ 72 h 72"/>
                    <a:gd name="T20" fmla="*/ 34 w 50"/>
                    <a:gd name="T21" fmla="*/ 72 h 72"/>
                    <a:gd name="T22" fmla="*/ 50 w 50"/>
                    <a:gd name="T23" fmla="*/ 56 h 72"/>
                    <a:gd name="T24" fmla="*/ 50 w 50"/>
                    <a:gd name="T25" fmla="*/ 16 h 72"/>
                    <a:gd name="T26" fmla="*/ 34 w 50"/>
                    <a:gd name="T27" fmla="*/ 0 h 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2">
                      <a:moveTo>
                        <a:pt x="34" y="16"/>
                      </a:moveTo>
                      <a:cubicBezTo>
                        <a:pt x="34" y="56"/>
                        <a:pt x="34" y="56"/>
                        <a:pt x="34" y="56"/>
                      </a:cubicBezTo>
                      <a:cubicBezTo>
                        <a:pt x="16" y="56"/>
                        <a:pt x="16" y="56"/>
                        <a:pt x="16" y="56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6"/>
                        <a:pt x="0" y="56"/>
                        <a:pt x="0" y="56"/>
                      </a:cubicBezTo>
                      <a:cubicBezTo>
                        <a:pt x="0" y="65"/>
                        <a:pt x="7" y="72"/>
                        <a:pt x="16" y="72"/>
                      </a:cubicBezTo>
                      <a:cubicBezTo>
                        <a:pt x="34" y="72"/>
                        <a:pt x="34" y="72"/>
                        <a:pt x="34" y="72"/>
                      </a:cubicBezTo>
                      <a:cubicBezTo>
                        <a:pt x="43" y="72"/>
                        <a:pt x="50" y="65"/>
                        <a:pt x="50" y="56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3" name="Freeform 20"/>
                <p:cNvSpPr>
                  <a:spLocks noEditPoints="1"/>
                </p:cNvSpPr>
                <p:nvPr/>
              </p:nvSpPr>
              <p:spPr bwMode="auto">
                <a:xfrm>
                  <a:off x="1907830" y="4064167"/>
                  <a:ext cx="191645" cy="281832"/>
                </a:xfrm>
                <a:custGeom>
                  <a:avLst/>
                  <a:gdLst>
                    <a:gd name="T0" fmla="*/ 34 w 50"/>
                    <a:gd name="T1" fmla="*/ 16 h 74"/>
                    <a:gd name="T2" fmla="*/ 34 w 50"/>
                    <a:gd name="T3" fmla="*/ 58 h 74"/>
                    <a:gd name="T4" fmla="*/ 16 w 50"/>
                    <a:gd name="T5" fmla="*/ 58 h 74"/>
                    <a:gd name="T6" fmla="*/ 16 w 50"/>
                    <a:gd name="T7" fmla="*/ 16 h 74"/>
                    <a:gd name="T8" fmla="*/ 34 w 50"/>
                    <a:gd name="T9" fmla="*/ 16 h 74"/>
                    <a:gd name="T10" fmla="*/ 34 w 50"/>
                    <a:gd name="T11" fmla="*/ 0 h 74"/>
                    <a:gd name="T12" fmla="*/ 16 w 50"/>
                    <a:gd name="T13" fmla="*/ 0 h 74"/>
                    <a:gd name="T14" fmla="*/ 0 w 50"/>
                    <a:gd name="T15" fmla="*/ 16 h 74"/>
                    <a:gd name="T16" fmla="*/ 0 w 50"/>
                    <a:gd name="T17" fmla="*/ 58 h 74"/>
                    <a:gd name="T18" fmla="*/ 16 w 50"/>
                    <a:gd name="T19" fmla="*/ 74 h 74"/>
                    <a:gd name="T20" fmla="*/ 34 w 50"/>
                    <a:gd name="T21" fmla="*/ 74 h 74"/>
                    <a:gd name="T22" fmla="*/ 50 w 50"/>
                    <a:gd name="T23" fmla="*/ 58 h 74"/>
                    <a:gd name="T24" fmla="*/ 50 w 50"/>
                    <a:gd name="T25" fmla="*/ 16 h 74"/>
                    <a:gd name="T26" fmla="*/ 34 w 50"/>
                    <a:gd name="T27" fmla="*/ 0 h 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4">
                      <a:moveTo>
                        <a:pt x="34" y="16"/>
                      </a:moveTo>
                      <a:cubicBezTo>
                        <a:pt x="34" y="58"/>
                        <a:pt x="34" y="58"/>
                        <a:pt x="34" y="58"/>
                      </a:cubicBezTo>
                      <a:cubicBezTo>
                        <a:pt x="16" y="58"/>
                        <a:pt x="16" y="58"/>
                        <a:pt x="16" y="58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8"/>
                        <a:pt x="0" y="58"/>
                        <a:pt x="0" y="58"/>
                      </a:cubicBezTo>
                      <a:cubicBezTo>
                        <a:pt x="0" y="66"/>
                        <a:pt x="7" y="74"/>
                        <a:pt x="16" y="74"/>
                      </a:cubicBezTo>
                      <a:cubicBezTo>
                        <a:pt x="34" y="74"/>
                        <a:pt x="34" y="74"/>
                        <a:pt x="34" y="74"/>
                      </a:cubicBezTo>
                      <a:cubicBezTo>
                        <a:pt x="43" y="74"/>
                        <a:pt x="50" y="66"/>
                        <a:pt x="50" y="58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4" name="Freeform 21"/>
                <p:cNvSpPr>
                  <a:spLocks noEditPoints="1"/>
                </p:cNvSpPr>
                <p:nvPr/>
              </p:nvSpPr>
              <p:spPr bwMode="auto">
                <a:xfrm>
                  <a:off x="1820865" y="4151132"/>
                  <a:ext cx="278610" cy="194867"/>
                </a:xfrm>
                <a:custGeom>
                  <a:avLst/>
                  <a:gdLst>
                    <a:gd name="T0" fmla="*/ 57 w 73"/>
                    <a:gd name="T1" fmla="*/ 16 h 51"/>
                    <a:gd name="T2" fmla="*/ 57 w 73"/>
                    <a:gd name="T3" fmla="*/ 35 h 51"/>
                    <a:gd name="T4" fmla="*/ 16 w 73"/>
                    <a:gd name="T5" fmla="*/ 35 h 51"/>
                    <a:gd name="T6" fmla="*/ 16 w 73"/>
                    <a:gd name="T7" fmla="*/ 16 h 51"/>
                    <a:gd name="T8" fmla="*/ 57 w 73"/>
                    <a:gd name="T9" fmla="*/ 16 h 51"/>
                    <a:gd name="T10" fmla="*/ 57 w 73"/>
                    <a:gd name="T11" fmla="*/ 0 h 51"/>
                    <a:gd name="T12" fmla="*/ 16 w 73"/>
                    <a:gd name="T13" fmla="*/ 0 h 51"/>
                    <a:gd name="T14" fmla="*/ 0 w 73"/>
                    <a:gd name="T15" fmla="*/ 16 h 51"/>
                    <a:gd name="T16" fmla="*/ 0 w 73"/>
                    <a:gd name="T17" fmla="*/ 35 h 51"/>
                    <a:gd name="T18" fmla="*/ 16 w 73"/>
                    <a:gd name="T19" fmla="*/ 51 h 51"/>
                    <a:gd name="T20" fmla="*/ 57 w 73"/>
                    <a:gd name="T21" fmla="*/ 51 h 51"/>
                    <a:gd name="T22" fmla="*/ 73 w 73"/>
                    <a:gd name="T23" fmla="*/ 35 h 51"/>
                    <a:gd name="T24" fmla="*/ 73 w 73"/>
                    <a:gd name="T25" fmla="*/ 16 h 51"/>
                    <a:gd name="T26" fmla="*/ 57 w 73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51">
                      <a:moveTo>
                        <a:pt x="57" y="16"/>
                      </a:moveTo>
                      <a:cubicBezTo>
                        <a:pt x="57" y="35"/>
                        <a:pt x="57" y="35"/>
                        <a:pt x="57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7" y="51"/>
                        <a:pt x="16" y="51"/>
                      </a:cubicBezTo>
                      <a:cubicBezTo>
                        <a:pt x="57" y="51"/>
                        <a:pt x="57" y="51"/>
                        <a:pt x="57" y="51"/>
                      </a:cubicBezTo>
                      <a:cubicBezTo>
                        <a:pt x="66" y="51"/>
                        <a:pt x="73" y="43"/>
                        <a:pt x="73" y="35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5" name="Freeform 22"/>
                <p:cNvSpPr>
                  <a:spLocks noEditPoints="1"/>
                </p:cNvSpPr>
                <p:nvPr/>
              </p:nvSpPr>
              <p:spPr bwMode="auto">
                <a:xfrm>
                  <a:off x="1907830" y="3820986"/>
                  <a:ext cx="191645" cy="273779"/>
                </a:xfrm>
                <a:custGeom>
                  <a:avLst/>
                  <a:gdLst>
                    <a:gd name="T0" fmla="*/ 34 w 50"/>
                    <a:gd name="T1" fmla="*/ 16 h 72"/>
                    <a:gd name="T2" fmla="*/ 34 w 50"/>
                    <a:gd name="T3" fmla="*/ 56 h 72"/>
                    <a:gd name="T4" fmla="*/ 16 w 50"/>
                    <a:gd name="T5" fmla="*/ 56 h 72"/>
                    <a:gd name="T6" fmla="*/ 16 w 50"/>
                    <a:gd name="T7" fmla="*/ 16 h 72"/>
                    <a:gd name="T8" fmla="*/ 34 w 50"/>
                    <a:gd name="T9" fmla="*/ 16 h 72"/>
                    <a:gd name="T10" fmla="*/ 34 w 50"/>
                    <a:gd name="T11" fmla="*/ 0 h 72"/>
                    <a:gd name="T12" fmla="*/ 16 w 50"/>
                    <a:gd name="T13" fmla="*/ 0 h 72"/>
                    <a:gd name="T14" fmla="*/ 0 w 50"/>
                    <a:gd name="T15" fmla="*/ 16 h 72"/>
                    <a:gd name="T16" fmla="*/ 0 w 50"/>
                    <a:gd name="T17" fmla="*/ 56 h 72"/>
                    <a:gd name="T18" fmla="*/ 16 w 50"/>
                    <a:gd name="T19" fmla="*/ 72 h 72"/>
                    <a:gd name="T20" fmla="*/ 34 w 50"/>
                    <a:gd name="T21" fmla="*/ 72 h 72"/>
                    <a:gd name="T22" fmla="*/ 50 w 50"/>
                    <a:gd name="T23" fmla="*/ 56 h 72"/>
                    <a:gd name="T24" fmla="*/ 50 w 50"/>
                    <a:gd name="T25" fmla="*/ 16 h 72"/>
                    <a:gd name="T26" fmla="*/ 34 w 50"/>
                    <a:gd name="T27" fmla="*/ 0 h 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2">
                      <a:moveTo>
                        <a:pt x="34" y="16"/>
                      </a:moveTo>
                      <a:cubicBezTo>
                        <a:pt x="34" y="56"/>
                        <a:pt x="34" y="56"/>
                        <a:pt x="34" y="56"/>
                      </a:cubicBezTo>
                      <a:cubicBezTo>
                        <a:pt x="16" y="56"/>
                        <a:pt x="16" y="56"/>
                        <a:pt x="16" y="56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6"/>
                        <a:pt x="0" y="56"/>
                        <a:pt x="0" y="56"/>
                      </a:cubicBezTo>
                      <a:cubicBezTo>
                        <a:pt x="0" y="65"/>
                        <a:pt x="7" y="72"/>
                        <a:pt x="16" y="72"/>
                      </a:cubicBezTo>
                      <a:cubicBezTo>
                        <a:pt x="34" y="72"/>
                        <a:pt x="34" y="72"/>
                        <a:pt x="34" y="72"/>
                      </a:cubicBezTo>
                      <a:cubicBezTo>
                        <a:pt x="43" y="72"/>
                        <a:pt x="50" y="65"/>
                        <a:pt x="50" y="56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6" name="Freeform 23"/>
                <p:cNvSpPr>
                  <a:spLocks noEditPoints="1"/>
                </p:cNvSpPr>
                <p:nvPr/>
              </p:nvSpPr>
              <p:spPr bwMode="auto">
                <a:xfrm>
                  <a:off x="1661428" y="3405486"/>
                  <a:ext cx="600703" cy="594262"/>
                </a:xfrm>
                <a:custGeom>
                  <a:avLst/>
                  <a:gdLst>
                    <a:gd name="T0" fmla="*/ 105 w 158"/>
                    <a:gd name="T1" fmla="*/ 16 h 156"/>
                    <a:gd name="T2" fmla="*/ 140 w 158"/>
                    <a:gd name="T3" fmla="*/ 56 h 156"/>
                    <a:gd name="T4" fmla="*/ 56 w 158"/>
                    <a:gd name="T5" fmla="*/ 140 h 156"/>
                    <a:gd name="T6" fmla="*/ 17 w 158"/>
                    <a:gd name="T7" fmla="*/ 99 h 156"/>
                    <a:gd name="T8" fmla="*/ 105 w 158"/>
                    <a:gd name="T9" fmla="*/ 16 h 156"/>
                    <a:gd name="T10" fmla="*/ 105 w 158"/>
                    <a:gd name="T11" fmla="*/ 0 h 156"/>
                    <a:gd name="T12" fmla="*/ 94 w 158"/>
                    <a:gd name="T13" fmla="*/ 5 h 156"/>
                    <a:gd name="T14" fmla="*/ 6 w 158"/>
                    <a:gd name="T15" fmla="*/ 87 h 156"/>
                    <a:gd name="T16" fmla="*/ 5 w 158"/>
                    <a:gd name="T17" fmla="*/ 109 h 156"/>
                    <a:gd name="T18" fmla="*/ 44 w 158"/>
                    <a:gd name="T19" fmla="*/ 151 h 156"/>
                    <a:gd name="T20" fmla="*/ 55 w 158"/>
                    <a:gd name="T21" fmla="*/ 156 h 156"/>
                    <a:gd name="T22" fmla="*/ 56 w 158"/>
                    <a:gd name="T23" fmla="*/ 156 h 156"/>
                    <a:gd name="T24" fmla="*/ 67 w 158"/>
                    <a:gd name="T25" fmla="*/ 152 h 156"/>
                    <a:gd name="T26" fmla="*/ 151 w 158"/>
                    <a:gd name="T27" fmla="*/ 67 h 156"/>
                    <a:gd name="T28" fmla="*/ 152 w 158"/>
                    <a:gd name="T29" fmla="*/ 45 h 156"/>
                    <a:gd name="T30" fmla="*/ 117 w 158"/>
                    <a:gd name="T31" fmla="*/ 6 h 156"/>
                    <a:gd name="T32" fmla="*/ 105 w 158"/>
                    <a:gd name="T33" fmla="*/ 0 h 156"/>
                    <a:gd name="T34" fmla="*/ 105 w 158"/>
                    <a:gd name="T35" fmla="*/ 0 h 1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58" h="156">
                      <a:moveTo>
                        <a:pt x="105" y="16"/>
                      </a:moveTo>
                      <a:cubicBezTo>
                        <a:pt x="140" y="56"/>
                        <a:pt x="140" y="56"/>
                        <a:pt x="140" y="56"/>
                      </a:cubicBezTo>
                      <a:cubicBezTo>
                        <a:pt x="56" y="140"/>
                        <a:pt x="56" y="140"/>
                        <a:pt x="56" y="140"/>
                      </a:cubicBezTo>
                      <a:cubicBezTo>
                        <a:pt x="17" y="99"/>
                        <a:pt x="17" y="99"/>
                        <a:pt x="17" y="99"/>
                      </a:cubicBezTo>
                      <a:cubicBezTo>
                        <a:pt x="105" y="16"/>
                        <a:pt x="105" y="16"/>
                        <a:pt x="105" y="16"/>
                      </a:cubicBezTo>
                      <a:moveTo>
                        <a:pt x="105" y="0"/>
                      </a:moveTo>
                      <a:cubicBezTo>
                        <a:pt x="101" y="0"/>
                        <a:pt x="97" y="2"/>
                        <a:pt x="94" y="5"/>
                      </a:cubicBezTo>
                      <a:cubicBezTo>
                        <a:pt x="6" y="87"/>
                        <a:pt x="6" y="87"/>
                        <a:pt x="6" y="87"/>
                      </a:cubicBezTo>
                      <a:cubicBezTo>
                        <a:pt x="0" y="93"/>
                        <a:pt x="0" y="103"/>
                        <a:pt x="5" y="109"/>
                      </a:cubicBezTo>
                      <a:cubicBezTo>
                        <a:pt x="44" y="151"/>
                        <a:pt x="44" y="151"/>
                        <a:pt x="44" y="151"/>
                      </a:cubicBezTo>
                      <a:cubicBezTo>
                        <a:pt x="47" y="154"/>
                        <a:pt x="51" y="156"/>
                        <a:pt x="55" y="156"/>
                      </a:cubicBezTo>
                      <a:cubicBezTo>
                        <a:pt x="55" y="156"/>
                        <a:pt x="56" y="156"/>
                        <a:pt x="56" y="156"/>
                      </a:cubicBezTo>
                      <a:cubicBezTo>
                        <a:pt x="60" y="156"/>
                        <a:pt x="64" y="155"/>
                        <a:pt x="67" y="152"/>
                      </a:cubicBezTo>
                      <a:cubicBezTo>
                        <a:pt x="151" y="67"/>
                        <a:pt x="151" y="67"/>
                        <a:pt x="151" y="67"/>
                      </a:cubicBezTo>
                      <a:cubicBezTo>
                        <a:pt x="157" y="61"/>
                        <a:pt x="158" y="52"/>
                        <a:pt x="152" y="45"/>
                      </a:cubicBezTo>
                      <a:cubicBezTo>
                        <a:pt x="117" y="6"/>
                        <a:pt x="117" y="6"/>
                        <a:pt x="117" y="6"/>
                      </a:cubicBezTo>
                      <a:cubicBezTo>
                        <a:pt x="114" y="3"/>
                        <a:pt x="110" y="1"/>
                        <a:pt x="105" y="0"/>
                      </a:cubicBezTo>
                      <a:cubicBezTo>
                        <a:pt x="105" y="0"/>
                        <a:pt x="105" y="0"/>
                        <a:pt x="105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7" name="Freeform 24"/>
                <p:cNvSpPr>
                  <a:spLocks noEditPoints="1"/>
                </p:cNvSpPr>
                <p:nvPr/>
              </p:nvSpPr>
              <p:spPr bwMode="auto">
                <a:xfrm>
                  <a:off x="1555138" y="3790388"/>
                  <a:ext cx="318872" cy="293105"/>
                </a:xfrm>
                <a:custGeom>
                  <a:avLst/>
                  <a:gdLst>
                    <a:gd name="T0" fmla="*/ 32 w 84"/>
                    <a:gd name="T1" fmla="*/ 16 h 77"/>
                    <a:gd name="T2" fmla="*/ 67 w 84"/>
                    <a:gd name="T3" fmla="*/ 50 h 77"/>
                    <a:gd name="T4" fmla="*/ 17 w 84"/>
                    <a:gd name="T5" fmla="*/ 61 h 77"/>
                    <a:gd name="T6" fmla="*/ 32 w 84"/>
                    <a:gd name="T7" fmla="*/ 16 h 77"/>
                    <a:gd name="T8" fmla="*/ 32 w 84"/>
                    <a:gd name="T9" fmla="*/ 0 h 77"/>
                    <a:gd name="T10" fmla="*/ 28 w 84"/>
                    <a:gd name="T11" fmla="*/ 1 h 77"/>
                    <a:gd name="T12" fmla="*/ 17 w 84"/>
                    <a:gd name="T13" fmla="*/ 11 h 77"/>
                    <a:gd name="T14" fmla="*/ 2 w 84"/>
                    <a:gd name="T15" fmla="*/ 56 h 77"/>
                    <a:gd name="T16" fmla="*/ 5 w 84"/>
                    <a:gd name="T17" fmla="*/ 72 h 77"/>
                    <a:gd name="T18" fmla="*/ 17 w 84"/>
                    <a:gd name="T19" fmla="*/ 77 h 77"/>
                    <a:gd name="T20" fmla="*/ 20 w 84"/>
                    <a:gd name="T21" fmla="*/ 76 h 77"/>
                    <a:gd name="T22" fmla="*/ 71 w 84"/>
                    <a:gd name="T23" fmla="*/ 65 h 77"/>
                    <a:gd name="T24" fmla="*/ 83 w 84"/>
                    <a:gd name="T25" fmla="*/ 54 h 77"/>
                    <a:gd name="T26" fmla="*/ 78 w 84"/>
                    <a:gd name="T27" fmla="*/ 38 h 77"/>
                    <a:gd name="T28" fmla="*/ 43 w 84"/>
                    <a:gd name="T29" fmla="*/ 5 h 77"/>
                    <a:gd name="T30" fmla="*/ 32 w 84"/>
                    <a:gd name="T31" fmla="*/ 0 h 7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84" h="77">
                      <a:moveTo>
                        <a:pt x="32" y="16"/>
                      </a:moveTo>
                      <a:cubicBezTo>
                        <a:pt x="67" y="50"/>
                        <a:pt x="67" y="50"/>
                        <a:pt x="67" y="50"/>
                      </a:cubicBezTo>
                      <a:cubicBezTo>
                        <a:pt x="17" y="61"/>
                        <a:pt x="17" y="61"/>
                        <a:pt x="17" y="61"/>
                      </a:cubicBezTo>
                      <a:cubicBezTo>
                        <a:pt x="32" y="16"/>
                        <a:pt x="32" y="16"/>
                        <a:pt x="32" y="16"/>
                      </a:cubicBezTo>
                      <a:moveTo>
                        <a:pt x="32" y="0"/>
                      </a:moveTo>
                      <a:cubicBezTo>
                        <a:pt x="31" y="0"/>
                        <a:pt x="29" y="0"/>
                        <a:pt x="28" y="1"/>
                      </a:cubicBezTo>
                      <a:cubicBezTo>
                        <a:pt x="23" y="2"/>
                        <a:pt x="18" y="6"/>
                        <a:pt x="17" y="11"/>
                      </a:cubicBezTo>
                      <a:cubicBezTo>
                        <a:pt x="2" y="56"/>
                        <a:pt x="2" y="56"/>
                        <a:pt x="2" y="56"/>
                      </a:cubicBezTo>
                      <a:cubicBezTo>
                        <a:pt x="0" y="61"/>
                        <a:pt x="1" y="67"/>
                        <a:pt x="5" y="72"/>
                      </a:cubicBezTo>
                      <a:cubicBezTo>
                        <a:pt x="8" y="75"/>
                        <a:pt x="12" y="77"/>
                        <a:pt x="17" y="77"/>
                      </a:cubicBezTo>
                      <a:cubicBezTo>
                        <a:pt x="18" y="77"/>
                        <a:pt x="19" y="77"/>
                        <a:pt x="20" y="76"/>
                      </a:cubicBezTo>
                      <a:cubicBezTo>
                        <a:pt x="71" y="65"/>
                        <a:pt x="71" y="65"/>
                        <a:pt x="71" y="65"/>
                      </a:cubicBezTo>
                      <a:cubicBezTo>
                        <a:pt x="77" y="64"/>
                        <a:pt x="81" y="59"/>
                        <a:pt x="83" y="54"/>
                      </a:cubicBezTo>
                      <a:cubicBezTo>
                        <a:pt x="84" y="48"/>
                        <a:pt x="83" y="42"/>
                        <a:pt x="78" y="38"/>
                      </a:cubicBezTo>
                      <a:cubicBezTo>
                        <a:pt x="43" y="5"/>
                        <a:pt x="43" y="5"/>
                        <a:pt x="43" y="5"/>
                      </a:cubicBezTo>
                      <a:cubicBezTo>
                        <a:pt x="40" y="2"/>
                        <a:pt x="36" y="0"/>
                        <a:pt x="32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8" name="Freeform 25"/>
                <p:cNvSpPr>
                  <a:spLocks/>
                </p:cNvSpPr>
                <p:nvPr/>
              </p:nvSpPr>
              <p:spPr bwMode="auto">
                <a:xfrm>
                  <a:off x="1371545" y="3642225"/>
                  <a:ext cx="69249" cy="148163"/>
                </a:xfrm>
                <a:custGeom>
                  <a:avLst/>
                  <a:gdLst>
                    <a:gd name="T0" fmla="*/ 0 w 43"/>
                    <a:gd name="T1" fmla="*/ 0 h 92"/>
                    <a:gd name="T2" fmla="*/ 43 w 43"/>
                    <a:gd name="T3" fmla="*/ 0 h 92"/>
                    <a:gd name="T4" fmla="*/ 43 w 43"/>
                    <a:gd name="T5" fmla="*/ 92 h 92"/>
                    <a:gd name="T6" fmla="*/ 0 w 43"/>
                    <a:gd name="T7" fmla="*/ 92 h 92"/>
                    <a:gd name="T8" fmla="*/ 0 w 43"/>
                    <a:gd name="T9" fmla="*/ 0 h 92"/>
                    <a:gd name="T10" fmla="*/ 0 w 43"/>
                    <a:gd name="T11" fmla="*/ 0 h 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2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2"/>
                      </a:lnTo>
                      <a:lnTo>
                        <a:pt x="0" y="92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9" name="Freeform 26"/>
                <p:cNvSpPr>
                  <a:spLocks/>
                </p:cNvSpPr>
                <p:nvPr/>
              </p:nvSpPr>
              <p:spPr bwMode="auto">
                <a:xfrm>
                  <a:off x="1371545" y="3642225"/>
                  <a:ext cx="156215" cy="59588"/>
                </a:xfrm>
                <a:custGeom>
                  <a:avLst/>
                  <a:gdLst>
                    <a:gd name="T0" fmla="*/ 0 w 97"/>
                    <a:gd name="T1" fmla="*/ 0 h 37"/>
                    <a:gd name="T2" fmla="*/ 97 w 97"/>
                    <a:gd name="T3" fmla="*/ 0 h 37"/>
                    <a:gd name="T4" fmla="*/ 97 w 97"/>
                    <a:gd name="T5" fmla="*/ 37 h 37"/>
                    <a:gd name="T6" fmla="*/ 0 w 97"/>
                    <a:gd name="T7" fmla="*/ 37 h 37"/>
                    <a:gd name="T8" fmla="*/ 0 w 97"/>
                    <a:gd name="T9" fmla="*/ 0 h 37"/>
                    <a:gd name="T10" fmla="*/ 0 w 97"/>
                    <a:gd name="T11" fmla="*/ 0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37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37"/>
                      </a:lnTo>
                      <a:lnTo>
                        <a:pt x="0" y="37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0" name="Freeform 27"/>
                <p:cNvSpPr>
                  <a:spLocks/>
                </p:cNvSpPr>
                <p:nvPr/>
              </p:nvSpPr>
              <p:spPr bwMode="auto">
                <a:xfrm>
                  <a:off x="1622777" y="3642225"/>
                  <a:ext cx="161046" cy="59588"/>
                </a:xfrm>
                <a:custGeom>
                  <a:avLst/>
                  <a:gdLst>
                    <a:gd name="T0" fmla="*/ 0 w 100"/>
                    <a:gd name="T1" fmla="*/ 37 h 37"/>
                    <a:gd name="T2" fmla="*/ 0 w 100"/>
                    <a:gd name="T3" fmla="*/ 0 h 37"/>
                    <a:gd name="T4" fmla="*/ 100 w 100"/>
                    <a:gd name="T5" fmla="*/ 0 h 37"/>
                    <a:gd name="T6" fmla="*/ 64 w 100"/>
                    <a:gd name="T7" fmla="*/ 37 h 37"/>
                    <a:gd name="T8" fmla="*/ 0 w 100"/>
                    <a:gd name="T9" fmla="*/ 37 h 37"/>
                    <a:gd name="T10" fmla="*/ 0 w 100"/>
                    <a:gd name="T11" fmla="*/ 37 h 37"/>
                    <a:gd name="T12" fmla="*/ 0 w 100"/>
                    <a:gd name="T13" fmla="*/ 37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37">
                      <a:moveTo>
                        <a:pt x="0" y="37"/>
                      </a:moveTo>
                      <a:lnTo>
                        <a:pt x="0" y="0"/>
                      </a:lnTo>
                      <a:lnTo>
                        <a:pt x="100" y="0"/>
                      </a:lnTo>
                      <a:lnTo>
                        <a:pt x="64" y="37"/>
                      </a:lnTo>
                      <a:lnTo>
                        <a:pt x="0" y="37"/>
                      </a:lnTo>
                      <a:lnTo>
                        <a:pt x="0" y="37"/>
                      </a:lnTo>
                      <a:lnTo>
                        <a:pt x="0" y="3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1" name="Freeform 28"/>
                <p:cNvSpPr>
                  <a:spLocks/>
                </p:cNvSpPr>
                <p:nvPr/>
              </p:nvSpPr>
              <p:spPr bwMode="auto">
                <a:xfrm>
                  <a:off x="1622777" y="4212330"/>
                  <a:ext cx="161046" cy="72471"/>
                </a:xfrm>
                <a:custGeom>
                  <a:avLst/>
                  <a:gdLst>
                    <a:gd name="T0" fmla="*/ 0 w 100"/>
                    <a:gd name="T1" fmla="*/ 0 h 45"/>
                    <a:gd name="T2" fmla="*/ 100 w 100"/>
                    <a:gd name="T3" fmla="*/ 0 h 45"/>
                    <a:gd name="T4" fmla="*/ 100 w 100"/>
                    <a:gd name="T5" fmla="*/ 45 h 45"/>
                    <a:gd name="T6" fmla="*/ 0 w 100"/>
                    <a:gd name="T7" fmla="*/ 45 h 45"/>
                    <a:gd name="T8" fmla="*/ 0 w 100"/>
                    <a:gd name="T9" fmla="*/ 0 h 45"/>
                    <a:gd name="T10" fmla="*/ 0 w 100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00" h="45">
                      <a:moveTo>
                        <a:pt x="0" y="0"/>
                      </a:moveTo>
                      <a:lnTo>
                        <a:pt x="100" y="0"/>
                      </a:lnTo>
                      <a:lnTo>
                        <a:pt x="100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2" name="Freeform 29"/>
                <p:cNvSpPr>
                  <a:spLocks/>
                </p:cNvSpPr>
                <p:nvPr/>
              </p:nvSpPr>
              <p:spPr bwMode="auto">
                <a:xfrm>
                  <a:off x="1371545" y="4125365"/>
                  <a:ext cx="69249" cy="159437"/>
                </a:xfrm>
                <a:custGeom>
                  <a:avLst/>
                  <a:gdLst>
                    <a:gd name="T0" fmla="*/ 0 w 43"/>
                    <a:gd name="T1" fmla="*/ 0 h 99"/>
                    <a:gd name="T2" fmla="*/ 43 w 43"/>
                    <a:gd name="T3" fmla="*/ 0 h 99"/>
                    <a:gd name="T4" fmla="*/ 43 w 43"/>
                    <a:gd name="T5" fmla="*/ 99 h 99"/>
                    <a:gd name="T6" fmla="*/ 0 w 43"/>
                    <a:gd name="T7" fmla="*/ 99 h 99"/>
                    <a:gd name="T8" fmla="*/ 0 w 43"/>
                    <a:gd name="T9" fmla="*/ 0 h 99"/>
                    <a:gd name="T10" fmla="*/ 0 w 43"/>
                    <a:gd name="T11" fmla="*/ 0 h 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9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9"/>
                      </a:lnTo>
                      <a:lnTo>
                        <a:pt x="0" y="99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3" name="Freeform 30"/>
                <p:cNvSpPr>
                  <a:spLocks/>
                </p:cNvSpPr>
                <p:nvPr/>
              </p:nvSpPr>
              <p:spPr bwMode="auto">
                <a:xfrm>
                  <a:off x="1371545" y="4212330"/>
                  <a:ext cx="156215" cy="72471"/>
                </a:xfrm>
                <a:custGeom>
                  <a:avLst/>
                  <a:gdLst>
                    <a:gd name="T0" fmla="*/ 0 w 97"/>
                    <a:gd name="T1" fmla="*/ 0 h 45"/>
                    <a:gd name="T2" fmla="*/ 97 w 97"/>
                    <a:gd name="T3" fmla="*/ 0 h 45"/>
                    <a:gd name="T4" fmla="*/ 97 w 97"/>
                    <a:gd name="T5" fmla="*/ 45 h 45"/>
                    <a:gd name="T6" fmla="*/ 0 w 97"/>
                    <a:gd name="T7" fmla="*/ 45 h 45"/>
                    <a:gd name="T8" fmla="*/ 0 w 97"/>
                    <a:gd name="T9" fmla="*/ 0 h 45"/>
                    <a:gd name="T10" fmla="*/ 0 w 97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45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4" name="Freeform 31"/>
                <p:cNvSpPr>
                  <a:spLocks/>
                </p:cNvSpPr>
                <p:nvPr/>
              </p:nvSpPr>
              <p:spPr bwMode="auto">
                <a:xfrm>
                  <a:off x="1371545" y="3880574"/>
                  <a:ext cx="69249" cy="152995"/>
                </a:xfrm>
                <a:custGeom>
                  <a:avLst/>
                  <a:gdLst>
                    <a:gd name="T0" fmla="*/ 0 w 43"/>
                    <a:gd name="T1" fmla="*/ 0 h 95"/>
                    <a:gd name="T2" fmla="*/ 43 w 43"/>
                    <a:gd name="T3" fmla="*/ 0 h 95"/>
                    <a:gd name="T4" fmla="*/ 43 w 43"/>
                    <a:gd name="T5" fmla="*/ 95 h 95"/>
                    <a:gd name="T6" fmla="*/ 0 w 43"/>
                    <a:gd name="T7" fmla="*/ 95 h 95"/>
                    <a:gd name="T8" fmla="*/ 0 w 43"/>
                    <a:gd name="T9" fmla="*/ 0 h 95"/>
                    <a:gd name="T10" fmla="*/ 0 w 43"/>
                    <a:gd name="T11" fmla="*/ 0 h 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5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5"/>
                      </a:lnTo>
                      <a:lnTo>
                        <a:pt x="0" y="9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5" name="Freeform 32"/>
                <p:cNvSpPr>
                  <a:spLocks/>
                </p:cNvSpPr>
                <p:nvPr/>
              </p:nvSpPr>
              <p:spPr bwMode="auto">
                <a:xfrm>
                  <a:off x="1969027" y="4125365"/>
                  <a:ext cx="69249" cy="159437"/>
                </a:xfrm>
                <a:custGeom>
                  <a:avLst/>
                  <a:gdLst>
                    <a:gd name="T0" fmla="*/ 0 w 43"/>
                    <a:gd name="T1" fmla="*/ 0 h 99"/>
                    <a:gd name="T2" fmla="*/ 43 w 43"/>
                    <a:gd name="T3" fmla="*/ 0 h 99"/>
                    <a:gd name="T4" fmla="*/ 43 w 43"/>
                    <a:gd name="T5" fmla="*/ 99 h 99"/>
                    <a:gd name="T6" fmla="*/ 0 w 43"/>
                    <a:gd name="T7" fmla="*/ 99 h 99"/>
                    <a:gd name="T8" fmla="*/ 0 w 43"/>
                    <a:gd name="T9" fmla="*/ 0 h 99"/>
                    <a:gd name="T10" fmla="*/ 0 w 43"/>
                    <a:gd name="T11" fmla="*/ 0 h 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9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9"/>
                      </a:lnTo>
                      <a:lnTo>
                        <a:pt x="0" y="99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6" name="Freeform 33"/>
                <p:cNvSpPr>
                  <a:spLocks/>
                </p:cNvSpPr>
                <p:nvPr/>
              </p:nvSpPr>
              <p:spPr bwMode="auto">
                <a:xfrm>
                  <a:off x="1882062" y="4212330"/>
                  <a:ext cx="156215" cy="72471"/>
                </a:xfrm>
                <a:custGeom>
                  <a:avLst/>
                  <a:gdLst>
                    <a:gd name="T0" fmla="*/ 0 w 97"/>
                    <a:gd name="T1" fmla="*/ 0 h 45"/>
                    <a:gd name="T2" fmla="*/ 97 w 97"/>
                    <a:gd name="T3" fmla="*/ 0 h 45"/>
                    <a:gd name="T4" fmla="*/ 97 w 97"/>
                    <a:gd name="T5" fmla="*/ 45 h 45"/>
                    <a:gd name="T6" fmla="*/ 0 w 97"/>
                    <a:gd name="T7" fmla="*/ 45 h 45"/>
                    <a:gd name="T8" fmla="*/ 0 w 97"/>
                    <a:gd name="T9" fmla="*/ 0 h 45"/>
                    <a:gd name="T10" fmla="*/ 0 w 97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45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7" name="Freeform 34"/>
                <p:cNvSpPr>
                  <a:spLocks/>
                </p:cNvSpPr>
                <p:nvPr/>
              </p:nvSpPr>
              <p:spPr bwMode="auto">
                <a:xfrm>
                  <a:off x="1969027" y="3880574"/>
                  <a:ext cx="69249" cy="152995"/>
                </a:xfrm>
                <a:custGeom>
                  <a:avLst/>
                  <a:gdLst>
                    <a:gd name="T0" fmla="*/ 0 w 43"/>
                    <a:gd name="T1" fmla="*/ 0 h 95"/>
                    <a:gd name="T2" fmla="*/ 43 w 43"/>
                    <a:gd name="T3" fmla="*/ 0 h 95"/>
                    <a:gd name="T4" fmla="*/ 43 w 43"/>
                    <a:gd name="T5" fmla="*/ 95 h 95"/>
                    <a:gd name="T6" fmla="*/ 0 w 43"/>
                    <a:gd name="T7" fmla="*/ 95 h 95"/>
                    <a:gd name="T8" fmla="*/ 0 w 43"/>
                    <a:gd name="T9" fmla="*/ 0 h 95"/>
                    <a:gd name="T10" fmla="*/ 0 w 43"/>
                    <a:gd name="T11" fmla="*/ 0 h 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5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5"/>
                      </a:lnTo>
                      <a:lnTo>
                        <a:pt x="0" y="9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8" name="Freeform 35"/>
                <p:cNvSpPr>
                  <a:spLocks/>
                </p:cNvSpPr>
                <p:nvPr/>
              </p:nvSpPr>
              <p:spPr bwMode="auto">
                <a:xfrm>
                  <a:off x="1725847" y="3466684"/>
                  <a:ext cx="468645" cy="471867"/>
                </a:xfrm>
                <a:custGeom>
                  <a:avLst/>
                  <a:gdLst>
                    <a:gd name="T0" fmla="*/ 208 w 291"/>
                    <a:gd name="T1" fmla="*/ 0 h 293"/>
                    <a:gd name="T2" fmla="*/ 0 w 291"/>
                    <a:gd name="T3" fmla="*/ 196 h 293"/>
                    <a:gd name="T4" fmla="*/ 92 w 291"/>
                    <a:gd name="T5" fmla="*/ 293 h 293"/>
                    <a:gd name="T6" fmla="*/ 291 w 291"/>
                    <a:gd name="T7" fmla="*/ 94 h 293"/>
                    <a:gd name="T8" fmla="*/ 208 w 291"/>
                    <a:gd name="T9" fmla="*/ 0 h 293"/>
                    <a:gd name="T10" fmla="*/ 208 w 291"/>
                    <a:gd name="T11" fmla="*/ 0 h 293"/>
                    <a:gd name="T12" fmla="*/ 208 w 291"/>
                    <a:gd name="T13" fmla="*/ 0 h 29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91" h="293">
                      <a:moveTo>
                        <a:pt x="208" y="0"/>
                      </a:moveTo>
                      <a:lnTo>
                        <a:pt x="0" y="196"/>
                      </a:lnTo>
                      <a:lnTo>
                        <a:pt x="92" y="293"/>
                      </a:lnTo>
                      <a:lnTo>
                        <a:pt x="291" y="94"/>
                      </a:lnTo>
                      <a:lnTo>
                        <a:pt x="208" y="0"/>
                      </a:lnTo>
                      <a:lnTo>
                        <a:pt x="208" y="0"/>
                      </a:lnTo>
                      <a:lnTo>
                        <a:pt x="208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9" name="Freeform 36"/>
                <p:cNvSpPr>
                  <a:spLocks/>
                </p:cNvSpPr>
                <p:nvPr/>
              </p:nvSpPr>
              <p:spPr bwMode="auto">
                <a:xfrm>
                  <a:off x="1619556" y="3849975"/>
                  <a:ext cx="190035" cy="172320"/>
                </a:xfrm>
                <a:custGeom>
                  <a:avLst/>
                  <a:gdLst>
                    <a:gd name="T0" fmla="*/ 35 w 118"/>
                    <a:gd name="T1" fmla="*/ 0 h 107"/>
                    <a:gd name="T2" fmla="*/ 0 w 118"/>
                    <a:gd name="T3" fmla="*/ 107 h 107"/>
                    <a:gd name="T4" fmla="*/ 118 w 118"/>
                    <a:gd name="T5" fmla="*/ 81 h 107"/>
                    <a:gd name="T6" fmla="*/ 35 w 118"/>
                    <a:gd name="T7" fmla="*/ 0 h 107"/>
                    <a:gd name="T8" fmla="*/ 35 w 118"/>
                    <a:gd name="T9" fmla="*/ 0 h 107"/>
                    <a:gd name="T10" fmla="*/ 35 w 118"/>
                    <a:gd name="T11" fmla="*/ 0 h 10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18" h="107">
                      <a:moveTo>
                        <a:pt x="35" y="0"/>
                      </a:moveTo>
                      <a:lnTo>
                        <a:pt x="0" y="107"/>
                      </a:lnTo>
                      <a:lnTo>
                        <a:pt x="118" y="81"/>
                      </a:lnTo>
                      <a:lnTo>
                        <a:pt x="35" y="0"/>
                      </a:lnTo>
                      <a:lnTo>
                        <a:pt x="35" y="0"/>
                      </a:lnTo>
                      <a:lnTo>
                        <a:pt x="35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</p:grpSp>
      <p:pic>
        <p:nvPicPr>
          <p:cNvPr id="4" name="Picture 3">
            <a:extLst>
              <a:ext uri="{FF2B5EF4-FFF2-40B4-BE49-F238E27FC236}">
                <a16:creationId xmlns:a16="http://schemas.microsoft.com/office/drawing/2014/main" id="{AB2A7661-03E3-445E-A5CE-D6CECF24AB1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51580" y="8563360"/>
            <a:ext cx="16231849" cy="2486665"/>
          </a:xfrm>
          <a:prstGeom prst="rect">
            <a:avLst/>
          </a:prstGeom>
          <a:ln w="88900" cap="sq" cmpd="thickThin">
            <a:solidFill>
              <a:srgbClr val="D60093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8C5768EE-50F6-417B-ABF0-DF03A86C661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8316" y="3948804"/>
            <a:ext cx="8316096" cy="885976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94B6AAED-E8E1-4C1F-8C05-FB8AB358BC7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92617" y="5419303"/>
            <a:ext cx="10599147" cy="2052800"/>
          </a:xfrm>
          <a:prstGeom prst="rect">
            <a:avLst/>
          </a:prstGeom>
          <a:ln w="88900" cap="sq" cmpd="thickThin">
            <a:solidFill>
              <a:srgbClr val="008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2000080929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54"/>
          <p:cNvGrpSpPr/>
          <p:nvPr/>
        </p:nvGrpSpPr>
        <p:grpSpPr>
          <a:xfrm>
            <a:off x="683699" y="1905000"/>
            <a:ext cx="22699730" cy="1780536"/>
            <a:chOff x="1268078" y="3405486"/>
            <a:chExt cx="22602713" cy="1780536"/>
          </a:xfrm>
        </p:grpSpPr>
        <p:sp>
          <p:nvSpPr>
            <p:cNvPr id="40" name="Rounded Rectangle 39"/>
            <p:cNvSpPr/>
            <p:nvPr/>
          </p:nvSpPr>
          <p:spPr>
            <a:xfrm>
              <a:off x="1532360" y="3579402"/>
              <a:ext cx="22338431" cy="1606620"/>
            </a:xfrm>
            <a:prstGeom prst="roundRect">
              <a:avLst>
                <a:gd name="adj" fmla="val 5347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28575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41" name="Group 67"/>
            <p:cNvGrpSpPr/>
            <p:nvPr/>
          </p:nvGrpSpPr>
          <p:grpSpPr>
            <a:xfrm>
              <a:off x="1268078" y="3405486"/>
              <a:ext cx="4214957" cy="940513"/>
              <a:chOff x="1311958" y="3405486"/>
              <a:chExt cx="4214957" cy="940513"/>
            </a:xfrm>
          </p:grpSpPr>
          <p:sp>
            <p:nvSpPr>
              <p:cNvPr id="42" name="Freeform 20"/>
              <p:cNvSpPr>
                <a:spLocks/>
              </p:cNvSpPr>
              <p:nvPr/>
            </p:nvSpPr>
            <p:spPr bwMode="auto">
              <a:xfrm rot="5400000">
                <a:off x="3403098" y="2189368"/>
                <a:ext cx="793396" cy="3454239"/>
              </a:xfrm>
              <a:prstGeom prst="round2SameRect">
                <a:avLst/>
              </a:prstGeom>
              <a:solidFill>
                <a:schemeClr val="accent6">
                  <a:lumMod val="75000"/>
                </a:schemeClr>
              </a:solidFill>
              <a:ln w="57150">
                <a:solidFill>
                  <a:schemeClr val="accent6">
                    <a:lumMod val="75000"/>
                  </a:schemeClr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" name="TextBox 42"/>
              <p:cNvSpPr txBox="1"/>
              <p:nvPr/>
            </p:nvSpPr>
            <p:spPr>
              <a:xfrm>
                <a:off x="2248640" y="3467833"/>
                <a:ext cx="3100047" cy="80021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4600" b="1" dirty="0" err="1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Luyện</a:t>
                </a:r>
                <a:r>
                  <a:rPr lang="en-US" sz="4600" b="1" dirty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</a:t>
                </a:r>
                <a:r>
                  <a:rPr lang="en-US" sz="4600" b="1" dirty="0" err="1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tập</a:t>
                </a:r>
                <a:endParaRPr lang="en-US" sz="4600" b="1" dirty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grpSp>
            <p:nvGrpSpPr>
              <p:cNvPr id="44" name="Group 70"/>
              <p:cNvGrpSpPr/>
              <p:nvPr/>
            </p:nvGrpSpPr>
            <p:grpSpPr>
              <a:xfrm>
                <a:off x="1311958" y="3405486"/>
                <a:ext cx="950173" cy="940513"/>
                <a:chOff x="1311958" y="3405486"/>
                <a:chExt cx="950173" cy="940513"/>
              </a:xfrm>
            </p:grpSpPr>
            <p:sp>
              <p:nvSpPr>
                <p:cNvPr id="45" name="Rectangle 44"/>
                <p:cNvSpPr/>
                <p:nvPr/>
              </p:nvSpPr>
              <p:spPr>
                <a:xfrm>
                  <a:off x="1406975" y="3672018"/>
                  <a:ext cx="596676" cy="540312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6" name="Freeform 13"/>
                <p:cNvSpPr>
                  <a:spLocks noEditPoints="1"/>
                </p:cNvSpPr>
                <p:nvPr/>
              </p:nvSpPr>
              <p:spPr bwMode="auto">
                <a:xfrm>
                  <a:off x="1311958" y="3581027"/>
                  <a:ext cx="190035" cy="268948"/>
                </a:xfrm>
                <a:custGeom>
                  <a:avLst/>
                  <a:gdLst>
                    <a:gd name="T0" fmla="*/ 34 w 50"/>
                    <a:gd name="T1" fmla="*/ 16 h 71"/>
                    <a:gd name="T2" fmla="*/ 34 w 50"/>
                    <a:gd name="T3" fmla="*/ 55 h 71"/>
                    <a:gd name="T4" fmla="*/ 16 w 50"/>
                    <a:gd name="T5" fmla="*/ 55 h 71"/>
                    <a:gd name="T6" fmla="*/ 16 w 50"/>
                    <a:gd name="T7" fmla="*/ 16 h 71"/>
                    <a:gd name="T8" fmla="*/ 34 w 50"/>
                    <a:gd name="T9" fmla="*/ 16 h 71"/>
                    <a:gd name="T10" fmla="*/ 34 w 50"/>
                    <a:gd name="T11" fmla="*/ 0 h 71"/>
                    <a:gd name="T12" fmla="*/ 16 w 50"/>
                    <a:gd name="T13" fmla="*/ 0 h 71"/>
                    <a:gd name="T14" fmla="*/ 0 w 50"/>
                    <a:gd name="T15" fmla="*/ 16 h 71"/>
                    <a:gd name="T16" fmla="*/ 0 w 50"/>
                    <a:gd name="T17" fmla="*/ 55 h 71"/>
                    <a:gd name="T18" fmla="*/ 16 w 50"/>
                    <a:gd name="T19" fmla="*/ 71 h 71"/>
                    <a:gd name="T20" fmla="*/ 34 w 50"/>
                    <a:gd name="T21" fmla="*/ 71 h 71"/>
                    <a:gd name="T22" fmla="*/ 50 w 50"/>
                    <a:gd name="T23" fmla="*/ 55 h 71"/>
                    <a:gd name="T24" fmla="*/ 50 w 50"/>
                    <a:gd name="T25" fmla="*/ 16 h 71"/>
                    <a:gd name="T26" fmla="*/ 34 w 50"/>
                    <a:gd name="T27" fmla="*/ 0 h 7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1">
                      <a:moveTo>
                        <a:pt x="34" y="16"/>
                      </a:moveTo>
                      <a:cubicBezTo>
                        <a:pt x="34" y="55"/>
                        <a:pt x="34" y="55"/>
                        <a:pt x="34" y="55"/>
                      </a:cubicBezTo>
                      <a:cubicBezTo>
                        <a:pt x="16" y="55"/>
                        <a:pt x="16" y="55"/>
                        <a:pt x="16" y="5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5"/>
                        <a:pt x="0" y="55"/>
                        <a:pt x="0" y="55"/>
                      </a:cubicBezTo>
                      <a:cubicBezTo>
                        <a:pt x="0" y="64"/>
                        <a:pt x="7" y="71"/>
                        <a:pt x="16" y="71"/>
                      </a:cubicBezTo>
                      <a:cubicBezTo>
                        <a:pt x="34" y="71"/>
                        <a:pt x="34" y="71"/>
                        <a:pt x="34" y="71"/>
                      </a:cubicBezTo>
                      <a:cubicBezTo>
                        <a:pt x="43" y="71"/>
                        <a:pt x="50" y="64"/>
                        <a:pt x="50" y="55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7" name="Freeform 14"/>
                <p:cNvSpPr>
                  <a:spLocks noEditPoints="1"/>
                </p:cNvSpPr>
                <p:nvPr/>
              </p:nvSpPr>
              <p:spPr bwMode="auto">
                <a:xfrm>
                  <a:off x="1311958" y="3581027"/>
                  <a:ext cx="277000" cy="181983"/>
                </a:xfrm>
                <a:custGeom>
                  <a:avLst/>
                  <a:gdLst>
                    <a:gd name="T0" fmla="*/ 57 w 73"/>
                    <a:gd name="T1" fmla="*/ 16 h 48"/>
                    <a:gd name="T2" fmla="*/ 57 w 73"/>
                    <a:gd name="T3" fmla="*/ 32 h 48"/>
                    <a:gd name="T4" fmla="*/ 16 w 73"/>
                    <a:gd name="T5" fmla="*/ 32 h 48"/>
                    <a:gd name="T6" fmla="*/ 16 w 73"/>
                    <a:gd name="T7" fmla="*/ 16 h 48"/>
                    <a:gd name="T8" fmla="*/ 57 w 73"/>
                    <a:gd name="T9" fmla="*/ 16 h 48"/>
                    <a:gd name="T10" fmla="*/ 57 w 73"/>
                    <a:gd name="T11" fmla="*/ 0 h 48"/>
                    <a:gd name="T12" fmla="*/ 16 w 73"/>
                    <a:gd name="T13" fmla="*/ 0 h 48"/>
                    <a:gd name="T14" fmla="*/ 0 w 73"/>
                    <a:gd name="T15" fmla="*/ 16 h 48"/>
                    <a:gd name="T16" fmla="*/ 0 w 73"/>
                    <a:gd name="T17" fmla="*/ 32 h 48"/>
                    <a:gd name="T18" fmla="*/ 16 w 73"/>
                    <a:gd name="T19" fmla="*/ 48 h 48"/>
                    <a:gd name="T20" fmla="*/ 57 w 73"/>
                    <a:gd name="T21" fmla="*/ 48 h 48"/>
                    <a:gd name="T22" fmla="*/ 73 w 73"/>
                    <a:gd name="T23" fmla="*/ 32 h 48"/>
                    <a:gd name="T24" fmla="*/ 73 w 73"/>
                    <a:gd name="T25" fmla="*/ 16 h 48"/>
                    <a:gd name="T26" fmla="*/ 57 w 73"/>
                    <a:gd name="T27" fmla="*/ 0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48">
                      <a:moveTo>
                        <a:pt x="57" y="16"/>
                      </a:moveTo>
                      <a:cubicBezTo>
                        <a:pt x="57" y="32"/>
                        <a:pt x="57" y="32"/>
                        <a:pt x="57" y="32"/>
                      </a:cubicBezTo>
                      <a:cubicBezTo>
                        <a:pt x="16" y="32"/>
                        <a:pt x="16" y="32"/>
                        <a:pt x="16" y="32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2"/>
                        <a:pt x="0" y="32"/>
                        <a:pt x="0" y="32"/>
                      </a:cubicBezTo>
                      <a:cubicBezTo>
                        <a:pt x="0" y="41"/>
                        <a:pt x="7" y="48"/>
                        <a:pt x="16" y="48"/>
                      </a:cubicBezTo>
                      <a:cubicBezTo>
                        <a:pt x="57" y="48"/>
                        <a:pt x="57" y="48"/>
                        <a:pt x="57" y="48"/>
                      </a:cubicBezTo>
                      <a:cubicBezTo>
                        <a:pt x="66" y="48"/>
                        <a:pt x="73" y="41"/>
                        <a:pt x="73" y="32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8" name="Freeform 15"/>
                <p:cNvSpPr>
                  <a:spLocks noEditPoints="1"/>
                </p:cNvSpPr>
                <p:nvPr/>
              </p:nvSpPr>
              <p:spPr bwMode="auto">
                <a:xfrm>
                  <a:off x="1563190" y="3581027"/>
                  <a:ext cx="285052" cy="181983"/>
                </a:xfrm>
                <a:custGeom>
                  <a:avLst/>
                  <a:gdLst>
                    <a:gd name="T0" fmla="*/ 58 w 75"/>
                    <a:gd name="T1" fmla="*/ 16 h 48"/>
                    <a:gd name="T2" fmla="*/ 43 w 75"/>
                    <a:gd name="T3" fmla="*/ 32 h 48"/>
                    <a:gd name="T4" fmla="*/ 16 w 75"/>
                    <a:gd name="T5" fmla="*/ 32 h 48"/>
                    <a:gd name="T6" fmla="*/ 16 w 75"/>
                    <a:gd name="T7" fmla="*/ 16 h 48"/>
                    <a:gd name="T8" fmla="*/ 58 w 75"/>
                    <a:gd name="T9" fmla="*/ 16 h 48"/>
                    <a:gd name="T10" fmla="*/ 58 w 75"/>
                    <a:gd name="T11" fmla="*/ 0 h 48"/>
                    <a:gd name="T12" fmla="*/ 16 w 75"/>
                    <a:gd name="T13" fmla="*/ 0 h 48"/>
                    <a:gd name="T14" fmla="*/ 0 w 75"/>
                    <a:gd name="T15" fmla="*/ 16 h 48"/>
                    <a:gd name="T16" fmla="*/ 0 w 75"/>
                    <a:gd name="T17" fmla="*/ 32 h 48"/>
                    <a:gd name="T18" fmla="*/ 16 w 75"/>
                    <a:gd name="T19" fmla="*/ 48 h 48"/>
                    <a:gd name="T20" fmla="*/ 43 w 75"/>
                    <a:gd name="T21" fmla="*/ 48 h 48"/>
                    <a:gd name="T22" fmla="*/ 55 w 75"/>
                    <a:gd name="T23" fmla="*/ 43 h 48"/>
                    <a:gd name="T24" fmla="*/ 70 w 75"/>
                    <a:gd name="T25" fmla="*/ 26 h 48"/>
                    <a:gd name="T26" fmla="*/ 73 w 75"/>
                    <a:gd name="T27" fmla="*/ 9 h 48"/>
                    <a:gd name="T28" fmla="*/ 58 w 75"/>
                    <a:gd name="T29" fmla="*/ 0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75" h="48">
                      <a:moveTo>
                        <a:pt x="58" y="16"/>
                      </a:moveTo>
                      <a:cubicBezTo>
                        <a:pt x="43" y="32"/>
                        <a:pt x="43" y="32"/>
                        <a:pt x="43" y="32"/>
                      </a:cubicBezTo>
                      <a:cubicBezTo>
                        <a:pt x="16" y="32"/>
                        <a:pt x="16" y="32"/>
                        <a:pt x="16" y="32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8" y="16"/>
                        <a:pt x="58" y="16"/>
                        <a:pt x="58" y="16"/>
                      </a:cubicBezTo>
                      <a:moveTo>
                        <a:pt x="58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8" y="0"/>
                        <a:pt x="0" y="7"/>
                        <a:pt x="0" y="16"/>
                      </a:cubicBezTo>
                      <a:cubicBezTo>
                        <a:pt x="0" y="32"/>
                        <a:pt x="0" y="32"/>
                        <a:pt x="0" y="32"/>
                      </a:cubicBezTo>
                      <a:cubicBezTo>
                        <a:pt x="0" y="41"/>
                        <a:pt x="8" y="48"/>
                        <a:pt x="16" y="48"/>
                      </a:cubicBezTo>
                      <a:cubicBezTo>
                        <a:pt x="43" y="48"/>
                        <a:pt x="43" y="48"/>
                        <a:pt x="43" y="48"/>
                      </a:cubicBezTo>
                      <a:cubicBezTo>
                        <a:pt x="48" y="48"/>
                        <a:pt x="52" y="46"/>
                        <a:pt x="55" y="43"/>
                      </a:cubicBezTo>
                      <a:cubicBezTo>
                        <a:pt x="70" y="26"/>
                        <a:pt x="70" y="26"/>
                        <a:pt x="70" y="26"/>
                      </a:cubicBezTo>
                      <a:cubicBezTo>
                        <a:pt x="74" y="22"/>
                        <a:pt x="75" y="15"/>
                        <a:pt x="73" y="9"/>
                      </a:cubicBezTo>
                      <a:cubicBezTo>
                        <a:pt x="70" y="3"/>
                        <a:pt x="64" y="0"/>
                        <a:pt x="58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9" name="Freeform 16"/>
                <p:cNvSpPr>
                  <a:spLocks noEditPoints="1"/>
                </p:cNvSpPr>
                <p:nvPr/>
              </p:nvSpPr>
              <p:spPr bwMode="auto">
                <a:xfrm>
                  <a:off x="1563190" y="4151132"/>
                  <a:ext cx="280221" cy="194867"/>
                </a:xfrm>
                <a:custGeom>
                  <a:avLst/>
                  <a:gdLst>
                    <a:gd name="T0" fmla="*/ 58 w 74"/>
                    <a:gd name="T1" fmla="*/ 16 h 51"/>
                    <a:gd name="T2" fmla="*/ 58 w 74"/>
                    <a:gd name="T3" fmla="*/ 35 h 51"/>
                    <a:gd name="T4" fmla="*/ 16 w 74"/>
                    <a:gd name="T5" fmla="*/ 35 h 51"/>
                    <a:gd name="T6" fmla="*/ 16 w 74"/>
                    <a:gd name="T7" fmla="*/ 16 h 51"/>
                    <a:gd name="T8" fmla="*/ 58 w 74"/>
                    <a:gd name="T9" fmla="*/ 16 h 51"/>
                    <a:gd name="T10" fmla="*/ 58 w 74"/>
                    <a:gd name="T11" fmla="*/ 0 h 51"/>
                    <a:gd name="T12" fmla="*/ 16 w 74"/>
                    <a:gd name="T13" fmla="*/ 0 h 51"/>
                    <a:gd name="T14" fmla="*/ 0 w 74"/>
                    <a:gd name="T15" fmla="*/ 16 h 51"/>
                    <a:gd name="T16" fmla="*/ 0 w 74"/>
                    <a:gd name="T17" fmla="*/ 35 h 51"/>
                    <a:gd name="T18" fmla="*/ 16 w 74"/>
                    <a:gd name="T19" fmla="*/ 51 h 51"/>
                    <a:gd name="T20" fmla="*/ 58 w 74"/>
                    <a:gd name="T21" fmla="*/ 51 h 51"/>
                    <a:gd name="T22" fmla="*/ 74 w 74"/>
                    <a:gd name="T23" fmla="*/ 35 h 51"/>
                    <a:gd name="T24" fmla="*/ 74 w 74"/>
                    <a:gd name="T25" fmla="*/ 16 h 51"/>
                    <a:gd name="T26" fmla="*/ 58 w 74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4" h="51">
                      <a:moveTo>
                        <a:pt x="58" y="16"/>
                      </a:moveTo>
                      <a:cubicBezTo>
                        <a:pt x="58" y="35"/>
                        <a:pt x="58" y="35"/>
                        <a:pt x="58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8" y="16"/>
                        <a:pt x="58" y="16"/>
                        <a:pt x="58" y="16"/>
                      </a:cubicBezTo>
                      <a:moveTo>
                        <a:pt x="58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8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8" y="51"/>
                        <a:pt x="16" y="51"/>
                      </a:cubicBezTo>
                      <a:cubicBezTo>
                        <a:pt x="58" y="51"/>
                        <a:pt x="58" y="51"/>
                        <a:pt x="58" y="51"/>
                      </a:cubicBezTo>
                      <a:cubicBezTo>
                        <a:pt x="67" y="51"/>
                        <a:pt x="74" y="43"/>
                        <a:pt x="74" y="35"/>
                      </a:cubicBezTo>
                      <a:cubicBezTo>
                        <a:pt x="74" y="16"/>
                        <a:pt x="74" y="16"/>
                        <a:pt x="74" y="16"/>
                      </a:cubicBezTo>
                      <a:cubicBezTo>
                        <a:pt x="74" y="7"/>
                        <a:pt x="67" y="0"/>
                        <a:pt x="58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0" name="Freeform 17"/>
                <p:cNvSpPr>
                  <a:spLocks noEditPoints="1"/>
                </p:cNvSpPr>
                <p:nvPr/>
              </p:nvSpPr>
              <p:spPr bwMode="auto">
                <a:xfrm>
                  <a:off x="1311958" y="4064167"/>
                  <a:ext cx="190035" cy="281832"/>
                </a:xfrm>
                <a:custGeom>
                  <a:avLst/>
                  <a:gdLst>
                    <a:gd name="T0" fmla="*/ 34 w 50"/>
                    <a:gd name="T1" fmla="*/ 16 h 74"/>
                    <a:gd name="T2" fmla="*/ 34 w 50"/>
                    <a:gd name="T3" fmla="*/ 58 h 74"/>
                    <a:gd name="T4" fmla="*/ 16 w 50"/>
                    <a:gd name="T5" fmla="*/ 58 h 74"/>
                    <a:gd name="T6" fmla="*/ 16 w 50"/>
                    <a:gd name="T7" fmla="*/ 16 h 74"/>
                    <a:gd name="T8" fmla="*/ 34 w 50"/>
                    <a:gd name="T9" fmla="*/ 16 h 74"/>
                    <a:gd name="T10" fmla="*/ 34 w 50"/>
                    <a:gd name="T11" fmla="*/ 0 h 74"/>
                    <a:gd name="T12" fmla="*/ 16 w 50"/>
                    <a:gd name="T13" fmla="*/ 0 h 74"/>
                    <a:gd name="T14" fmla="*/ 0 w 50"/>
                    <a:gd name="T15" fmla="*/ 16 h 74"/>
                    <a:gd name="T16" fmla="*/ 0 w 50"/>
                    <a:gd name="T17" fmla="*/ 58 h 74"/>
                    <a:gd name="T18" fmla="*/ 16 w 50"/>
                    <a:gd name="T19" fmla="*/ 74 h 74"/>
                    <a:gd name="T20" fmla="*/ 34 w 50"/>
                    <a:gd name="T21" fmla="*/ 74 h 74"/>
                    <a:gd name="T22" fmla="*/ 50 w 50"/>
                    <a:gd name="T23" fmla="*/ 58 h 74"/>
                    <a:gd name="T24" fmla="*/ 50 w 50"/>
                    <a:gd name="T25" fmla="*/ 16 h 74"/>
                    <a:gd name="T26" fmla="*/ 34 w 50"/>
                    <a:gd name="T27" fmla="*/ 0 h 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4">
                      <a:moveTo>
                        <a:pt x="34" y="16"/>
                      </a:moveTo>
                      <a:cubicBezTo>
                        <a:pt x="34" y="58"/>
                        <a:pt x="34" y="58"/>
                        <a:pt x="34" y="58"/>
                      </a:cubicBezTo>
                      <a:cubicBezTo>
                        <a:pt x="16" y="58"/>
                        <a:pt x="16" y="58"/>
                        <a:pt x="16" y="58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8"/>
                        <a:pt x="0" y="58"/>
                        <a:pt x="0" y="58"/>
                      </a:cubicBezTo>
                      <a:cubicBezTo>
                        <a:pt x="0" y="66"/>
                        <a:pt x="7" y="74"/>
                        <a:pt x="16" y="74"/>
                      </a:cubicBezTo>
                      <a:cubicBezTo>
                        <a:pt x="34" y="74"/>
                        <a:pt x="34" y="74"/>
                        <a:pt x="34" y="74"/>
                      </a:cubicBezTo>
                      <a:cubicBezTo>
                        <a:pt x="43" y="74"/>
                        <a:pt x="50" y="66"/>
                        <a:pt x="50" y="58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1" name="Freeform 18"/>
                <p:cNvSpPr>
                  <a:spLocks noEditPoints="1"/>
                </p:cNvSpPr>
                <p:nvPr/>
              </p:nvSpPr>
              <p:spPr bwMode="auto">
                <a:xfrm>
                  <a:off x="1311958" y="4151132"/>
                  <a:ext cx="277000" cy="194867"/>
                </a:xfrm>
                <a:custGeom>
                  <a:avLst/>
                  <a:gdLst>
                    <a:gd name="T0" fmla="*/ 57 w 73"/>
                    <a:gd name="T1" fmla="*/ 16 h 51"/>
                    <a:gd name="T2" fmla="*/ 57 w 73"/>
                    <a:gd name="T3" fmla="*/ 35 h 51"/>
                    <a:gd name="T4" fmla="*/ 16 w 73"/>
                    <a:gd name="T5" fmla="*/ 35 h 51"/>
                    <a:gd name="T6" fmla="*/ 16 w 73"/>
                    <a:gd name="T7" fmla="*/ 16 h 51"/>
                    <a:gd name="T8" fmla="*/ 57 w 73"/>
                    <a:gd name="T9" fmla="*/ 16 h 51"/>
                    <a:gd name="T10" fmla="*/ 57 w 73"/>
                    <a:gd name="T11" fmla="*/ 0 h 51"/>
                    <a:gd name="T12" fmla="*/ 16 w 73"/>
                    <a:gd name="T13" fmla="*/ 0 h 51"/>
                    <a:gd name="T14" fmla="*/ 0 w 73"/>
                    <a:gd name="T15" fmla="*/ 16 h 51"/>
                    <a:gd name="T16" fmla="*/ 0 w 73"/>
                    <a:gd name="T17" fmla="*/ 35 h 51"/>
                    <a:gd name="T18" fmla="*/ 16 w 73"/>
                    <a:gd name="T19" fmla="*/ 51 h 51"/>
                    <a:gd name="T20" fmla="*/ 57 w 73"/>
                    <a:gd name="T21" fmla="*/ 51 h 51"/>
                    <a:gd name="T22" fmla="*/ 73 w 73"/>
                    <a:gd name="T23" fmla="*/ 35 h 51"/>
                    <a:gd name="T24" fmla="*/ 73 w 73"/>
                    <a:gd name="T25" fmla="*/ 16 h 51"/>
                    <a:gd name="T26" fmla="*/ 57 w 73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51">
                      <a:moveTo>
                        <a:pt x="57" y="16"/>
                      </a:moveTo>
                      <a:cubicBezTo>
                        <a:pt x="57" y="35"/>
                        <a:pt x="57" y="35"/>
                        <a:pt x="57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7" y="51"/>
                        <a:pt x="16" y="51"/>
                      </a:cubicBezTo>
                      <a:cubicBezTo>
                        <a:pt x="57" y="51"/>
                        <a:pt x="57" y="51"/>
                        <a:pt x="57" y="51"/>
                      </a:cubicBezTo>
                      <a:cubicBezTo>
                        <a:pt x="66" y="51"/>
                        <a:pt x="73" y="43"/>
                        <a:pt x="73" y="35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2" name="Freeform 19"/>
                <p:cNvSpPr>
                  <a:spLocks noEditPoints="1"/>
                </p:cNvSpPr>
                <p:nvPr/>
              </p:nvSpPr>
              <p:spPr bwMode="auto">
                <a:xfrm>
                  <a:off x="1311958" y="3820986"/>
                  <a:ext cx="190035" cy="273779"/>
                </a:xfrm>
                <a:custGeom>
                  <a:avLst/>
                  <a:gdLst>
                    <a:gd name="T0" fmla="*/ 34 w 50"/>
                    <a:gd name="T1" fmla="*/ 16 h 72"/>
                    <a:gd name="T2" fmla="*/ 34 w 50"/>
                    <a:gd name="T3" fmla="*/ 56 h 72"/>
                    <a:gd name="T4" fmla="*/ 16 w 50"/>
                    <a:gd name="T5" fmla="*/ 56 h 72"/>
                    <a:gd name="T6" fmla="*/ 16 w 50"/>
                    <a:gd name="T7" fmla="*/ 16 h 72"/>
                    <a:gd name="T8" fmla="*/ 34 w 50"/>
                    <a:gd name="T9" fmla="*/ 16 h 72"/>
                    <a:gd name="T10" fmla="*/ 34 w 50"/>
                    <a:gd name="T11" fmla="*/ 0 h 72"/>
                    <a:gd name="T12" fmla="*/ 16 w 50"/>
                    <a:gd name="T13" fmla="*/ 0 h 72"/>
                    <a:gd name="T14" fmla="*/ 0 w 50"/>
                    <a:gd name="T15" fmla="*/ 16 h 72"/>
                    <a:gd name="T16" fmla="*/ 0 w 50"/>
                    <a:gd name="T17" fmla="*/ 56 h 72"/>
                    <a:gd name="T18" fmla="*/ 16 w 50"/>
                    <a:gd name="T19" fmla="*/ 72 h 72"/>
                    <a:gd name="T20" fmla="*/ 34 w 50"/>
                    <a:gd name="T21" fmla="*/ 72 h 72"/>
                    <a:gd name="T22" fmla="*/ 50 w 50"/>
                    <a:gd name="T23" fmla="*/ 56 h 72"/>
                    <a:gd name="T24" fmla="*/ 50 w 50"/>
                    <a:gd name="T25" fmla="*/ 16 h 72"/>
                    <a:gd name="T26" fmla="*/ 34 w 50"/>
                    <a:gd name="T27" fmla="*/ 0 h 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2">
                      <a:moveTo>
                        <a:pt x="34" y="16"/>
                      </a:moveTo>
                      <a:cubicBezTo>
                        <a:pt x="34" y="56"/>
                        <a:pt x="34" y="56"/>
                        <a:pt x="34" y="56"/>
                      </a:cubicBezTo>
                      <a:cubicBezTo>
                        <a:pt x="16" y="56"/>
                        <a:pt x="16" y="56"/>
                        <a:pt x="16" y="56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6"/>
                        <a:pt x="0" y="56"/>
                        <a:pt x="0" y="56"/>
                      </a:cubicBezTo>
                      <a:cubicBezTo>
                        <a:pt x="0" y="65"/>
                        <a:pt x="7" y="72"/>
                        <a:pt x="16" y="72"/>
                      </a:cubicBezTo>
                      <a:cubicBezTo>
                        <a:pt x="34" y="72"/>
                        <a:pt x="34" y="72"/>
                        <a:pt x="34" y="72"/>
                      </a:cubicBezTo>
                      <a:cubicBezTo>
                        <a:pt x="43" y="72"/>
                        <a:pt x="50" y="65"/>
                        <a:pt x="50" y="56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3" name="Freeform 20"/>
                <p:cNvSpPr>
                  <a:spLocks noEditPoints="1"/>
                </p:cNvSpPr>
                <p:nvPr/>
              </p:nvSpPr>
              <p:spPr bwMode="auto">
                <a:xfrm>
                  <a:off x="1907830" y="4064167"/>
                  <a:ext cx="191645" cy="281832"/>
                </a:xfrm>
                <a:custGeom>
                  <a:avLst/>
                  <a:gdLst>
                    <a:gd name="T0" fmla="*/ 34 w 50"/>
                    <a:gd name="T1" fmla="*/ 16 h 74"/>
                    <a:gd name="T2" fmla="*/ 34 w 50"/>
                    <a:gd name="T3" fmla="*/ 58 h 74"/>
                    <a:gd name="T4" fmla="*/ 16 w 50"/>
                    <a:gd name="T5" fmla="*/ 58 h 74"/>
                    <a:gd name="T6" fmla="*/ 16 w 50"/>
                    <a:gd name="T7" fmla="*/ 16 h 74"/>
                    <a:gd name="T8" fmla="*/ 34 w 50"/>
                    <a:gd name="T9" fmla="*/ 16 h 74"/>
                    <a:gd name="T10" fmla="*/ 34 w 50"/>
                    <a:gd name="T11" fmla="*/ 0 h 74"/>
                    <a:gd name="T12" fmla="*/ 16 w 50"/>
                    <a:gd name="T13" fmla="*/ 0 h 74"/>
                    <a:gd name="T14" fmla="*/ 0 w 50"/>
                    <a:gd name="T15" fmla="*/ 16 h 74"/>
                    <a:gd name="T16" fmla="*/ 0 w 50"/>
                    <a:gd name="T17" fmla="*/ 58 h 74"/>
                    <a:gd name="T18" fmla="*/ 16 w 50"/>
                    <a:gd name="T19" fmla="*/ 74 h 74"/>
                    <a:gd name="T20" fmla="*/ 34 w 50"/>
                    <a:gd name="T21" fmla="*/ 74 h 74"/>
                    <a:gd name="T22" fmla="*/ 50 w 50"/>
                    <a:gd name="T23" fmla="*/ 58 h 74"/>
                    <a:gd name="T24" fmla="*/ 50 w 50"/>
                    <a:gd name="T25" fmla="*/ 16 h 74"/>
                    <a:gd name="T26" fmla="*/ 34 w 50"/>
                    <a:gd name="T27" fmla="*/ 0 h 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4">
                      <a:moveTo>
                        <a:pt x="34" y="16"/>
                      </a:moveTo>
                      <a:cubicBezTo>
                        <a:pt x="34" y="58"/>
                        <a:pt x="34" y="58"/>
                        <a:pt x="34" y="58"/>
                      </a:cubicBezTo>
                      <a:cubicBezTo>
                        <a:pt x="16" y="58"/>
                        <a:pt x="16" y="58"/>
                        <a:pt x="16" y="58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8"/>
                        <a:pt x="0" y="58"/>
                        <a:pt x="0" y="58"/>
                      </a:cubicBezTo>
                      <a:cubicBezTo>
                        <a:pt x="0" y="66"/>
                        <a:pt x="7" y="74"/>
                        <a:pt x="16" y="74"/>
                      </a:cubicBezTo>
                      <a:cubicBezTo>
                        <a:pt x="34" y="74"/>
                        <a:pt x="34" y="74"/>
                        <a:pt x="34" y="74"/>
                      </a:cubicBezTo>
                      <a:cubicBezTo>
                        <a:pt x="43" y="74"/>
                        <a:pt x="50" y="66"/>
                        <a:pt x="50" y="58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4" name="Freeform 21"/>
                <p:cNvSpPr>
                  <a:spLocks noEditPoints="1"/>
                </p:cNvSpPr>
                <p:nvPr/>
              </p:nvSpPr>
              <p:spPr bwMode="auto">
                <a:xfrm>
                  <a:off x="1820865" y="4151132"/>
                  <a:ext cx="278610" cy="194867"/>
                </a:xfrm>
                <a:custGeom>
                  <a:avLst/>
                  <a:gdLst>
                    <a:gd name="T0" fmla="*/ 57 w 73"/>
                    <a:gd name="T1" fmla="*/ 16 h 51"/>
                    <a:gd name="T2" fmla="*/ 57 w 73"/>
                    <a:gd name="T3" fmla="*/ 35 h 51"/>
                    <a:gd name="T4" fmla="*/ 16 w 73"/>
                    <a:gd name="T5" fmla="*/ 35 h 51"/>
                    <a:gd name="T6" fmla="*/ 16 w 73"/>
                    <a:gd name="T7" fmla="*/ 16 h 51"/>
                    <a:gd name="T8" fmla="*/ 57 w 73"/>
                    <a:gd name="T9" fmla="*/ 16 h 51"/>
                    <a:gd name="T10" fmla="*/ 57 w 73"/>
                    <a:gd name="T11" fmla="*/ 0 h 51"/>
                    <a:gd name="T12" fmla="*/ 16 w 73"/>
                    <a:gd name="T13" fmla="*/ 0 h 51"/>
                    <a:gd name="T14" fmla="*/ 0 w 73"/>
                    <a:gd name="T15" fmla="*/ 16 h 51"/>
                    <a:gd name="T16" fmla="*/ 0 w 73"/>
                    <a:gd name="T17" fmla="*/ 35 h 51"/>
                    <a:gd name="T18" fmla="*/ 16 w 73"/>
                    <a:gd name="T19" fmla="*/ 51 h 51"/>
                    <a:gd name="T20" fmla="*/ 57 w 73"/>
                    <a:gd name="T21" fmla="*/ 51 h 51"/>
                    <a:gd name="T22" fmla="*/ 73 w 73"/>
                    <a:gd name="T23" fmla="*/ 35 h 51"/>
                    <a:gd name="T24" fmla="*/ 73 w 73"/>
                    <a:gd name="T25" fmla="*/ 16 h 51"/>
                    <a:gd name="T26" fmla="*/ 57 w 73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51">
                      <a:moveTo>
                        <a:pt x="57" y="16"/>
                      </a:moveTo>
                      <a:cubicBezTo>
                        <a:pt x="57" y="35"/>
                        <a:pt x="57" y="35"/>
                        <a:pt x="57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7" y="51"/>
                        <a:pt x="16" y="51"/>
                      </a:cubicBezTo>
                      <a:cubicBezTo>
                        <a:pt x="57" y="51"/>
                        <a:pt x="57" y="51"/>
                        <a:pt x="57" y="51"/>
                      </a:cubicBezTo>
                      <a:cubicBezTo>
                        <a:pt x="66" y="51"/>
                        <a:pt x="73" y="43"/>
                        <a:pt x="73" y="35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5" name="Freeform 22"/>
                <p:cNvSpPr>
                  <a:spLocks noEditPoints="1"/>
                </p:cNvSpPr>
                <p:nvPr/>
              </p:nvSpPr>
              <p:spPr bwMode="auto">
                <a:xfrm>
                  <a:off x="1907830" y="3820986"/>
                  <a:ext cx="191645" cy="273779"/>
                </a:xfrm>
                <a:custGeom>
                  <a:avLst/>
                  <a:gdLst>
                    <a:gd name="T0" fmla="*/ 34 w 50"/>
                    <a:gd name="T1" fmla="*/ 16 h 72"/>
                    <a:gd name="T2" fmla="*/ 34 w 50"/>
                    <a:gd name="T3" fmla="*/ 56 h 72"/>
                    <a:gd name="T4" fmla="*/ 16 w 50"/>
                    <a:gd name="T5" fmla="*/ 56 h 72"/>
                    <a:gd name="T6" fmla="*/ 16 w 50"/>
                    <a:gd name="T7" fmla="*/ 16 h 72"/>
                    <a:gd name="T8" fmla="*/ 34 w 50"/>
                    <a:gd name="T9" fmla="*/ 16 h 72"/>
                    <a:gd name="T10" fmla="*/ 34 w 50"/>
                    <a:gd name="T11" fmla="*/ 0 h 72"/>
                    <a:gd name="T12" fmla="*/ 16 w 50"/>
                    <a:gd name="T13" fmla="*/ 0 h 72"/>
                    <a:gd name="T14" fmla="*/ 0 w 50"/>
                    <a:gd name="T15" fmla="*/ 16 h 72"/>
                    <a:gd name="T16" fmla="*/ 0 w 50"/>
                    <a:gd name="T17" fmla="*/ 56 h 72"/>
                    <a:gd name="T18" fmla="*/ 16 w 50"/>
                    <a:gd name="T19" fmla="*/ 72 h 72"/>
                    <a:gd name="T20" fmla="*/ 34 w 50"/>
                    <a:gd name="T21" fmla="*/ 72 h 72"/>
                    <a:gd name="T22" fmla="*/ 50 w 50"/>
                    <a:gd name="T23" fmla="*/ 56 h 72"/>
                    <a:gd name="T24" fmla="*/ 50 w 50"/>
                    <a:gd name="T25" fmla="*/ 16 h 72"/>
                    <a:gd name="T26" fmla="*/ 34 w 50"/>
                    <a:gd name="T27" fmla="*/ 0 h 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2">
                      <a:moveTo>
                        <a:pt x="34" y="16"/>
                      </a:moveTo>
                      <a:cubicBezTo>
                        <a:pt x="34" y="56"/>
                        <a:pt x="34" y="56"/>
                        <a:pt x="34" y="56"/>
                      </a:cubicBezTo>
                      <a:cubicBezTo>
                        <a:pt x="16" y="56"/>
                        <a:pt x="16" y="56"/>
                        <a:pt x="16" y="56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6"/>
                        <a:pt x="0" y="56"/>
                        <a:pt x="0" y="56"/>
                      </a:cubicBezTo>
                      <a:cubicBezTo>
                        <a:pt x="0" y="65"/>
                        <a:pt x="7" y="72"/>
                        <a:pt x="16" y="72"/>
                      </a:cubicBezTo>
                      <a:cubicBezTo>
                        <a:pt x="34" y="72"/>
                        <a:pt x="34" y="72"/>
                        <a:pt x="34" y="72"/>
                      </a:cubicBezTo>
                      <a:cubicBezTo>
                        <a:pt x="43" y="72"/>
                        <a:pt x="50" y="65"/>
                        <a:pt x="50" y="56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6" name="Freeform 23"/>
                <p:cNvSpPr>
                  <a:spLocks noEditPoints="1"/>
                </p:cNvSpPr>
                <p:nvPr/>
              </p:nvSpPr>
              <p:spPr bwMode="auto">
                <a:xfrm>
                  <a:off x="1661428" y="3405486"/>
                  <a:ext cx="600703" cy="594262"/>
                </a:xfrm>
                <a:custGeom>
                  <a:avLst/>
                  <a:gdLst>
                    <a:gd name="T0" fmla="*/ 105 w 158"/>
                    <a:gd name="T1" fmla="*/ 16 h 156"/>
                    <a:gd name="T2" fmla="*/ 140 w 158"/>
                    <a:gd name="T3" fmla="*/ 56 h 156"/>
                    <a:gd name="T4" fmla="*/ 56 w 158"/>
                    <a:gd name="T5" fmla="*/ 140 h 156"/>
                    <a:gd name="T6" fmla="*/ 17 w 158"/>
                    <a:gd name="T7" fmla="*/ 99 h 156"/>
                    <a:gd name="T8" fmla="*/ 105 w 158"/>
                    <a:gd name="T9" fmla="*/ 16 h 156"/>
                    <a:gd name="T10" fmla="*/ 105 w 158"/>
                    <a:gd name="T11" fmla="*/ 0 h 156"/>
                    <a:gd name="T12" fmla="*/ 94 w 158"/>
                    <a:gd name="T13" fmla="*/ 5 h 156"/>
                    <a:gd name="T14" fmla="*/ 6 w 158"/>
                    <a:gd name="T15" fmla="*/ 87 h 156"/>
                    <a:gd name="T16" fmla="*/ 5 w 158"/>
                    <a:gd name="T17" fmla="*/ 109 h 156"/>
                    <a:gd name="T18" fmla="*/ 44 w 158"/>
                    <a:gd name="T19" fmla="*/ 151 h 156"/>
                    <a:gd name="T20" fmla="*/ 55 w 158"/>
                    <a:gd name="T21" fmla="*/ 156 h 156"/>
                    <a:gd name="T22" fmla="*/ 56 w 158"/>
                    <a:gd name="T23" fmla="*/ 156 h 156"/>
                    <a:gd name="T24" fmla="*/ 67 w 158"/>
                    <a:gd name="T25" fmla="*/ 152 h 156"/>
                    <a:gd name="T26" fmla="*/ 151 w 158"/>
                    <a:gd name="T27" fmla="*/ 67 h 156"/>
                    <a:gd name="T28" fmla="*/ 152 w 158"/>
                    <a:gd name="T29" fmla="*/ 45 h 156"/>
                    <a:gd name="T30" fmla="*/ 117 w 158"/>
                    <a:gd name="T31" fmla="*/ 6 h 156"/>
                    <a:gd name="T32" fmla="*/ 105 w 158"/>
                    <a:gd name="T33" fmla="*/ 0 h 156"/>
                    <a:gd name="T34" fmla="*/ 105 w 158"/>
                    <a:gd name="T35" fmla="*/ 0 h 1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58" h="156">
                      <a:moveTo>
                        <a:pt x="105" y="16"/>
                      </a:moveTo>
                      <a:cubicBezTo>
                        <a:pt x="140" y="56"/>
                        <a:pt x="140" y="56"/>
                        <a:pt x="140" y="56"/>
                      </a:cubicBezTo>
                      <a:cubicBezTo>
                        <a:pt x="56" y="140"/>
                        <a:pt x="56" y="140"/>
                        <a:pt x="56" y="140"/>
                      </a:cubicBezTo>
                      <a:cubicBezTo>
                        <a:pt x="17" y="99"/>
                        <a:pt x="17" y="99"/>
                        <a:pt x="17" y="99"/>
                      </a:cubicBezTo>
                      <a:cubicBezTo>
                        <a:pt x="105" y="16"/>
                        <a:pt x="105" y="16"/>
                        <a:pt x="105" y="16"/>
                      </a:cubicBezTo>
                      <a:moveTo>
                        <a:pt x="105" y="0"/>
                      </a:moveTo>
                      <a:cubicBezTo>
                        <a:pt x="101" y="0"/>
                        <a:pt x="97" y="2"/>
                        <a:pt x="94" y="5"/>
                      </a:cubicBezTo>
                      <a:cubicBezTo>
                        <a:pt x="6" y="87"/>
                        <a:pt x="6" y="87"/>
                        <a:pt x="6" y="87"/>
                      </a:cubicBezTo>
                      <a:cubicBezTo>
                        <a:pt x="0" y="93"/>
                        <a:pt x="0" y="103"/>
                        <a:pt x="5" y="109"/>
                      </a:cubicBezTo>
                      <a:cubicBezTo>
                        <a:pt x="44" y="151"/>
                        <a:pt x="44" y="151"/>
                        <a:pt x="44" y="151"/>
                      </a:cubicBezTo>
                      <a:cubicBezTo>
                        <a:pt x="47" y="154"/>
                        <a:pt x="51" y="156"/>
                        <a:pt x="55" y="156"/>
                      </a:cubicBezTo>
                      <a:cubicBezTo>
                        <a:pt x="55" y="156"/>
                        <a:pt x="56" y="156"/>
                        <a:pt x="56" y="156"/>
                      </a:cubicBezTo>
                      <a:cubicBezTo>
                        <a:pt x="60" y="156"/>
                        <a:pt x="64" y="155"/>
                        <a:pt x="67" y="152"/>
                      </a:cubicBezTo>
                      <a:cubicBezTo>
                        <a:pt x="151" y="67"/>
                        <a:pt x="151" y="67"/>
                        <a:pt x="151" y="67"/>
                      </a:cubicBezTo>
                      <a:cubicBezTo>
                        <a:pt x="157" y="61"/>
                        <a:pt x="158" y="52"/>
                        <a:pt x="152" y="45"/>
                      </a:cubicBezTo>
                      <a:cubicBezTo>
                        <a:pt x="117" y="6"/>
                        <a:pt x="117" y="6"/>
                        <a:pt x="117" y="6"/>
                      </a:cubicBezTo>
                      <a:cubicBezTo>
                        <a:pt x="114" y="3"/>
                        <a:pt x="110" y="1"/>
                        <a:pt x="105" y="0"/>
                      </a:cubicBezTo>
                      <a:cubicBezTo>
                        <a:pt x="105" y="0"/>
                        <a:pt x="105" y="0"/>
                        <a:pt x="105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7" name="Freeform 24"/>
                <p:cNvSpPr>
                  <a:spLocks noEditPoints="1"/>
                </p:cNvSpPr>
                <p:nvPr/>
              </p:nvSpPr>
              <p:spPr bwMode="auto">
                <a:xfrm>
                  <a:off x="1555138" y="3790388"/>
                  <a:ext cx="318872" cy="293105"/>
                </a:xfrm>
                <a:custGeom>
                  <a:avLst/>
                  <a:gdLst>
                    <a:gd name="T0" fmla="*/ 32 w 84"/>
                    <a:gd name="T1" fmla="*/ 16 h 77"/>
                    <a:gd name="T2" fmla="*/ 67 w 84"/>
                    <a:gd name="T3" fmla="*/ 50 h 77"/>
                    <a:gd name="T4" fmla="*/ 17 w 84"/>
                    <a:gd name="T5" fmla="*/ 61 h 77"/>
                    <a:gd name="T6" fmla="*/ 32 w 84"/>
                    <a:gd name="T7" fmla="*/ 16 h 77"/>
                    <a:gd name="T8" fmla="*/ 32 w 84"/>
                    <a:gd name="T9" fmla="*/ 0 h 77"/>
                    <a:gd name="T10" fmla="*/ 28 w 84"/>
                    <a:gd name="T11" fmla="*/ 1 h 77"/>
                    <a:gd name="T12" fmla="*/ 17 w 84"/>
                    <a:gd name="T13" fmla="*/ 11 h 77"/>
                    <a:gd name="T14" fmla="*/ 2 w 84"/>
                    <a:gd name="T15" fmla="*/ 56 h 77"/>
                    <a:gd name="T16" fmla="*/ 5 w 84"/>
                    <a:gd name="T17" fmla="*/ 72 h 77"/>
                    <a:gd name="T18" fmla="*/ 17 w 84"/>
                    <a:gd name="T19" fmla="*/ 77 h 77"/>
                    <a:gd name="T20" fmla="*/ 20 w 84"/>
                    <a:gd name="T21" fmla="*/ 76 h 77"/>
                    <a:gd name="T22" fmla="*/ 71 w 84"/>
                    <a:gd name="T23" fmla="*/ 65 h 77"/>
                    <a:gd name="T24" fmla="*/ 83 w 84"/>
                    <a:gd name="T25" fmla="*/ 54 h 77"/>
                    <a:gd name="T26" fmla="*/ 78 w 84"/>
                    <a:gd name="T27" fmla="*/ 38 h 77"/>
                    <a:gd name="T28" fmla="*/ 43 w 84"/>
                    <a:gd name="T29" fmla="*/ 5 h 77"/>
                    <a:gd name="T30" fmla="*/ 32 w 84"/>
                    <a:gd name="T31" fmla="*/ 0 h 7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84" h="77">
                      <a:moveTo>
                        <a:pt x="32" y="16"/>
                      </a:moveTo>
                      <a:cubicBezTo>
                        <a:pt x="67" y="50"/>
                        <a:pt x="67" y="50"/>
                        <a:pt x="67" y="50"/>
                      </a:cubicBezTo>
                      <a:cubicBezTo>
                        <a:pt x="17" y="61"/>
                        <a:pt x="17" y="61"/>
                        <a:pt x="17" y="61"/>
                      </a:cubicBezTo>
                      <a:cubicBezTo>
                        <a:pt x="32" y="16"/>
                        <a:pt x="32" y="16"/>
                        <a:pt x="32" y="16"/>
                      </a:cubicBezTo>
                      <a:moveTo>
                        <a:pt x="32" y="0"/>
                      </a:moveTo>
                      <a:cubicBezTo>
                        <a:pt x="31" y="0"/>
                        <a:pt x="29" y="0"/>
                        <a:pt x="28" y="1"/>
                      </a:cubicBezTo>
                      <a:cubicBezTo>
                        <a:pt x="23" y="2"/>
                        <a:pt x="18" y="6"/>
                        <a:pt x="17" y="11"/>
                      </a:cubicBezTo>
                      <a:cubicBezTo>
                        <a:pt x="2" y="56"/>
                        <a:pt x="2" y="56"/>
                        <a:pt x="2" y="56"/>
                      </a:cubicBezTo>
                      <a:cubicBezTo>
                        <a:pt x="0" y="61"/>
                        <a:pt x="1" y="67"/>
                        <a:pt x="5" y="72"/>
                      </a:cubicBezTo>
                      <a:cubicBezTo>
                        <a:pt x="8" y="75"/>
                        <a:pt x="12" y="77"/>
                        <a:pt x="17" y="77"/>
                      </a:cubicBezTo>
                      <a:cubicBezTo>
                        <a:pt x="18" y="77"/>
                        <a:pt x="19" y="77"/>
                        <a:pt x="20" y="76"/>
                      </a:cubicBezTo>
                      <a:cubicBezTo>
                        <a:pt x="71" y="65"/>
                        <a:pt x="71" y="65"/>
                        <a:pt x="71" y="65"/>
                      </a:cubicBezTo>
                      <a:cubicBezTo>
                        <a:pt x="77" y="64"/>
                        <a:pt x="81" y="59"/>
                        <a:pt x="83" y="54"/>
                      </a:cubicBezTo>
                      <a:cubicBezTo>
                        <a:pt x="84" y="48"/>
                        <a:pt x="83" y="42"/>
                        <a:pt x="78" y="38"/>
                      </a:cubicBezTo>
                      <a:cubicBezTo>
                        <a:pt x="43" y="5"/>
                        <a:pt x="43" y="5"/>
                        <a:pt x="43" y="5"/>
                      </a:cubicBezTo>
                      <a:cubicBezTo>
                        <a:pt x="40" y="2"/>
                        <a:pt x="36" y="0"/>
                        <a:pt x="32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8" name="Freeform 25"/>
                <p:cNvSpPr>
                  <a:spLocks/>
                </p:cNvSpPr>
                <p:nvPr/>
              </p:nvSpPr>
              <p:spPr bwMode="auto">
                <a:xfrm>
                  <a:off x="1371545" y="3642225"/>
                  <a:ext cx="69249" cy="148163"/>
                </a:xfrm>
                <a:custGeom>
                  <a:avLst/>
                  <a:gdLst>
                    <a:gd name="T0" fmla="*/ 0 w 43"/>
                    <a:gd name="T1" fmla="*/ 0 h 92"/>
                    <a:gd name="T2" fmla="*/ 43 w 43"/>
                    <a:gd name="T3" fmla="*/ 0 h 92"/>
                    <a:gd name="T4" fmla="*/ 43 w 43"/>
                    <a:gd name="T5" fmla="*/ 92 h 92"/>
                    <a:gd name="T6" fmla="*/ 0 w 43"/>
                    <a:gd name="T7" fmla="*/ 92 h 92"/>
                    <a:gd name="T8" fmla="*/ 0 w 43"/>
                    <a:gd name="T9" fmla="*/ 0 h 92"/>
                    <a:gd name="T10" fmla="*/ 0 w 43"/>
                    <a:gd name="T11" fmla="*/ 0 h 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2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2"/>
                      </a:lnTo>
                      <a:lnTo>
                        <a:pt x="0" y="92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9" name="Freeform 26"/>
                <p:cNvSpPr>
                  <a:spLocks/>
                </p:cNvSpPr>
                <p:nvPr/>
              </p:nvSpPr>
              <p:spPr bwMode="auto">
                <a:xfrm>
                  <a:off x="1371545" y="3642225"/>
                  <a:ext cx="156215" cy="59588"/>
                </a:xfrm>
                <a:custGeom>
                  <a:avLst/>
                  <a:gdLst>
                    <a:gd name="T0" fmla="*/ 0 w 97"/>
                    <a:gd name="T1" fmla="*/ 0 h 37"/>
                    <a:gd name="T2" fmla="*/ 97 w 97"/>
                    <a:gd name="T3" fmla="*/ 0 h 37"/>
                    <a:gd name="T4" fmla="*/ 97 w 97"/>
                    <a:gd name="T5" fmla="*/ 37 h 37"/>
                    <a:gd name="T6" fmla="*/ 0 w 97"/>
                    <a:gd name="T7" fmla="*/ 37 h 37"/>
                    <a:gd name="T8" fmla="*/ 0 w 97"/>
                    <a:gd name="T9" fmla="*/ 0 h 37"/>
                    <a:gd name="T10" fmla="*/ 0 w 97"/>
                    <a:gd name="T11" fmla="*/ 0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37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37"/>
                      </a:lnTo>
                      <a:lnTo>
                        <a:pt x="0" y="37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0" name="Freeform 27"/>
                <p:cNvSpPr>
                  <a:spLocks/>
                </p:cNvSpPr>
                <p:nvPr/>
              </p:nvSpPr>
              <p:spPr bwMode="auto">
                <a:xfrm>
                  <a:off x="1622777" y="3642225"/>
                  <a:ext cx="161046" cy="59588"/>
                </a:xfrm>
                <a:custGeom>
                  <a:avLst/>
                  <a:gdLst>
                    <a:gd name="T0" fmla="*/ 0 w 100"/>
                    <a:gd name="T1" fmla="*/ 37 h 37"/>
                    <a:gd name="T2" fmla="*/ 0 w 100"/>
                    <a:gd name="T3" fmla="*/ 0 h 37"/>
                    <a:gd name="T4" fmla="*/ 100 w 100"/>
                    <a:gd name="T5" fmla="*/ 0 h 37"/>
                    <a:gd name="T6" fmla="*/ 64 w 100"/>
                    <a:gd name="T7" fmla="*/ 37 h 37"/>
                    <a:gd name="T8" fmla="*/ 0 w 100"/>
                    <a:gd name="T9" fmla="*/ 37 h 37"/>
                    <a:gd name="T10" fmla="*/ 0 w 100"/>
                    <a:gd name="T11" fmla="*/ 37 h 37"/>
                    <a:gd name="T12" fmla="*/ 0 w 100"/>
                    <a:gd name="T13" fmla="*/ 37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37">
                      <a:moveTo>
                        <a:pt x="0" y="37"/>
                      </a:moveTo>
                      <a:lnTo>
                        <a:pt x="0" y="0"/>
                      </a:lnTo>
                      <a:lnTo>
                        <a:pt x="100" y="0"/>
                      </a:lnTo>
                      <a:lnTo>
                        <a:pt x="64" y="37"/>
                      </a:lnTo>
                      <a:lnTo>
                        <a:pt x="0" y="37"/>
                      </a:lnTo>
                      <a:lnTo>
                        <a:pt x="0" y="37"/>
                      </a:lnTo>
                      <a:lnTo>
                        <a:pt x="0" y="3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1" name="Freeform 28"/>
                <p:cNvSpPr>
                  <a:spLocks/>
                </p:cNvSpPr>
                <p:nvPr/>
              </p:nvSpPr>
              <p:spPr bwMode="auto">
                <a:xfrm>
                  <a:off x="1622777" y="4212330"/>
                  <a:ext cx="161046" cy="72471"/>
                </a:xfrm>
                <a:custGeom>
                  <a:avLst/>
                  <a:gdLst>
                    <a:gd name="T0" fmla="*/ 0 w 100"/>
                    <a:gd name="T1" fmla="*/ 0 h 45"/>
                    <a:gd name="T2" fmla="*/ 100 w 100"/>
                    <a:gd name="T3" fmla="*/ 0 h 45"/>
                    <a:gd name="T4" fmla="*/ 100 w 100"/>
                    <a:gd name="T5" fmla="*/ 45 h 45"/>
                    <a:gd name="T6" fmla="*/ 0 w 100"/>
                    <a:gd name="T7" fmla="*/ 45 h 45"/>
                    <a:gd name="T8" fmla="*/ 0 w 100"/>
                    <a:gd name="T9" fmla="*/ 0 h 45"/>
                    <a:gd name="T10" fmla="*/ 0 w 100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00" h="45">
                      <a:moveTo>
                        <a:pt x="0" y="0"/>
                      </a:moveTo>
                      <a:lnTo>
                        <a:pt x="100" y="0"/>
                      </a:lnTo>
                      <a:lnTo>
                        <a:pt x="100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2" name="Freeform 29"/>
                <p:cNvSpPr>
                  <a:spLocks/>
                </p:cNvSpPr>
                <p:nvPr/>
              </p:nvSpPr>
              <p:spPr bwMode="auto">
                <a:xfrm>
                  <a:off x="1371545" y="4125365"/>
                  <a:ext cx="69249" cy="159437"/>
                </a:xfrm>
                <a:custGeom>
                  <a:avLst/>
                  <a:gdLst>
                    <a:gd name="T0" fmla="*/ 0 w 43"/>
                    <a:gd name="T1" fmla="*/ 0 h 99"/>
                    <a:gd name="T2" fmla="*/ 43 w 43"/>
                    <a:gd name="T3" fmla="*/ 0 h 99"/>
                    <a:gd name="T4" fmla="*/ 43 w 43"/>
                    <a:gd name="T5" fmla="*/ 99 h 99"/>
                    <a:gd name="T6" fmla="*/ 0 w 43"/>
                    <a:gd name="T7" fmla="*/ 99 h 99"/>
                    <a:gd name="T8" fmla="*/ 0 w 43"/>
                    <a:gd name="T9" fmla="*/ 0 h 99"/>
                    <a:gd name="T10" fmla="*/ 0 w 43"/>
                    <a:gd name="T11" fmla="*/ 0 h 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9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9"/>
                      </a:lnTo>
                      <a:lnTo>
                        <a:pt x="0" y="99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3" name="Freeform 30"/>
                <p:cNvSpPr>
                  <a:spLocks/>
                </p:cNvSpPr>
                <p:nvPr/>
              </p:nvSpPr>
              <p:spPr bwMode="auto">
                <a:xfrm>
                  <a:off x="1371545" y="4212330"/>
                  <a:ext cx="156215" cy="72471"/>
                </a:xfrm>
                <a:custGeom>
                  <a:avLst/>
                  <a:gdLst>
                    <a:gd name="T0" fmla="*/ 0 w 97"/>
                    <a:gd name="T1" fmla="*/ 0 h 45"/>
                    <a:gd name="T2" fmla="*/ 97 w 97"/>
                    <a:gd name="T3" fmla="*/ 0 h 45"/>
                    <a:gd name="T4" fmla="*/ 97 w 97"/>
                    <a:gd name="T5" fmla="*/ 45 h 45"/>
                    <a:gd name="T6" fmla="*/ 0 w 97"/>
                    <a:gd name="T7" fmla="*/ 45 h 45"/>
                    <a:gd name="T8" fmla="*/ 0 w 97"/>
                    <a:gd name="T9" fmla="*/ 0 h 45"/>
                    <a:gd name="T10" fmla="*/ 0 w 97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45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4" name="Freeform 31"/>
                <p:cNvSpPr>
                  <a:spLocks/>
                </p:cNvSpPr>
                <p:nvPr/>
              </p:nvSpPr>
              <p:spPr bwMode="auto">
                <a:xfrm>
                  <a:off x="1371545" y="3880574"/>
                  <a:ext cx="69249" cy="152995"/>
                </a:xfrm>
                <a:custGeom>
                  <a:avLst/>
                  <a:gdLst>
                    <a:gd name="T0" fmla="*/ 0 w 43"/>
                    <a:gd name="T1" fmla="*/ 0 h 95"/>
                    <a:gd name="T2" fmla="*/ 43 w 43"/>
                    <a:gd name="T3" fmla="*/ 0 h 95"/>
                    <a:gd name="T4" fmla="*/ 43 w 43"/>
                    <a:gd name="T5" fmla="*/ 95 h 95"/>
                    <a:gd name="T6" fmla="*/ 0 w 43"/>
                    <a:gd name="T7" fmla="*/ 95 h 95"/>
                    <a:gd name="T8" fmla="*/ 0 w 43"/>
                    <a:gd name="T9" fmla="*/ 0 h 95"/>
                    <a:gd name="T10" fmla="*/ 0 w 43"/>
                    <a:gd name="T11" fmla="*/ 0 h 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5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5"/>
                      </a:lnTo>
                      <a:lnTo>
                        <a:pt x="0" y="9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5" name="Freeform 32"/>
                <p:cNvSpPr>
                  <a:spLocks/>
                </p:cNvSpPr>
                <p:nvPr/>
              </p:nvSpPr>
              <p:spPr bwMode="auto">
                <a:xfrm>
                  <a:off x="1969027" y="4125365"/>
                  <a:ext cx="69249" cy="159437"/>
                </a:xfrm>
                <a:custGeom>
                  <a:avLst/>
                  <a:gdLst>
                    <a:gd name="T0" fmla="*/ 0 w 43"/>
                    <a:gd name="T1" fmla="*/ 0 h 99"/>
                    <a:gd name="T2" fmla="*/ 43 w 43"/>
                    <a:gd name="T3" fmla="*/ 0 h 99"/>
                    <a:gd name="T4" fmla="*/ 43 w 43"/>
                    <a:gd name="T5" fmla="*/ 99 h 99"/>
                    <a:gd name="T6" fmla="*/ 0 w 43"/>
                    <a:gd name="T7" fmla="*/ 99 h 99"/>
                    <a:gd name="T8" fmla="*/ 0 w 43"/>
                    <a:gd name="T9" fmla="*/ 0 h 99"/>
                    <a:gd name="T10" fmla="*/ 0 w 43"/>
                    <a:gd name="T11" fmla="*/ 0 h 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9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9"/>
                      </a:lnTo>
                      <a:lnTo>
                        <a:pt x="0" y="99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6" name="Freeform 33"/>
                <p:cNvSpPr>
                  <a:spLocks/>
                </p:cNvSpPr>
                <p:nvPr/>
              </p:nvSpPr>
              <p:spPr bwMode="auto">
                <a:xfrm>
                  <a:off x="1882062" y="4212330"/>
                  <a:ext cx="156215" cy="72471"/>
                </a:xfrm>
                <a:custGeom>
                  <a:avLst/>
                  <a:gdLst>
                    <a:gd name="T0" fmla="*/ 0 w 97"/>
                    <a:gd name="T1" fmla="*/ 0 h 45"/>
                    <a:gd name="T2" fmla="*/ 97 w 97"/>
                    <a:gd name="T3" fmla="*/ 0 h 45"/>
                    <a:gd name="T4" fmla="*/ 97 w 97"/>
                    <a:gd name="T5" fmla="*/ 45 h 45"/>
                    <a:gd name="T6" fmla="*/ 0 w 97"/>
                    <a:gd name="T7" fmla="*/ 45 h 45"/>
                    <a:gd name="T8" fmla="*/ 0 w 97"/>
                    <a:gd name="T9" fmla="*/ 0 h 45"/>
                    <a:gd name="T10" fmla="*/ 0 w 97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45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7" name="Freeform 34"/>
                <p:cNvSpPr>
                  <a:spLocks/>
                </p:cNvSpPr>
                <p:nvPr/>
              </p:nvSpPr>
              <p:spPr bwMode="auto">
                <a:xfrm>
                  <a:off x="1969027" y="3880574"/>
                  <a:ext cx="69249" cy="152995"/>
                </a:xfrm>
                <a:custGeom>
                  <a:avLst/>
                  <a:gdLst>
                    <a:gd name="T0" fmla="*/ 0 w 43"/>
                    <a:gd name="T1" fmla="*/ 0 h 95"/>
                    <a:gd name="T2" fmla="*/ 43 w 43"/>
                    <a:gd name="T3" fmla="*/ 0 h 95"/>
                    <a:gd name="T4" fmla="*/ 43 w 43"/>
                    <a:gd name="T5" fmla="*/ 95 h 95"/>
                    <a:gd name="T6" fmla="*/ 0 w 43"/>
                    <a:gd name="T7" fmla="*/ 95 h 95"/>
                    <a:gd name="T8" fmla="*/ 0 w 43"/>
                    <a:gd name="T9" fmla="*/ 0 h 95"/>
                    <a:gd name="T10" fmla="*/ 0 w 43"/>
                    <a:gd name="T11" fmla="*/ 0 h 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5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5"/>
                      </a:lnTo>
                      <a:lnTo>
                        <a:pt x="0" y="9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8" name="Freeform 35"/>
                <p:cNvSpPr>
                  <a:spLocks/>
                </p:cNvSpPr>
                <p:nvPr/>
              </p:nvSpPr>
              <p:spPr bwMode="auto">
                <a:xfrm>
                  <a:off x="1725847" y="3466684"/>
                  <a:ext cx="468645" cy="471867"/>
                </a:xfrm>
                <a:custGeom>
                  <a:avLst/>
                  <a:gdLst>
                    <a:gd name="T0" fmla="*/ 208 w 291"/>
                    <a:gd name="T1" fmla="*/ 0 h 293"/>
                    <a:gd name="T2" fmla="*/ 0 w 291"/>
                    <a:gd name="T3" fmla="*/ 196 h 293"/>
                    <a:gd name="T4" fmla="*/ 92 w 291"/>
                    <a:gd name="T5" fmla="*/ 293 h 293"/>
                    <a:gd name="T6" fmla="*/ 291 w 291"/>
                    <a:gd name="T7" fmla="*/ 94 h 293"/>
                    <a:gd name="T8" fmla="*/ 208 w 291"/>
                    <a:gd name="T9" fmla="*/ 0 h 293"/>
                    <a:gd name="T10" fmla="*/ 208 w 291"/>
                    <a:gd name="T11" fmla="*/ 0 h 293"/>
                    <a:gd name="T12" fmla="*/ 208 w 291"/>
                    <a:gd name="T13" fmla="*/ 0 h 29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91" h="293">
                      <a:moveTo>
                        <a:pt x="208" y="0"/>
                      </a:moveTo>
                      <a:lnTo>
                        <a:pt x="0" y="196"/>
                      </a:lnTo>
                      <a:lnTo>
                        <a:pt x="92" y="293"/>
                      </a:lnTo>
                      <a:lnTo>
                        <a:pt x="291" y="94"/>
                      </a:lnTo>
                      <a:lnTo>
                        <a:pt x="208" y="0"/>
                      </a:lnTo>
                      <a:lnTo>
                        <a:pt x="208" y="0"/>
                      </a:lnTo>
                      <a:lnTo>
                        <a:pt x="208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9" name="Freeform 36"/>
                <p:cNvSpPr>
                  <a:spLocks/>
                </p:cNvSpPr>
                <p:nvPr/>
              </p:nvSpPr>
              <p:spPr bwMode="auto">
                <a:xfrm>
                  <a:off x="1619556" y="3849975"/>
                  <a:ext cx="190035" cy="172320"/>
                </a:xfrm>
                <a:custGeom>
                  <a:avLst/>
                  <a:gdLst>
                    <a:gd name="T0" fmla="*/ 35 w 118"/>
                    <a:gd name="T1" fmla="*/ 0 h 107"/>
                    <a:gd name="T2" fmla="*/ 0 w 118"/>
                    <a:gd name="T3" fmla="*/ 107 h 107"/>
                    <a:gd name="T4" fmla="*/ 118 w 118"/>
                    <a:gd name="T5" fmla="*/ 81 h 107"/>
                    <a:gd name="T6" fmla="*/ 35 w 118"/>
                    <a:gd name="T7" fmla="*/ 0 h 107"/>
                    <a:gd name="T8" fmla="*/ 35 w 118"/>
                    <a:gd name="T9" fmla="*/ 0 h 107"/>
                    <a:gd name="T10" fmla="*/ 35 w 118"/>
                    <a:gd name="T11" fmla="*/ 0 h 10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18" h="107">
                      <a:moveTo>
                        <a:pt x="35" y="0"/>
                      </a:moveTo>
                      <a:lnTo>
                        <a:pt x="0" y="107"/>
                      </a:lnTo>
                      <a:lnTo>
                        <a:pt x="118" y="81"/>
                      </a:lnTo>
                      <a:lnTo>
                        <a:pt x="35" y="0"/>
                      </a:lnTo>
                      <a:lnTo>
                        <a:pt x="35" y="0"/>
                      </a:lnTo>
                      <a:lnTo>
                        <a:pt x="35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</p:grpSp>
      <p:pic>
        <p:nvPicPr>
          <p:cNvPr id="8" name="Picture 7">
            <a:extLst>
              <a:ext uri="{FF2B5EF4-FFF2-40B4-BE49-F238E27FC236}">
                <a16:creationId xmlns:a16="http://schemas.microsoft.com/office/drawing/2014/main" id="{CD1A7853-A016-4D57-9E91-3216541AC88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4550" y="3975419"/>
            <a:ext cx="2874954" cy="832746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2CD366A4-0365-4C66-8696-C4D0E504EF9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48200" y="5088979"/>
            <a:ext cx="10044539" cy="995067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EC29AA71-1C78-4DD6-985C-E8AC2A0F5BA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37755" y="6525264"/>
            <a:ext cx="10205888" cy="9786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521183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54"/>
          <p:cNvGrpSpPr/>
          <p:nvPr/>
        </p:nvGrpSpPr>
        <p:grpSpPr>
          <a:xfrm>
            <a:off x="683699" y="1905000"/>
            <a:ext cx="22699730" cy="1780536"/>
            <a:chOff x="1268078" y="3405486"/>
            <a:chExt cx="22602713" cy="1780536"/>
          </a:xfrm>
        </p:grpSpPr>
        <p:sp>
          <p:nvSpPr>
            <p:cNvPr id="40" name="Rounded Rectangle 39"/>
            <p:cNvSpPr/>
            <p:nvPr/>
          </p:nvSpPr>
          <p:spPr>
            <a:xfrm>
              <a:off x="1532360" y="3579402"/>
              <a:ext cx="22338431" cy="1606620"/>
            </a:xfrm>
            <a:prstGeom prst="roundRect">
              <a:avLst>
                <a:gd name="adj" fmla="val 5347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28575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4400" dirty="0">
                <a:solidFill>
                  <a:schemeClr val="tx1"/>
                </a:solidFill>
              </a:endParaRPr>
            </a:p>
          </p:txBody>
        </p:sp>
        <p:grpSp>
          <p:nvGrpSpPr>
            <p:cNvPr id="41" name="Group 67"/>
            <p:cNvGrpSpPr/>
            <p:nvPr/>
          </p:nvGrpSpPr>
          <p:grpSpPr>
            <a:xfrm>
              <a:off x="1268078" y="3405486"/>
              <a:ext cx="4214957" cy="940513"/>
              <a:chOff x="1311958" y="3405486"/>
              <a:chExt cx="4214957" cy="940513"/>
            </a:xfrm>
          </p:grpSpPr>
          <p:sp>
            <p:nvSpPr>
              <p:cNvPr id="42" name="Freeform 20"/>
              <p:cNvSpPr>
                <a:spLocks/>
              </p:cNvSpPr>
              <p:nvPr/>
            </p:nvSpPr>
            <p:spPr bwMode="auto">
              <a:xfrm rot="5400000">
                <a:off x="3403098" y="2189368"/>
                <a:ext cx="793396" cy="3454239"/>
              </a:xfrm>
              <a:prstGeom prst="round2SameRect">
                <a:avLst/>
              </a:prstGeom>
              <a:solidFill>
                <a:schemeClr val="accent6">
                  <a:lumMod val="75000"/>
                </a:schemeClr>
              </a:solidFill>
              <a:ln w="57150">
                <a:solidFill>
                  <a:schemeClr val="accent6">
                    <a:lumMod val="75000"/>
                  </a:schemeClr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" name="TextBox 42"/>
              <p:cNvSpPr txBox="1"/>
              <p:nvPr/>
            </p:nvSpPr>
            <p:spPr>
              <a:xfrm>
                <a:off x="2248640" y="3467833"/>
                <a:ext cx="2973950" cy="80021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4600" b="1" dirty="0" err="1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Vận</a:t>
                </a:r>
                <a:r>
                  <a:rPr lang="en-US" sz="4600" b="1" dirty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</a:t>
                </a:r>
                <a:r>
                  <a:rPr lang="en-US" sz="4600" b="1" dirty="0" err="1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dụng</a:t>
                </a:r>
                <a:endParaRPr lang="en-US" sz="4600" b="1" dirty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grpSp>
            <p:nvGrpSpPr>
              <p:cNvPr id="44" name="Group 70"/>
              <p:cNvGrpSpPr/>
              <p:nvPr/>
            </p:nvGrpSpPr>
            <p:grpSpPr>
              <a:xfrm>
                <a:off x="1311958" y="3405486"/>
                <a:ext cx="950173" cy="940513"/>
                <a:chOff x="1311958" y="3405486"/>
                <a:chExt cx="950173" cy="940513"/>
              </a:xfrm>
            </p:grpSpPr>
            <p:sp>
              <p:nvSpPr>
                <p:cNvPr id="45" name="Rectangle 44"/>
                <p:cNvSpPr/>
                <p:nvPr/>
              </p:nvSpPr>
              <p:spPr>
                <a:xfrm>
                  <a:off x="1406975" y="3672018"/>
                  <a:ext cx="596676" cy="540312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6" name="Freeform 13"/>
                <p:cNvSpPr>
                  <a:spLocks noEditPoints="1"/>
                </p:cNvSpPr>
                <p:nvPr/>
              </p:nvSpPr>
              <p:spPr bwMode="auto">
                <a:xfrm>
                  <a:off x="1311958" y="3581027"/>
                  <a:ext cx="190035" cy="268948"/>
                </a:xfrm>
                <a:custGeom>
                  <a:avLst/>
                  <a:gdLst>
                    <a:gd name="T0" fmla="*/ 34 w 50"/>
                    <a:gd name="T1" fmla="*/ 16 h 71"/>
                    <a:gd name="T2" fmla="*/ 34 w 50"/>
                    <a:gd name="T3" fmla="*/ 55 h 71"/>
                    <a:gd name="T4" fmla="*/ 16 w 50"/>
                    <a:gd name="T5" fmla="*/ 55 h 71"/>
                    <a:gd name="T6" fmla="*/ 16 w 50"/>
                    <a:gd name="T7" fmla="*/ 16 h 71"/>
                    <a:gd name="T8" fmla="*/ 34 w 50"/>
                    <a:gd name="T9" fmla="*/ 16 h 71"/>
                    <a:gd name="T10" fmla="*/ 34 w 50"/>
                    <a:gd name="T11" fmla="*/ 0 h 71"/>
                    <a:gd name="T12" fmla="*/ 16 w 50"/>
                    <a:gd name="T13" fmla="*/ 0 h 71"/>
                    <a:gd name="T14" fmla="*/ 0 w 50"/>
                    <a:gd name="T15" fmla="*/ 16 h 71"/>
                    <a:gd name="T16" fmla="*/ 0 w 50"/>
                    <a:gd name="T17" fmla="*/ 55 h 71"/>
                    <a:gd name="T18" fmla="*/ 16 w 50"/>
                    <a:gd name="T19" fmla="*/ 71 h 71"/>
                    <a:gd name="T20" fmla="*/ 34 w 50"/>
                    <a:gd name="T21" fmla="*/ 71 h 71"/>
                    <a:gd name="T22" fmla="*/ 50 w 50"/>
                    <a:gd name="T23" fmla="*/ 55 h 71"/>
                    <a:gd name="T24" fmla="*/ 50 w 50"/>
                    <a:gd name="T25" fmla="*/ 16 h 71"/>
                    <a:gd name="T26" fmla="*/ 34 w 50"/>
                    <a:gd name="T27" fmla="*/ 0 h 7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1">
                      <a:moveTo>
                        <a:pt x="34" y="16"/>
                      </a:moveTo>
                      <a:cubicBezTo>
                        <a:pt x="34" y="55"/>
                        <a:pt x="34" y="55"/>
                        <a:pt x="34" y="55"/>
                      </a:cubicBezTo>
                      <a:cubicBezTo>
                        <a:pt x="16" y="55"/>
                        <a:pt x="16" y="55"/>
                        <a:pt x="16" y="5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5"/>
                        <a:pt x="0" y="55"/>
                        <a:pt x="0" y="55"/>
                      </a:cubicBezTo>
                      <a:cubicBezTo>
                        <a:pt x="0" y="64"/>
                        <a:pt x="7" y="71"/>
                        <a:pt x="16" y="71"/>
                      </a:cubicBezTo>
                      <a:cubicBezTo>
                        <a:pt x="34" y="71"/>
                        <a:pt x="34" y="71"/>
                        <a:pt x="34" y="71"/>
                      </a:cubicBezTo>
                      <a:cubicBezTo>
                        <a:pt x="43" y="71"/>
                        <a:pt x="50" y="64"/>
                        <a:pt x="50" y="55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7" name="Freeform 14"/>
                <p:cNvSpPr>
                  <a:spLocks noEditPoints="1"/>
                </p:cNvSpPr>
                <p:nvPr/>
              </p:nvSpPr>
              <p:spPr bwMode="auto">
                <a:xfrm>
                  <a:off x="1311958" y="3581027"/>
                  <a:ext cx="277000" cy="181983"/>
                </a:xfrm>
                <a:custGeom>
                  <a:avLst/>
                  <a:gdLst>
                    <a:gd name="T0" fmla="*/ 57 w 73"/>
                    <a:gd name="T1" fmla="*/ 16 h 48"/>
                    <a:gd name="T2" fmla="*/ 57 w 73"/>
                    <a:gd name="T3" fmla="*/ 32 h 48"/>
                    <a:gd name="T4" fmla="*/ 16 w 73"/>
                    <a:gd name="T5" fmla="*/ 32 h 48"/>
                    <a:gd name="T6" fmla="*/ 16 w 73"/>
                    <a:gd name="T7" fmla="*/ 16 h 48"/>
                    <a:gd name="T8" fmla="*/ 57 w 73"/>
                    <a:gd name="T9" fmla="*/ 16 h 48"/>
                    <a:gd name="T10" fmla="*/ 57 w 73"/>
                    <a:gd name="T11" fmla="*/ 0 h 48"/>
                    <a:gd name="T12" fmla="*/ 16 w 73"/>
                    <a:gd name="T13" fmla="*/ 0 h 48"/>
                    <a:gd name="T14" fmla="*/ 0 w 73"/>
                    <a:gd name="T15" fmla="*/ 16 h 48"/>
                    <a:gd name="T16" fmla="*/ 0 w 73"/>
                    <a:gd name="T17" fmla="*/ 32 h 48"/>
                    <a:gd name="T18" fmla="*/ 16 w 73"/>
                    <a:gd name="T19" fmla="*/ 48 h 48"/>
                    <a:gd name="T20" fmla="*/ 57 w 73"/>
                    <a:gd name="T21" fmla="*/ 48 h 48"/>
                    <a:gd name="T22" fmla="*/ 73 w 73"/>
                    <a:gd name="T23" fmla="*/ 32 h 48"/>
                    <a:gd name="T24" fmla="*/ 73 w 73"/>
                    <a:gd name="T25" fmla="*/ 16 h 48"/>
                    <a:gd name="T26" fmla="*/ 57 w 73"/>
                    <a:gd name="T27" fmla="*/ 0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48">
                      <a:moveTo>
                        <a:pt x="57" y="16"/>
                      </a:moveTo>
                      <a:cubicBezTo>
                        <a:pt x="57" y="32"/>
                        <a:pt x="57" y="32"/>
                        <a:pt x="57" y="32"/>
                      </a:cubicBezTo>
                      <a:cubicBezTo>
                        <a:pt x="16" y="32"/>
                        <a:pt x="16" y="32"/>
                        <a:pt x="16" y="32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2"/>
                        <a:pt x="0" y="32"/>
                        <a:pt x="0" y="32"/>
                      </a:cubicBezTo>
                      <a:cubicBezTo>
                        <a:pt x="0" y="41"/>
                        <a:pt x="7" y="48"/>
                        <a:pt x="16" y="48"/>
                      </a:cubicBezTo>
                      <a:cubicBezTo>
                        <a:pt x="57" y="48"/>
                        <a:pt x="57" y="48"/>
                        <a:pt x="57" y="48"/>
                      </a:cubicBezTo>
                      <a:cubicBezTo>
                        <a:pt x="66" y="48"/>
                        <a:pt x="73" y="41"/>
                        <a:pt x="73" y="32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8" name="Freeform 15"/>
                <p:cNvSpPr>
                  <a:spLocks noEditPoints="1"/>
                </p:cNvSpPr>
                <p:nvPr/>
              </p:nvSpPr>
              <p:spPr bwMode="auto">
                <a:xfrm>
                  <a:off x="1563190" y="3581027"/>
                  <a:ext cx="285052" cy="181983"/>
                </a:xfrm>
                <a:custGeom>
                  <a:avLst/>
                  <a:gdLst>
                    <a:gd name="T0" fmla="*/ 58 w 75"/>
                    <a:gd name="T1" fmla="*/ 16 h 48"/>
                    <a:gd name="T2" fmla="*/ 43 w 75"/>
                    <a:gd name="T3" fmla="*/ 32 h 48"/>
                    <a:gd name="T4" fmla="*/ 16 w 75"/>
                    <a:gd name="T5" fmla="*/ 32 h 48"/>
                    <a:gd name="T6" fmla="*/ 16 w 75"/>
                    <a:gd name="T7" fmla="*/ 16 h 48"/>
                    <a:gd name="T8" fmla="*/ 58 w 75"/>
                    <a:gd name="T9" fmla="*/ 16 h 48"/>
                    <a:gd name="T10" fmla="*/ 58 w 75"/>
                    <a:gd name="T11" fmla="*/ 0 h 48"/>
                    <a:gd name="T12" fmla="*/ 16 w 75"/>
                    <a:gd name="T13" fmla="*/ 0 h 48"/>
                    <a:gd name="T14" fmla="*/ 0 w 75"/>
                    <a:gd name="T15" fmla="*/ 16 h 48"/>
                    <a:gd name="T16" fmla="*/ 0 w 75"/>
                    <a:gd name="T17" fmla="*/ 32 h 48"/>
                    <a:gd name="T18" fmla="*/ 16 w 75"/>
                    <a:gd name="T19" fmla="*/ 48 h 48"/>
                    <a:gd name="T20" fmla="*/ 43 w 75"/>
                    <a:gd name="T21" fmla="*/ 48 h 48"/>
                    <a:gd name="T22" fmla="*/ 55 w 75"/>
                    <a:gd name="T23" fmla="*/ 43 h 48"/>
                    <a:gd name="T24" fmla="*/ 70 w 75"/>
                    <a:gd name="T25" fmla="*/ 26 h 48"/>
                    <a:gd name="T26" fmla="*/ 73 w 75"/>
                    <a:gd name="T27" fmla="*/ 9 h 48"/>
                    <a:gd name="T28" fmla="*/ 58 w 75"/>
                    <a:gd name="T29" fmla="*/ 0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75" h="48">
                      <a:moveTo>
                        <a:pt x="58" y="16"/>
                      </a:moveTo>
                      <a:cubicBezTo>
                        <a:pt x="43" y="32"/>
                        <a:pt x="43" y="32"/>
                        <a:pt x="43" y="32"/>
                      </a:cubicBezTo>
                      <a:cubicBezTo>
                        <a:pt x="16" y="32"/>
                        <a:pt x="16" y="32"/>
                        <a:pt x="16" y="32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8" y="16"/>
                        <a:pt x="58" y="16"/>
                        <a:pt x="58" y="16"/>
                      </a:cubicBezTo>
                      <a:moveTo>
                        <a:pt x="58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8" y="0"/>
                        <a:pt x="0" y="7"/>
                        <a:pt x="0" y="16"/>
                      </a:cubicBezTo>
                      <a:cubicBezTo>
                        <a:pt x="0" y="32"/>
                        <a:pt x="0" y="32"/>
                        <a:pt x="0" y="32"/>
                      </a:cubicBezTo>
                      <a:cubicBezTo>
                        <a:pt x="0" y="41"/>
                        <a:pt x="8" y="48"/>
                        <a:pt x="16" y="48"/>
                      </a:cubicBezTo>
                      <a:cubicBezTo>
                        <a:pt x="43" y="48"/>
                        <a:pt x="43" y="48"/>
                        <a:pt x="43" y="48"/>
                      </a:cubicBezTo>
                      <a:cubicBezTo>
                        <a:pt x="48" y="48"/>
                        <a:pt x="52" y="46"/>
                        <a:pt x="55" y="43"/>
                      </a:cubicBezTo>
                      <a:cubicBezTo>
                        <a:pt x="70" y="26"/>
                        <a:pt x="70" y="26"/>
                        <a:pt x="70" y="26"/>
                      </a:cubicBezTo>
                      <a:cubicBezTo>
                        <a:pt x="74" y="22"/>
                        <a:pt x="75" y="15"/>
                        <a:pt x="73" y="9"/>
                      </a:cubicBezTo>
                      <a:cubicBezTo>
                        <a:pt x="70" y="3"/>
                        <a:pt x="64" y="0"/>
                        <a:pt x="58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9" name="Freeform 16"/>
                <p:cNvSpPr>
                  <a:spLocks noEditPoints="1"/>
                </p:cNvSpPr>
                <p:nvPr/>
              </p:nvSpPr>
              <p:spPr bwMode="auto">
                <a:xfrm>
                  <a:off x="1563190" y="4151132"/>
                  <a:ext cx="280221" cy="194867"/>
                </a:xfrm>
                <a:custGeom>
                  <a:avLst/>
                  <a:gdLst>
                    <a:gd name="T0" fmla="*/ 58 w 74"/>
                    <a:gd name="T1" fmla="*/ 16 h 51"/>
                    <a:gd name="T2" fmla="*/ 58 w 74"/>
                    <a:gd name="T3" fmla="*/ 35 h 51"/>
                    <a:gd name="T4" fmla="*/ 16 w 74"/>
                    <a:gd name="T5" fmla="*/ 35 h 51"/>
                    <a:gd name="T6" fmla="*/ 16 w 74"/>
                    <a:gd name="T7" fmla="*/ 16 h 51"/>
                    <a:gd name="T8" fmla="*/ 58 w 74"/>
                    <a:gd name="T9" fmla="*/ 16 h 51"/>
                    <a:gd name="T10" fmla="*/ 58 w 74"/>
                    <a:gd name="T11" fmla="*/ 0 h 51"/>
                    <a:gd name="T12" fmla="*/ 16 w 74"/>
                    <a:gd name="T13" fmla="*/ 0 h 51"/>
                    <a:gd name="T14" fmla="*/ 0 w 74"/>
                    <a:gd name="T15" fmla="*/ 16 h 51"/>
                    <a:gd name="T16" fmla="*/ 0 w 74"/>
                    <a:gd name="T17" fmla="*/ 35 h 51"/>
                    <a:gd name="T18" fmla="*/ 16 w 74"/>
                    <a:gd name="T19" fmla="*/ 51 h 51"/>
                    <a:gd name="T20" fmla="*/ 58 w 74"/>
                    <a:gd name="T21" fmla="*/ 51 h 51"/>
                    <a:gd name="T22" fmla="*/ 74 w 74"/>
                    <a:gd name="T23" fmla="*/ 35 h 51"/>
                    <a:gd name="T24" fmla="*/ 74 w 74"/>
                    <a:gd name="T25" fmla="*/ 16 h 51"/>
                    <a:gd name="T26" fmla="*/ 58 w 74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4" h="51">
                      <a:moveTo>
                        <a:pt x="58" y="16"/>
                      </a:moveTo>
                      <a:cubicBezTo>
                        <a:pt x="58" y="35"/>
                        <a:pt x="58" y="35"/>
                        <a:pt x="58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8" y="16"/>
                        <a:pt x="58" y="16"/>
                        <a:pt x="58" y="16"/>
                      </a:cubicBezTo>
                      <a:moveTo>
                        <a:pt x="58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8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8" y="51"/>
                        <a:pt x="16" y="51"/>
                      </a:cubicBezTo>
                      <a:cubicBezTo>
                        <a:pt x="58" y="51"/>
                        <a:pt x="58" y="51"/>
                        <a:pt x="58" y="51"/>
                      </a:cubicBezTo>
                      <a:cubicBezTo>
                        <a:pt x="67" y="51"/>
                        <a:pt x="74" y="43"/>
                        <a:pt x="74" y="35"/>
                      </a:cubicBezTo>
                      <a:cubicBezTo>
                        <a:pt x="74" y="16"/>
                        <a:pt x="74" y="16"/>
                        <a:pt x="74" y="16"/>
                      </a:cubicBezTo>
                      <a:cubicBezTo>
                        <a:pt x="74" y="7"/>
                        <a:pt x="67" y="0"/>
                        <a:pt x="58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0" name="Freeform 17"/>
                <p:cNvSpPr>
                  <a:spLocks noEditPoints="1"/>
                </p:cNvSpPr>
                <p:nvPr/>
              </p:nvSpPr>
              <p:spPr bwMode="auto">
                <a:xfrm>
                  <a:off x="1311958" y="4064167"/>
                  <a:ext cx="190035" cy="281832"/>
                </a:xfrm>
                <a:custGeom>
                  <a:avLst/>
                  <a:gdLst>
                    <a:gd name="T0" fmla="*/ 34 w 50"/>
                    <a:gd name="T1" fmla="*/ 16 h 74"/>
                    <a:gd name="T2" fmla="*/ 34 w 50"/>
                    <a:gd name="T3" fmla="*/ 58 h 74"/>
                    <a:gd name="T4" fmla="*/ 16 w 50"/>
                    <a:gd name="T5" fmla="*/ 58 h 74"/>
                    <a:gd name="T6" fmla="*/ 16 w 50"/>
                    <a:gd name="T7" fmla="*/ 16 h 74"/>
                    <a:gd name="T8" fmla="*/ 34 w 50"/>
                    <a:gd name="T9" fmla="*/ 16 h 74"/>
                    <a:gd name="T10" fmla="*/ 34 w 50"/>
                    <a:gd name="T11" fmla="*/ 0 h 74"/>
                    <a:gd name="T12" fmla="*/ 16 w 50"/>
                    <a:gd name="T13" fmla="*/ 0 h 74"/>
                    <a:gd name="T14" fmla="*/ 0 w 50"/>
                    <a:gd name="T15" fmla="*/ 16 h 74"/>
                    <a:gd name="T16" fmla="*/ 0 w 50"/>
                    <a:gd name="T17" fmla="*/ 58 h 74"/>
                    <a:gd name="T18" fmla="*/ 16 w 50"/>
                    <a:gd name="T19" fmla="*/ 74 h 74"/>
                    <a:gd name="T20" fmla="*/ 34 w 50"/>
                    <a:gd name="T21" fmla="*/ 74 h 74"/>
                    <a:gd name="T22" fmla="*/ 50 w 50"/>
                    <a:gd name="T23" fmla="*/ 58 h 74"/>
                    <a:gd name="T24" fmla="*/ 50 w 50"/>
                    <a:gd name="T25" fmla="*/ 16 h 74"/>
                    <a:gd name="T26" fmla="*/ 34 w 50"/>
                    <a:gd name="T27" fmla="*/ 0 h 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4">
                      <a:moveTo>
                        <a:pt x="34" y="16"/>
                      </a:moveTo>
                      <a:cubicBezTo>
                        <a:pt x="34" y="58"/>
                        <a:pt x="34" y="58"/>
                        <a:pt x="34" y="58"/>
                      </a:cubicBezTo>
                      <a:cubicBezTo>
                        <a:pt x="16" y="58"/>
                        <a:pt x="16" y="58"/>
                        <a:pt x="16" y="58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8"/>
                        <a:pt x="0" y="58"/>
                        <a:pt x="0" y="58"/>
                      </a:cubicBezTo>
                      <a:cubicBezTo>
                        <a:pt x="0" y="66"/>
                        <a:pt x="7" y="74"/>
                        <a:pt x="16" y="74"/>
                      </a:cubicBezTo>
                      <a:cubicBezTo>
                        <a:pt x="34" y="74"/>
                        <a:pt x="34" y="74"/>
                        <a:pt x="34" y="74"/>
                      </a:cubicBezTo>
                      <a:cubicBezTo>
                        <a:pt x="43" y="74"/>
                        <a:pt x="50" y="66"/>
                        <a:pt x="50" y="58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1" name="Freeform 18"/>
                <p:cNvSpPr>
                  <a:spLocks noEditPoints="1"/>
                </p:cNvSpPr>
                <p:nvPr/>
              </p:nvSpPr>
              <p:spPr bwMode="auto">
                <a:xfrm>
                  <a:off x="1311958" y="4151132"/>
                  <a:ext cx="277000" cy="194867"/>
                </a:xfrm>
                <a:custGeom>
                  <a:avLst/>
                  <a:gdLst>
                    <a:gd name="T0" fmla="*/ 57 w 73"/>
                    <a:gd name="T1" fmla="*/ 16 h 51"/>
                    <a:gd name="T2" fmla="*/ 57 w 73"/>
                    <a:gd name="T3" fmla="*/ 35 h 51"/>
                    <a:gd name="T4" fmla="*/ 16 w 73"/>
                    <a:gd name="T5" fmla="*/ 35 h 51"/>
                    <a:gd name="T6" fmla="*/ 16 w 73"/>
                    <a:gd name="T7" fmla="*/ 16 h 51"/>
                    <a:gd name="T8" fmla="*/ 57 w 73"/>
                    <a:gd name="T9" fmla="*/ 16 h 51"/>
                    <a:gd name="T10" fmla="*/ 57 w 73"/>
                    <a:gd name="T11" fmla="*/ 0 h 51"/>
                    <a:gd name="T12" fmla="*/ 16 w 73"/>
                    <a:gd name="T13" fmla="*/ 0 h 51"/>
                    <a:gd name="T14" fmla="*/ 0 w 73"/>
                    <a:gd name="T15" fmla="*/ 16 h 51"/>
                    <a:gd name="T16" fmla="*/ 0 w 73"/>
                    <a:gd name="T17" fmla="*/ 35 h 51"/>
                    <a:gd name="T18" fmla="*/ 16 w 73"/>
                    <a:gd name="T19" fmla="*/ 51 h 51"/>
                    <a:gd name="T20" fmla="*/ 57 w 73"/>
                    <a:gd name="T21" fmla="*/ 51 h 51"/>
                    <a:gd name="T22" fmla="*/ 73 w 73"/>
                    <a:gd name="T23" fmla="*/ 35 h 51"/>
                    <a:gd name="T24" fmla="*/ 73 w 73"/>
                    <a:gd name="T25" fmla="*/ 16 h 51"/>
                    <a:gd name="T26" fmla="*/ 57 w 73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51">
                      <a:moveTo>
                        <a:pt x="57" y="16"/>
                      </a:moveTo>
                      <a:cubicBezTo>
                        <a:pt x="57" y="35"/>
                        <a:pt x="57" y="35"/>
                        <a:pt x="57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7" y="51"/>
                        <a:pt x="16" y="51"/>
                      </a:cubicBezTo>
                      <a:cubicBezTo>
                        <a:pt x="57" y="51"/>
                        <a:pt x="57" y="51"/>
                        <a:pt x="57" y="51"/>
                      </a:cubicBezTo>
                      <a:cubicBezTo>
                        <a:pt x="66" y="51"/>
                        <a:pt x="73" y="43"/>
                        <a:pt x="73" y="35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2" name="Freeform 19"/>
                <p:cNvSpPr>
                  <a:spLocks noEditPoints="1"/>
                </p:cNvSpPr>
                <p:nvPr/>
              </p:nvSpPr>
              <p:spPr bwMode="auto">
                <a:xfrm>
                  <a:off x="1311958" y="3820986"/>
                  <a:ext cx="190035" cy="273779"/>
                </a:xfrm>
                <a:custGeom>
                  <a:avLst/>
                  <a:gdLst>
                    <a:gd name="T0" fmla="*/ 34 w 50"/>
                    <a:gd name="T1" fmla="*/ 16 h 72"/>
                    <a:gd name="T2" fmla="*/ 34 w 50"/>
                    <a:gd name="T3" fmla="*/ 56 h 72"/>
                    <a:gd name="T4" fmla="*/ 16 w 50"/>
                    <a:gd name="T5" fmla="*/ 56 h 72"/>
                    <a:gd name="T6" fmla="*/ 16 w 50"/>
                    <a:gd name="T7" fmla="*/ 16 h 72"/>
                    <a:gd name="T8" fmla="*/ 34 w 50"/>
                    <a:gd name="T9" fmla="*/ 16 h 72"/>
                    <a:gd name="T10" fmla="*/ 34 w 50"/>
                    <a:gd name="T11" fmla="*/ 0 h 72"/>
                    <a:gd name="T12" fmla="*/ 16 w 50"/>
                    <a:gd name="T13" fmla="*/ 0 h 72"/>
                    <a:gd name="T14" fmla="*/ 0 w 50"/>
                    <a:gd name="T15" fmla="*/ 16 h 72"/>
                    <a:gd name="T16" fmla="*/ 0 w 50"/>
                    <a:gd name="T17" fmla="*/ 56 h 72"/>
                    <a:gd name="T18" fmla="*/ 16 w 50"/>
                    <a:gd name="T19" fmla="*/ 72 h 72"/>
                    <a:gd name="T20" fmla="*/ 34 w 50"/>
                    <a:gd name="T21" fmla="*/ 72 h 72"/>
                    <a:gd name="T22" fmla="*/ 50 w 50"/>
                    <a:gd name="T23" fmla="*/ 56 h 72"/>
                    <a:gd name="T24" fmla="*/ 50 w 50"/>
                    <a:gd name="T25" fmla="*/ 16 h 72"/>
                    <a:gd name="T26" fmla="*/ 34 w 50"/>
                    <a:gd name="T27" fmla="*/ 0 h 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2">
                      <a:moveTo>
                        <a:pt x="34" y="16"/>
                      </a:moveTo>
                      <a:cubicBezTo>
                        <a:pt x="34" y="56"/>
                        <a:pt x="34" y="56"/>
                        <a:pt x="34" y="56"/>
                      </a:cubicBezTo>
                      <a:cubicBezTo>
                        <a:pt x="16" y="56"/>
                        <a:pt x="16" y="56"/>
                        <a:pt x="16" y="56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6"/>
                        <a:pt x="0" y="56"/>
                        <a:pt x="0" y="56"/>
                      </a:cubicBezTo>
                      <a:cubicBezTo>
                        <a:pt x="0" y="65"/>
                        <a:pt x="7" y="72"/>
                        <a:pt x="16" y="72"/>
                      </a:cubicBezTo>
                      <a:cubicBezTo>
                        <a:pt x="34" y="72"/>
                        <a:pt x="34" y="72"/>
                        <a:pt x="34" y="72"/>
                      </a:cubicBezTo>
                      <a:cubicBezTo>
                        <a:pt x="43" y="72"/>
                        <a:pt x="50" y="65"/>
                        <a:pt x="50" y="56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3" name="Freeform 20"/>
                <p:cNvSpPr>
                  <a:spLocks noEditPoints="1"/>
                </p:cNvSpPr>
                <p:nvPr/>
              </p:nvSpPr>
              <p:spPr bwMode="auto">
                <a:xfrm>
                  <a:off x="1907830" y="4064167"/>
                  <a:ext cx="191645" cy="281832"/>
                </a:xfrm>
                <a:custGeom>
                  <a:avLst/>
                  <a:gdLst>
                    <a:gd name="T0" fmla="*/ 34 w 50"/>
                    <a:gd name="T1" fmla="*/ 16 h 74"/>
                    <a:gd name="T2" fmla="*/ 34 w 50"/>
                    <a:gd name="T3" fmla="*/ 58 h 74"/>
                    <a:gd name="T4" fmla="*/ 16 w 50"/>
                    <a:gd name="T5" fmla="*/ 58 h 74"/>
                    <a:gd name="T6" fmla="*/ 16 w 50"/>
                    <a:gd name="T7" fmla="*/ 16 h 74"/>
                    <a:gd name="T8" fmla="*/ 34 w 50"/>
                    <a:gd name="T9" fmla="*/ 16 h 74"/>
                    <a:gd name="T10" fmla="*/ 34 w 50"/>
                    <a:gd name="T11" fmla="*/ 0 h 74"/>
                    <a:gd name="T12" fmla="*/ 16 w 50"/>
                    <a:gd name="T13" fmla="*/ 0 h 74"/>
                    <a:gd name="T14" fmla="*/ 0 w 50"/>
                    <a:gd name="T15" fmla="*/ 16 h 74"/>
                    <a:gd name="T16" fmla="*/ 0 w 50"/>
                    <a:gd name="T17" fmla="*/ 58 h 74"/>
                    <a:gd name="T18" fmla="*/ 16 w 50"/>
                    <a:gd name="T19" fmla="*/ 74 h 74"/>
                    <a:gd name="T20" fmla="*/ 34 w 50"/>
                    <a:gd name="T21" fmla="*/ 74 h 74"/>
                    <a:gd name="T22" fmla="*/ 50 w 50"/>
                    <a:gd name="T23" fmla="*/ 58 h 74"/>
                    <a:gd name="T24" fmla="*/ 50 w 50"/>
                    <a:gd name="T25" fmla="*/ 16 h 74"/>
                    <a:gd name="T26" fmla="*/ 34 w 50"/>
                    <a:gd name="T27" fmla="*/ 0 h 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4">
                      <a:moveTo>
                        <a:pt x="34" y="16"/>
                      </a:moveTo>
                      <a:cubicBezTo>
                        <a:pt x="34" y="58"/>
                        <a:pt x="34" y="58"/>
                        <a:pt x="34" y="58"/>
                      </a:cubicBezTo>
                      <a:cubicBezTo>
                        <a:pt x="16" y="58"/>
                        <a:pt x="16" y="58"/>
                        <a:pt x="16" y="58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8"/>
                        <a:pt x="0" y="58"/>
                        <a:pt x="0" y="58"/>
                      </a:cubicBezTo>
                      <a:cubicBezTo>
                        <a:pt x="0" y="66"/>
                        <a:pt x="7" y="74"/>
                        <a:pt x="16" y="74"/>
                      </a:cubicBezTo>
                      <a:cubicBezTo>
                        <a:pt x="34" y="74"/>
                        <a:pt x="34" y="74"/>
                        <a:pt x="34" y="74"/>
                      </a:cubicBezTo>
                      <a:cubicBezTo>
                        <a:pt x="43" y="74"/>
                        <a:pt x="50" y="66"/>
                        <a:pt x="50" y="58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4" name="Freeform 21"/>
                <p:cNvSpPr>
                  <a:spLocks noEditPoints="1"/>
                </p:cNvSpPr>
                <p:nvPr/>
              </p:nvSpPr>
              <p:spPr bwMode="auto">
                <a:xfrm>
                  <a:off x="1820865" y="4151132"/>
                  <a:ext cx="278610" cy="194867"/>
                </a:xfrm>
                <a:custGeom>
                  <a:avLst/>
                  <a:gdLst>
                    <a:gd name="T0" fmla="*/ 57 w 73"/>
                    <a:gd name="T1" fmla="*/ 16 h 51"/>
                    <a:gd name="T2" fmla="*/ 57 w 73"/>
                    <a:gd name="T3" fmla="*/ 35 h 51"/>
                    <a:gd name="T4" fmla="*/ 16 w 73"/>
                    <a:gd name="T5" fmla="*/ 35 h 51"/>
                    <a:gd name="T6" fmla="*/ 16 w 73"/>
                    <a:gd name="T7" fmla="*/ 16 h 51"/>
                    <a:gd name="T8" fmla="*/ 57 w 73"/>
                    <a:gd name="T9" fmla="*/ 16 h 51"/>
                    <a:gd name="T10" fmla="*/ 57 w 73"/>
                    <a:gd name="T11" fmla="*/ 0 h 51"/>
                    <a:gd name="T12" fmla="*/ 16 w 73"/>
                    <a:gd name="T13" fmla="*/ 0 h 51"/>
                    <a:gd name="T14" fmla="*/ 0 w 73"/>
                    <a:gd name="T15" fmla="*/ 16 h 51"/>
                    <a:gd name="T16" fmla="*/ 0 w 73"/>
                    <a:gd name="T17" fmla="*/ 35 h 51"/>
                    <a:gd name="T18" fmla="*/ 16 w 73"/>
                    <a:gd name="T19" fmla="*/ 51 h 51"/>
                    <a:gd name="T20" fmla="*/ 57 w 73"/>
                    <a:gd name="T21" fmla="*/ 51 h 51"/>
                    <a:gd name="T22" fmla="*/ 73 w 73"/>
                    <a:gd name="T23" fmla="*/ 35 h 51"/>
                    <a:gd name="T24" fmla="*/ 73 w 73"/>
                    <a:gd name="T25" fmla="*/ 16 h 51"/>
                    <a:gd name="T26" fmla="*/ 57 w 73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51">
                      <a:moveTo>
                        <a:pt x="57" y="16"/>
                      </a:moveTo>
                      <a:cubicBezTo>
                        <a:pt x="57" y="35"/>
                        <a:pt x="57" y="35"/>
                        <a:pt x="57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7" y="51"/>
                        <a:pt x="16" y="51"/>
                      </a:cubicBezTo>
                      <a:cubicBezTo>
                        <a:pt x="57" y="51"/>
                        <a:pt x="57" y="51"/>
                        <a:pt x="57" y="51"/>
                      </a:cubicBezTo>
                      <a:cubicBezTo>
                        <a:pt x="66" y="51"/>
                        <a:pt x="73" y="43"/>
                        <a:pt x="73" y="35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5" name="Freeform 22"/>
                <p:cNvSpPr>
                  <a:spLocks noEditPoints="1"/>
                </p:cNvSpPr>
                <p:nvPr/>
              </p:nvSpPr>
              <p:spPr bwMode="auto">
                <a:xfrm>
                  <a:off x="1907830" y="3820986"/>
                  <a:ext cx="191645" cy="273779"/>
                </a:xfrm>
                <a:custGeom>
                  <a:avLst/>
                  <a:gdLst>
                    <a:gd name="T0" fmla="*/ 34 w 50"/>
                    <a:gd name="T1" fmla="*/ 16 h 72"/>
                    <a:gd name="T2" fmla="*/ 34 w 50"/>
                    <a:gd name="T3" fmla="*/ 56 h 72"/>
                    <a:gd name="T4" fmla="*/ 16 w 50"/>
                    <a:gd name="T5" fmla="*/ 56 h 72"/>
                    <a:gd name="T6" fmla="*/ 16 w 50"/>
                    <a:gd name="T7" fmla="*/ 16 h 72"/>
                    <a:gd name="T8" fmla="*/ 34 w 50"/>
                    <a:gd name="T9" fmla="*/ 16 h 72"/>
                    <a:gd name="T10" fmla="*/ 34 w 50"/>
                    <a:gd name="T11" fmla="*/ 0 h 72"/>
                    <a:gd name="T12" fmla="*/ 16 w 50"/>
                    <a:gd name="T13" fmla="*/ 0 h 72"/>
                    <a:gd name="T14" fmla="*/ 0 w 50"/>
                    <a:gd name="T15" fmla="*/ 16 h 72"/>
                    <a:gd name="T16" fmla="*/ 0 w 50"/>
                    <a:gd name="T17" fmla="*/ 56 h 72"/>
                    <a:gd name="T18" fmla="*/ 16 w 50"/>
                    <a:gd name="T19" fmla="*/ 72 h 72"/>
                    <a:gd name="T20" fmla="*/ 34 w 50"/>
                    <a:gd name="T21" fmla="*/ 72 h 72"/>
                    <a:gd name="T22" fmla="*/ 50 w 50"/>
                    <a:gd name="T23" fmla="*/ 56 h 72"/>
                    <a:gd name="T24" fmla="*/ 50 w 50"/>
                    <a:gd name="T25" fmla="*/ 16 h 72"/>
                    <a:gd name="T26" fmla="*/ 34 w 50"/>
                    <a:gd name="T27" fmla="*/ 0 h 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2">
                      <a:moveTo>
                        <a:pt x="34" y="16"/>
                      </a:moveTo>
                      <a:cubicBezTo>
                        <a:pt x="34" y="56"/>
                        <a:pt x="34" y="56"/>
                        <a:pt x="34" y="56"/>
                      </a:cubicBezTo>
                      <a:cubicBezTo>
                        <a:pt x="16" y="56"/>
                        <a:pt x="16" y="56"/>
                        <a:pt x="16" y="56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6"/>
                        <a:pt x="0" y="56"/>
                        <a:pt x="0" y="56"/>
                      </a:cubicBezTo>
                      <a:cubicBezTo>
                        <a:pt x="0" y="65"/>
                        <a:pt x="7" y="72"/>
                        <a:pt x="16" y="72"/>
                      </a:cubicBezTo>
                      <a:cubicBezTo>
                        <a:pt x="34" y="72"/>
                        <a:pt x="34" y="72"/>
                        <a:pt x="34" y="72"/>
                      </a:cubicBezTo>
                      <a:cubicBezTo>
                        <a:pt x="43" y="72"/>
                        <a:pt x="50" y="65"/>
                        <a:pt x="50" y="56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6" name="Freeform 23"/>
                <p:cNvSpPr>
                  <a:spLocks noEditPoints="1"/>
                </p:cNvSpPr>
                <p:nvPr/>
              </p:nvSpPr>
              <p:spPr bwMode="auto">
                <a:xfrm>
                  <a:off x="1661428" y="3405486"/>
                  <a:ext cx="600703" cy="594262"/>
                </a:xfrm>
                <a:custGeom>
                  <a:avLst/>
                  <a:gdLst>
                    <a:gd name="T0" fmla="*/ 105 w 158"/>
                    <a:gd name="T1" fmla="*/ 16 h 156"/>
                    <a:gd name="T2" fmla="*/ 140 w 158"/>
                    <a:gd name="T3" fmla="*/ 56 h 156"/>
                    <a:gd name="T4" fmla="*/ 56 w 158"/>
                    <a:gd name="T5" fmla="*/ 140 h 156"/>
                    <a:gd name="T6" fmla="*/ 17 w 158"/>
                    <a:gd name="T7" fmla="*/ 99 h 156"/>
                    <a:gd name="T8" fmla="*/ 105 w 158"/>
                    <a:gd name="T9" fmla="*/ 16 h 156"/>
                    <a:gd name="T10" fmla="*/ 105 w 158"/>
                    <a:gd name="T11" fmla="*/ 0 h 156"/>
                    <a:gd name="T12" fmla="*/ 94 w 158"/>
                    <a:gd name="T13" fmla="*/ 5 h 156"/>
                    <a:gd name="T14" fmla="*/ 6 w 158"/>
                    <a:gd name="T15" fmla="*/ 87 h 156"/>
                    <a:gd name="T16" fmla="*/ 5 w 158"/>
                    <a:gd name="T17" fmla="*/ 109 h 156"/>
                    <a:gd name="T18" fmla="*/ 44 w 158"/>
                    <a:gd name="T19" fmla="*/ 151 h 156"/>
                    <a:gd name="T20" fmla="*/ 55 w 158"/>
                    <a:gd name="T21" fmla="*/ 156 h 156"/>
                    <a:gd name="T22" fmla="*/ 56 w 158"/>
                    <a:gd name="T23" fmla="*/ 156 h 156"/>
                    <a:gd name="T24" fmla="*/ 67 w 158"/>
                    <a:gd name="T25" fmla="*/ 152 h 156"/>
                    <a:gd name="T26" fmla="*/ 151 w 158"/>
                    <a:gd name="T27" fmla="*/ 67 h 156"/>
                    <a:gd name="T28" fmla="*/ 152 w 158"/>
                    <a:gd name="T29" fmla="*/ 45 h 156"/>
                    <a:gd name="T30" fmla="*/ 117 w 158"/>
                    <a:gd name="T31" fmla="*/ 6 h 156"/>
                    <a:gd name="T32" fmla="*/ 105 w 158"/>
                    <a:gd name="T33" fmla="*/ 0 h 156"/>
                    <a:gd name="T34" fmla="*/ 105 w 158"/>
                    <a:gd name="T35" fmla="*/ 0 h 1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58" h="156">
                      <a:moveTo>
                        <a:pt x="105" y="16"/>
                      </a:moveTo>
                      <a:cubicBezTo>
                        <a:pt x="140" y="56"/>
                        <a:pt x="140" y="56"/>
                        <a:pt x="140" y="56"/>
                      </a:cubicBezTo>
                      <a:cubicBezTo>
                        <a:pt x="56" y="140"/>
                        <a:pt x="56" y="140"/>
                        <a:pt x="56" y="140"/>
                      </a:cubicBezTo>
                      <a:cubicBezTo>
                        <a:pt x="17" y="99"/>
                        <a:pt x="17" y="99"/>
                        <a:pt x="17" y="99"/>
                      </a:cubicBezTo>
                      <a:cubicBezTo>
                        <a:pt x="105" y="16"/>
                        <a:pt x="105" y="16"/>
                        <a:pt x="105" y="16"/>
                      </a:cubicBezTo>
                      <a:moveTo>
                        <a:pt x="105" y="0"/>
                      </a:moveTo>
                      <a:cubicBezTo>
                        <a:pt x="101" y="0"/>
                        <a:pt x="97" y="2"/>
                        <a:pt x="94" y="5"/>
                      </a:cubicBezTo>
                      <a:cubicBezTo>
                        <a:pt x="6" y="87"/>
                        <a:pt x="6" y="87"/>
                        <a:pt x="6" y="87"/>
                      </a:cubicBezTo>
                      <a:cubicBezTo>
                        <a:pt x="0" y="93"/>
                        <a:pt x="0" y="103"/>
                        <a:pt x="5" y="109"/>
                      </a:cubicBezTo>
                      <a:cubicBezTo>
                        <a:pt x="44" y="151"/>
                        <a:pt x="44" y="151"/>
                        <a:pt x="44" y="151"/>
                      </a:cubicBezTo>
                      <a:cubicBezTo>
                        <a:pt x="47" y="154"/>
                        <a:pt x="51" y="156"/>
                        <a:pt x="55" y="156"/>
                      </a:cubicBezTo>
                      <a:cubicBezTo>
                        <a:pt x="55" y="156"/>
                        <a:pt x="56" y="156"/>
                        <a:pt x="56" y="156"/>
                      </a:cubicBezTo>
                      <a:cubicBezTo>
                        <a:pt x="60" y="156"/>
                        <a:pt x="64" y="155"/>
                        <a:pt x="67" y="152"/>
                      </a:cubicBezTo>
                      <a:cubicBezTo>
                        <a:pt x="151" y="67"/>
                        <a:pt x="151" y="67"/>
                        <a:pt x="151" y="67"/>
                      </a:cubicBezTo>
                      <a:cubicBezTo>
                        <a:pt x="157" y="61"/>
                        <a:pt x="158" y="52"/>
                        <a:pt x="152" y="45"/>
                      </a:cubicBezTo>
                      <a:cubicBezTo>
                        <a:pt x="117" y="6"/>
                        <a:pt x="117" y="6"/>
                        <a:pt x="117" y="6"/>
                      </a:cubicBezTo>
                      <a:cubicBezTo>
                        <a:pt x="114" y="3"/>
                        <a:pt x="110" y="1"/>
                        <a:pt x="105" y="0"/>
                      </a:cubicBezTo>
                      <a:cubicBezTo>
                        <a:pt x="105" y="0"/>
                        <a:pt x="105" y="0"/>
                        <a:pt x="105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7" name="Freeform 24"/>
                <p:cNvSpPr>
                  <a:spLocks noEditPoints="1"/>
                </p:cNvSpPr>
                <p:nvPr/>
              </p:nvSpPr>
              <p:spPr bwMode="auto">
                <a:xfrm>
                  <a:off x="1555138" y="3790388"/>
                  <a:ext cx="318872" cy="293105"/>
                </a:xfrm>
                <a:custGeom>
                  <a:avLst/>
                  <a:gdLst>
                    <a:gd name="T0" fmla="*/ 32 w 84"/>
                    <a:gd name="T1" fmla="*/ 16 h 77"/>
                    <a:gd name="T2" fmla="*/ 67 w 84"/>
                    <a:gd name="T3" fmla="*/ 50 h 77"/>
                    <a:gd name="T4" fmla="*/ 17 w 84"/>
                    <a:gd name="T5" fmla="*/ 61 h 77"/>
                    <a:gd name="T6" fmla="*/ 32 w 84"/>
                    <a:gd name="T7" fmla="*/ 16 h 77"/>
                    <a:gd name="T8" fmla="*/ 32 w 84"/>
                    <a:gd name="T9" fmla="*/ 0 h 77"/>
                    <a:gd name="T10" fmla="*/ 28 w 84"/>
                    <a:gd name="T11" fmla="*/ 1 h 77"/>
                    <a:gd name="T12" fmla="*/ 17 w 84"/>
                    <a:gd name="T13" fmla="*/ 11 h 77"/>
                    <a:gd name="T14" fmla="*/ 2 w 84"/>
                    <a:gd name="T15" fmla="*/ 56 h 77"/>
                    <a:gd name="T16" fmla="*/ 5 w 84"/>
                    <a:gd name="T17" fmla="*/ 72 h 77"/>
                    <a:gd name="T18" fmla="*/ 17 w 84"/>
                    <a:gd name="T19" fmla="*/ 77 h 77"/>
                    <a:gd name="T20" fmla="*/ 20 w 84"/>
                    <a:gd name="T21" fmla="*/ 76 h 77"/>
                    <a:gd name="T22" fmla="*/ 71 w 84"/>
                    <a:gd name="T23" fmla="*/ 65 h 77"/>
                    <a:gd name="T24" fmla="*/ 83 w 84"/>
                    <a:gd name="T25" fmla="*/ 54 h 77"/>
                    <a:gd name="T26" fmla="*/ 78 w 84"/>
                    <a:gd name="T27" fmla="*/ 38 h 77"/>
                    <a:gd name="T28" fmla="*/ 43 w 84"/>
                    <a:gd name="T29" fmla="*/ 5 h 77"/>
                    <a:gd name="T30" fmla="*/ 32 w 84"/>
                    <a:gd name="T31" fmla="*/ 0 h 7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84" h="77">
                      <a:moveTo>
                        <a:pt x="32" y="16"/>
                      </a:moveTo>
                      <a:cubicBezTo>
                        <a:pt x="67" y="50"/>
                        <a:pt x="67" y="50"/>
                        <a:pt x="67" y="50"/>
                      </a:cubicBezTo>
                      <a:cubicBezTo>
                        <a:pt x="17" y="61"/>
                        <a:pt x="17" y="61"/>
                        <a:pt x="17" y="61"/>
                      </a:cubicBezTo>
                      <a:cubicBezTo>
                        <a:pt x="32" y="16"/>
                        <a:pt x="32" y="16"/>
                        <a:pt x="32" y="16"/>
                      </a:cubicBezTo>
                      <a:moveTo>
                        <a:pt x="32" y="0"/>
                      </a:moveTo>
                      <a:cubicBezTo>
                        <a:pt x="31" y="0"/>
                        <a:pt x="29" y="0"/>
                        <a:pt x="28" y="1"/>
                      </a:cubicBezTo>
                      <a:cubicBezTo>
                        <a:pt x="23" y="2"/>
                        <a:pt x="18" y="6"/>
                        <a:pt x="17" y="11"/>
                      </a:cubicBezTo>
                      <a:cubicBezTo>
                        <a:pt x="2" y="56"/>
                        <a:pt x="2" y="56"/>
                        <a:pt x="2" y="56"/>
                      </a:cubicBezTo>
                      <a:cubicBezTo>
                        <a:pt x="0" y="61"/>
                        <a:pt x="1" y="67"/>
                        <a:pt x="5" y="72"/>
                      </a:cubicBezTo>
                      <a:cubicBezTo>
                        <a:pt x="8" y="75"/>
                        <a:pt x="12" y="77"/>
                        <a:pt x="17" y="77"/>
                      </a:cubicBezTo>
                      <a:cubicBezTo>
                        <a:pt x="18" y="77"/>
                        <a:pt x="19" y="77"/>
                        <a:pt x="20" y="76"/>
                      </a:cubicBezTo>
                      <a:cubicBezTo>
                        <a:pt x="71" y="65"/>
                        <a:pt x="71" y="65"/>
                        <a:pt x="71" y="65"/>
                      </a:cubicBezTo>
                      <a:cubicBezTo>
                        <a:pt x="77" y="64"/>
                        <a:pt x="81" y="59"/>
                        <a:pt x="83" y="54"/>
                      </a:cubicBezTo>
                      <a:cubicBezTo>
                        <a:pt x="84" y="48"/>
                        <a:pt x="83" y="42"/>
                        <a:pt x="78" y="38"/>
                      </a:cubicBezTo>
                      <a:cubicBezTo>
                        <a:pt x="43" y="5"/>
                        <a:pt x="43" y="5"/>
                        <a:pt x="43" y="5"/>
                      </a:cubicBezTo>
                      <a:cubicBezTo>
                        <a:pt x="40" y="2"/>
                        <a:pt x="36" y="0"/>
                        <a:pt x="32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8" name="Freeform 25"/>
                <p:cNvSpPr>
                  <a:spLocks/>
                </p:cNvSpPr>
                <p:nvPr/>
              </p:nvSpPr>
              <p:spPr bwMode="auto">
                <a:xfrm>
                  <a:off x="1371545" y="3642225"/>
                  <a:ext cx="69249" cy="148163"/>
                </a:xfrm>
                <a:custGeom>
                  <a:avLst/>
                  <a:gdLst>
                    <a:gd name="T0" fmla="*/ 0 w 43"/>
                    <a:gd name="T1" fmla="*/ 0 h 92"/>
                    <a:gd name="T2" fmla="*/ 43 w 43"/>
                    <a:gd name="T3" fmla="*/ 0 h 92"/>
                    <a:gd name="T4" fmla="*/ 43 w 43"/>
                    <a:gd name="T5" fmla="*/ 92 h 92"/>
                    <a:gd name="T6" fmla="*/ 0 w 43"/>
                    <a:gd name="T7" fmla="*/ 92 h 92"/>
                    <a:gd name="T8" fmla="*/ 0 w 43"/>
                    <a:gd name="T9" fmla="*/ 0 h 92"/>
                    <a:gd name="T10" fmla="*/ 0 w 43"/>
                    <a:gd name="T11" fmla="*/ 0 h 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2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2"/>
                      </a:lnTo>
                      <a:lnTo>
                        <a:pt x="0" y="92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9" name="Freeform 26"/>
                <p:cNvSpPr>
                  <a:spLocks/>
                </p:cNvSpPr>
                <p:nvPr/>
              </p:nvSpPr>
              <p:spPr bwMode="auto">
                <a:xfrm>
                  <a:off x="1371545" y="3642225"/>
                  <a:ext cx="156215" cy="59588"/>
                </a:xfrm>
                <a:custGeom>
                  <a:avLst/>
                  <a:gdLst>
                    <a:gd name="T0" fmla="*/ 0 w 97"/>
                    <a:gd name="T1" fmla="*/ 0 h 37"/>
                    <a:gd name="T2" fmla="*/ 97 w 97"/>
                    <a:gd name="T3" fmla="*/ 0 h 37"/>
                    <a:gd name="T4" fmla="*/ 97 w 97"/>
                    <a:gd name="T5" fmla="*/ 37 h 37"/>
                    <a:gd name="T6" fmla="*/ 0 w 97"/>
                    <a:gd name="T7" fmla="*/ 37 h 37"/>
                    <a:gd name="T8" fmla="*/ 0 w 97"/>
                    <a:gd name="T9" fmla="*/ 0 h 37"/>
                    <a:gd name="T10" fmla="*/ 0 w 97"/>
                    <a:gd name="T11" fmla="*/ 0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37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37"/>
                      </a:lnTo>
                      <a:lnTo>
                        <a:pt x="0" y="37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0" name="Freeform 27"/>
                <p:cNvSpPr>
                  <a:spLocks/>
                </p:cNvSpPr>
                <p:nvPr/>
              </p:nvSpPr>
              <p:spPr bwMode="auto">
                <a:xfrm>
                  <a:off x="1622777" y="3642225"/>
                  <a:ext cx="161046" cy="59588"/>
                </a:xfrm>
                <a:custGeom>
                  <a:avLst/>
                  <a:gdLst>
                    <a:gd name="T0" fmla="*/ 0 w 100"/>
                    <a:gd name="T1" fmla="*/ 37 h 37"/>
                    <a:gd name="T2" fmla="*/ 0 w 100"/>
                    <a:gd name="T3" fmla="*/ 0 h 37"/>
                    <a:gd name="T4" fmla="*/ 100 w 100"/>
                    <a:gd name="T5" fmla="*/ 0 h 37"/>
                    <a:gd name="T6" fmla="*/ 64 w 100"/>
                    <a:gd name="T7" fmla="*/ 37 h 37"/>
                    <a:gd name="T8" fmla="*/ 0 w 100"/>
                    <a:gd name="T9" fmla="*/ 37 h 37"/>
                    <a:gd name="T10" fmla="*/ 0 w 100"/>
                    <a:gd name="T11" fmla="*/ 37 h 37"/>
                    <a:gd name="T12" fmla="*/ 0 w 100"/>
                    <a:gd name="T13" fmla="*/ 37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37">
                      <a:moveTo>
                        <a:pt x="0" y="37"/>
                      </a:moveTo>
                      <a:lnTo>
                        <a:pt x="0" y="0"/>
                      </a:lnTo>
                      <a:lnTo>
                        <a:pt x="100" y="0"/>
                      </a:lnTo>
                      <a:lnTo>
                        <a:pt x="64" y="37"/>
                      </a:lnTo>
                      <a:lnTo>
                        <a:pt x="0" y="37"/>
                      </a:lnTo>
                      <a:lnTo>
                        <a:pt x="0" y="37"/>
                      </a:lnTo>
                      <a:lnTo>
                        <a:pt x="0" y="3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1" name="Freeform 28"/>
                <p:cNvSpPr>
                  <a:spLocks/>
                </p:cNvSpPr>
                <p:nvPr/>
              </p:nvSpPr>
              <p:spPr bwMode="auto">
                <a:xfrm>
                  <a:off x="1622777" y="4212330"/>
                  <a:ext cx="161046" cy="72471"/>
                </a:xfrm>
                <a:custGeom>
                  <a:avLst/>
                  <a:gdLst>
                    <a:gd name="T0" fmla="*/ 0 w 100"/>
                    <a:gd name="T1" fmla="*/ 0 h 45"/>
                    <a:gd name="T2" fmla="*/ 100 w 100"/>
                    <a:gd name="T3" fmla="*/ 0 h 45"/>
                    <a:gd name="T4" fmla="*/ 100 w 100"/>
                    <a:gd name="T5" fmla="*/ 45 h 45"/>
                    <a:gd name="T6" fmla="*/ 0 w 100"/>
                    <a:gd name="T7" fmla="*/ 45 h 45"/>
                    <a:gd name="T8" fmla="*/ 0 w 100"/>
                    <a:gd name="T9" fmla="*/ 0 h 45"/>
                    <a:gd name="T10" fmla="*/ 0 w 100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00" h="45">
                      <a:moveTo>
                        <a:pt x="0" y="0"/>
                      </a:moveTo>
                      <a:lnTo>
                        <a:pt x="100" y="0"/>
                      </a:lnTo>
                      <a:lnTo>
                        <a:pt x="100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2" name="Freeform 29"/>
                <p:cNvSpPr>
                  <a:spLocks/>
                </p:cNvSpPr>
                <p:nvPr/>
              </p:nvSpPr>
              <p:spPr bwMode="auto">
                <a:xfrm>
                  <a:off x="1371545" y="4125365"/>
                  <a:ext cx="69249" cy="159437"/>
                </a:xfrm>
                <a:custGeom>
                  <a:avLst/>
                  <a:gdLst>
                    <a:gd name="T0" fmla="*/ 0 w 43"/>
                    <a:gd name="T1" fmla="*/ 0 h 99"/>
                    <a:gd name="T2" fmla="*/ 43 w 43"/>
                    <a:gd name="T3" fmla="*/ 0 h 99"/>
                    <a:gd name="T4" fmla="*/ 43 w 43"/>
                    <a:gd name="T5" fmla="*/ 99 h 99"/>
                    <a:gd name="T6" fmla="*/ 0 w 43"/>
                    <a:gd name="T7" fmla="*/ 99 h 99"/>
                    <a:gd name="T8" fmla="*/ 0 w 43"/>
                    <a:gd name="T9" fmla="*/ 0 h 99"/>
                    <a:gd name="T10" fmla="*/ 0 w 43"/>
                    <a:gd name="T11" fmla="*/ 0 h 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9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9"/>
                      </a:lnTo>
                      <a:lnTo>
                        <a:pt x="0" y="99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3" name="Freeform 30"/>
                <p:cNvSpPr>
                  <a:spLocks/>
                </p:cNvSpPr>
                <p:nvPr/>
              </p:nvSpPr>
              <p:spPr bwMode="auto">
                <a:xfrm>
                  <a:off x="1371545" y="4212330"/>
                  <a:ext cx="156215" cy="72471"/>
                </a:xfrm>
                <a:custGeom>
                  <a:avLst/>
                  <a:gdLst>
                    <a:gd name="T0" fmla="*/ 0 w 97"/>
                    <a:gd name="T1" fmla="*/ 0 h 45"/>
                    <a:gd name="T2" fmla="*/ 97 w 97"/>
                    <a:gd name="T3" fmla="*/ 0 h 45"/>
                    <a:gd name="T4" fmla="*/ 97 w 97"/>
                    <a:gd name="T5" fmla="*/ 45 h 45"/>
                    <a:gd name="T6" fmla="*/ 0 w 97"/>
                    <a:gd name="T7" fmla="*/ 45 h 45"/>
                    <a:gd name="T8" fmla="*/ 0 w 97"/>
                    <a:gd name="T9" fmla="*/ 0 h 45"/>
                    <a:gd name="T10" fmla="*/ 0 w 97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45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4" name="Freeform 31"/>
                <p:cNvSpPr>
                  <a:spLocks/>
                </p:cNvSpPr>
                <p:nvPr/>
              </p:nvSpPr>
              <p:spPr bwMode="auto">
                <a:xfrm>
                  <a:off x="1371545" y="3880574"/>
                  <a:ext cx="69249" cy="152995"/>
                </a:xfrm>
                <a:custGeom>
                  <a:avLst/>
                  <a:gdLst>
                    <a:gd name="T0" fmla="*/ 0 w 43"/>
                    <a:gd name="T1" fmla="*/ 0 h 95"/>
                    <a:gd name="T2" fmla="*/ 43 w 43"/>
                    <a:gd name="T3" fmla="*/ 0 h 95"/>
                    <a:gd name="T4" fmla="*/ 43 w 43"/>
                    <a:gd name="T5" fmla="*/ 95 h 95"/>
                    <a:gd name="T6" fmla="*/ 0 w 43"/>
                    <a:gd name="T7" fmla="*/ 95 h 95"/>
                    <a:gd name="T8" fmla="*/ 0 w 43"/>
                    <a:gd name="T9" fmla="*/ 0 h 95"/>
                    <a:gd name="T10" fmla="*/ 0 w 43"/>
                    <a:gd name="T11" fmla="*/ 0 h 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5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5"/>
                      </a:lnTo>
                      <a:lnTo>
                        <a:pt x="0" y="9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5" name="Freeform 32"/>
                <p:cNvSpPr>
                  <a:spLocks/>
                </p:cNvSpPr>
                <p:nvPr/>
              </p:nvSpPr>
              <p:spPr bwMode="auto">
                <a:xfrm>
                  <a:off x="1969027" y="4125365"/>
                  <a:ext cx="69249" cy="159437"/>
                </a:xfrm>
                <a:custGeom>
                  <a:avLst/>
                  <a:gdLst>
                    <a:gd name="T0" fmla="*/ 0 w 43"/>
                    <a:gd name="T1" fmla="*/ 0 h 99"/>
                    <a:gd name="T2" fmla="*/ 43 w 43"/>
                    <a:gd name="T3" fmla="*/ 0 h 99"/>
                    <a:gd name="T4" fmla="*/ 43 w 43"/>
                    <a:gd name="T5" fmla="*/ 99 h 99"/>
                    <a:gd name="T6" fmla="*/ 0 w 43"/>
                    <a:gd name="T7" fmla="*/ 99 h 99"/>
                    <a:gd name="T8" fmla="*/ 0 w 43"/>
                    <a:gd name="T9" fmla="*/ 0 h 99"/>
                    <a:gd name="T10" fmla="*/ 0 w 43"/>
                    <a:gd name="T11" fmla="*/ 0 h 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9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9"/>
                      </a:lnTo>
                      <a:lnTo>
                        <a:pt x="0" y="99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6" name="Freeform 33"/>
                <p:cNvSpPr>
                  <a:spLocks/>
                </p:cNvSpPr>
                <p:nvPr/>
              </p:nvSpPr>
              <p:spPr bwMode="auto">
                <a:xfrm>
                  <a:off x="1882062" y="4212330"/>
                  <a:ext cx="156215" cy="72471"/>
                </a:xfrm>
                <a:custGeom>
                  <a:avLst/>
                  <a:gdLst>
                    <a:gd name="T0" fmla="*/ 0 w 97"/>
                    <a:gd name="T1" fmla="*/ 0 h 45"/>
                    <a:gd name="T2" fmla="*/ 97 w 97"/>
                    <a:gd name="T3" fmla="*/ 0 h 45"/>
                    <a:gd name="T4" fmla="*/ 97 w 97"/>
                    <a:gd name="T5" fmla="*/ 45 h 45"/>
                    <a:gd name="T6" fmla="*/ 0 w 97"/>
                    <a:gd name="T7" fmla="*/ 45 h 45"/>
                    <a:gd name="T8" fmla="*/ 0 w 97"/>
                    <a:gd name="T9" fmla="*/ 0 h 45"/>
                    <a:gd name="T10" fmla="*/ 0 w 97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45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7" name="Freeform 34"/>
                <p:cNvSpPr>
                  <a:spLocks/>
                </p:cNvSpPr>
                <p:nvPr/>
              </p:nvSpPr>
              <p:spPr bwMode="auto">
                <a:xfrm>
                  <a:off x="1969027" y="3880574"/>
                  <a:ext cx="69249" cy="152995"/>
                </a:xfrm>
                <a:custGeom>
                  <a:avLst/>
                  <a:gdLst>
                    <a:gd name="T0" fmla="*/ 0 w 43"/>
                    <a:gd name="T1" fmla="*/ 0 h 95"/>
                    <a:gd name="T2" fmla="*/ 43 w 43"/>
                    <a:gd name="T3" fmla="*/ 0 h 95"/>
                    <a:gd name="T4" fmla="*/ 43 w 43"/>
                    <a:gd name="T5" fmla="*/ 95 h 95"/>
                    <a:gd name="T6" fmla="*/ 0 w 43"/>
                    <a:gd name="T7" fmla="*/ 95 h 95"/>
                    <a:gd name="T8" fmla="*/ 0 w 43"/>
                    <a:gd name="T9" fmla="*/ 0 h 95"/>
                    <a:gd name="T10" fmla="*/ 0 w 43"/>
                    <a:gd name="T11" fmla="*/ 0 h 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5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5"/>
                      </a:lnTo>
                      <a:lnTo>
                        <a:pt x="0" y="9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8" name="Freeform 35"/>
                <p:cNvSpPr>
                  <a:spLocks/>
                </p:cNvSpPr>
                <p:nvPr/>
              </p:nvSpPr>
              <p:spPr bwMode="auto">
                <a:xfrm>
                  <a:off x="1725847" y="3466684"/>
                  <a:ext cx="468645" cy="471867"/>
                </a:xfrm>
                <a:custGeom>
                  <a:avLst/>
                  <a:gdLst>
                    <a:gd name="T0" fmla="*/ 208 w 291"/>
                    <a:gd name="T1" fmla="*/ 0 h 293"/>
                    <a:gd name="T2" fmla="*/ 0 w 291"/>
                    <a:gd name="T3" fmla="*/ 196 h 293"/>
                    <a:gd name="T4" fmla="*/ 92 w 291"/>
                    <a:gd name="T5" fmla="*/ 293 h 293"/>
                    <a:gd name="T6" fmla="*/ 291 w 291"/>
                    <a:gd name="T7" fmla="*/ 94 h 293"/>
                    <a:gd name="T8" fmla="*/ 208 w 291"/>
                    <a:gd name="T9" fmla="*/ 0 h 293"/>
                    <a:gd name="T10" fmla="*/ 208 w 291"/>
                    <a:gd name="T11" fmla="*/ 0 h 293"/>
                    <a:gd name="T12" fmla="*/ 208 w 291"/>
                    <a:gd name="T13" fmla="*/ 0 h 29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91" h="293">
                      <a:moveTo>
                        <a:pt x="208" y="0"/>
                      </a:moveTo>
                      <a:lnTo>
                        <a:pt x="0" y="196"/>
                      </a:lnTo>
                      <a:lnTo>
                        <a:pt x="92" y="293"/>
                      </a:lnTo>
                      <a:lnTo>
                        <a:pt x="291" y="94"/>
                      </a:lnTo>
                      <a:lnTo>
                        <a:pt x="208" y="0"/>
                      </a:lnTo>
                      <a:lnTo>
                        <a:pt x="208" y="0"/>
                      </a:lnTo>
                      <a:lnTo>
                        <a:pt x="208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9" name="Freeform 36"/>
                <p:cNvSpPr>
                  <a:spLocks/>
                </p:cNvSpPr>
                <p:nvPr/>
              </p:nvSpPr>
              <p:spPr bwMode="auto">
                <a:xfrm>
                  <a:off x="1619556" y="3849975"/>
                  <a:ext cx="190035" cy="172320"/>
                </a:xfrm>
                <a:custGeom>
                  <a:avLst/>
                  <a:gdLst>
                    <a:gd name="T0" fmla="*/ 35 w 118"/>
                    <a:gd name="T1" fmla="*/ 0 h 107"/>
                    <a:gd name="T2" fmla="*/ 0 w 118"/>
                    <a:gd name="T3" fmla="*/ 107 h 107"/>
                    <a:gd name="T4" fmla="*/ 118 w 118"/>
                    <a:gd name="T5" fmla="*/ 81 h 107"/>
                    <a:gd name="T6" fmla="*/ 35 w 118"/>
                    <a:gd name="T7" fmla="*/ 0 h 107"/>
                    <a:gd name="T8" fmla="*/ 35 w 118"/>
                    <a:gd name="T9" fmla="*/ 0 h 107"/>
                    <a:gd name="T10" fmla="*/ 35 w 118"/>
                    <a:gd name="T11" fmla="*/ 0 h 10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18" h="107">
                      <a:moveTo>
                        <a:pt x="35" y="0"/>
                      </a:moveTo>
                      <a:lnTo>
                        <a:pt x="0" y="107"/>
                      </a:lnTo>
                      <a:lnTo>
                        <a:pt x="118" y="81"/>
                      </a:lnTo>
                      <a:lnTo>
                        <a:pt x="35" y="0"/>
                      </a:lnTo>
                      <a:lnTo>
                        <a:pt x="35" y="0"/>
                      </a:lnTo>
                      <a:lnTo>
                        <a:pt x="35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</p:grpSp>
      <p:pic>
        <p:nvPicPr>
          <p:cNvPr id="2" name="Picture 1">
            <a:extLst>
              <a:ext uri="{FF2B5EF4-FFF2-40B4-BE49-F238E27FC236}">
                <a16:creationId xmlns:a16="http://schemas.microsoft.com/office/drawing/2014/main" id="{FE4B51C4-D6DF-4636-AD6B-B399F2A8B4C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2287" y="4235782"/>
            <a:ext cx="22434314" cy="7472161"/>
          </a:xfrm>
          <a:prstGeom prst="rect">
            <a:avLst/>
          </a:prstGeom>
          <a:ln w="88900" cap="sq" cmpd="thickThin">
            <a:solidFill>
              <a:srgbClr val="008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38" name="TextBox 37">
            <a:extLst>
              <a:ext uri="{FF2B5EF4-FFF2-40B4-BE49-F238E27FC236}">
                <a16:creationId xmlns:a16="http://schemas.microsoft.com/office/drawing/2014/main" id="{DC0F1A57-CD75-436E-BA9D-00EB4DF9EC24}"/>
              </a:ext>
            </a:extLst>
          </p:cNvPr>
          <p:cNvSpPr txBox="1"/>
          <p:nvPr/>
        </p:nvSpPr>
        <p:spPr>
          <a:xfrm>
            <a:off x="5638800" y="2133600"/>
            <a:ext cx="1764583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Các</a:t>
            </a:r>
            <a:r>
              <a:rPr lang="en-US" sz="40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40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nhóm</a:t>
            </a:r>
            <a:r>
              <a:rPr lang="en-US" sz="40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HS </a:t>
            </a:r>
            <a:r>
              <a:rPr lang="en-US" sz="40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nghiên</a:t>
            </a:r>
            <a:r>
              <a:rPr lang="en-US" sz="40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40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cứu</a:t>
            </a:r>
            <a:r>
              <a:rPr lang="en-US" sz="40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40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và</a:t>
            </a:r>
            <a:r>
              <a:rPr lang="en-US" sz="40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40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làm</a:t>
            </a:r>
            <a:r>
              <a:rPr lang="en-US" sz="40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ở </a:t>
            </a:r>
            <a:r>
              <a:rPr lang="en-US" sz="40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nhà</a:t>
            </a:r>
            <a:r>
              <a:rPr lang="en-US" sz="4000" b="1" dirty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en-US" sz="40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đại</a:t>
            </a:r>
            <a:r>
              <a:rPr lang="en-US" sz="40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40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diện</a:t>
            </a:r>
            <a:r>
              <a:rPr lang="en-US" sz="40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40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nhóm</a:t>
            </a:r>
            <a:r>
              <a:rPr lang="en-US" sz="40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40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trình</a:t>
            </a:r>
            <a:r>
              <a:rPr lang="en-US" sz="40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40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bày</a:t>
            </a:r>
            <a:r>
              <a:rPr lang="en-US" sz="40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40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sản</a:t>
            </a:r>
            <a:r>
              <a:rPr lang="en-US" sz="40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40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phẩm</a:t>
            </a:r>
            <a:r>
              <a:rPr lang="en-US" sz="40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ở </a:t>
            </a:r>
            <a:r>
              <a:rPr lang="en-US" sz="40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tiết</a:t>
            </a:r>
            <a:r>
              <a:rPr lang="en-US" sz="40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40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học</a:t>
            </a:r>
            <a:r>
              <a:rPr lang="en-US" sz="40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40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sau</a:t>
            </a:r>
            <a:endParaRPr lang="vi-VN" sz="40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5623019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9" name="Group 68"/>
          <p:cNvGrpSpPr/>
          <p:nvPr/>
        </p:nvGrpSpPr>
        <p:grpSpPr>
          <a:xfrm>
            <a:off x="1632417" y="1892522"/>
            <a:ext cx="22446783" cy="11635957"/>
            <a:chOff x="-3538955" y="3486542"/>
            <a:chExt cx="21564599" cy="11635957"/>
          </a:xfrm>
        </p:grpSpPr>
        <p:sp>
          <p:nvSpPr>
            <p:cNvPr id="70" name="Right Triangle 69"/>
            <p:cNvSpPr/>
            <p:nvPr/>
          </p:nvSpPr>
          <p:spPr>
            <a:xfrm flipH="1">
              <a:off x="8958821" y="3486542"/>
              <a:ext cx="193377" cy="212342"/>
            </a:xfrm>
            <a:prstGeom prst="rtTriangle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  <p:sp>
          <p:nvSpPr>
            <p:cNvPr id="72" name="Rounded Rectangle 71"/>
            <p:cNvSpPr/>
            <p:nvPr/>
          </p:nvSpPr>
          <p:spPr>
            <a:xfrm>
              <a:off x="-3538955" y="3592713"/>
              <a:ext cx="21564599" cy="11529786"/>
            </a:xfrm>
            <a:prstGeom prst="roundRect">
              <a:avLst>
                <a:gd name="adj" fmla="val 4110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28575">
              <a:solidFill>
                <a:srgbClr val="0999C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18000" rIns="36000" bIns="18000" rtlCol="0" anchor="ctr"/>
            <a:lstStyle/>
            <a:p>
              <a:pPr algn="ctr"/>
              <a:endParaRPr lang="en-US" sz="4600" dirty="0">
                <a:solidFill>
                  <a:schemeClr val="accent2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</p:grpSp>
      <p:sp>
        <p:nvSpPr>
          <p:cNvPr id="99" name="TextBox 98"/>
          <p:cNvSpPr txBox="1"/>
          <p:nvPr/>
        </p:nvSpPr>
        <p:spPr>
          <a:xfrm>
            <a:off x="1687709" y="2058881"/>
            <a:ext cx="3467556" cy="8309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10" tIns="45705" rIns="91410" bIns="45705" rtlCol="0">
            <a:spAutoFit/>
          </a:bodyPr>
          <a:lstStyle/>
          <a:p>
            <a:pPr algn="ctr"/>
            <a:r>
              <a:rPr lang="en-US" sz="4800" b="1" dirty="0">
                <a:solidFill>
                  <a:srgbClr val="135F8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TOÁN HỌC</a:t>
            </a:r>
          </a:p>
        </p:txBody>
      </p:sp>
      <p:sp>
        <p:nvSpPr>
          <p:cNvPr id="17" name="Rectangle 16"/>
          <p:cNvSpPr/>
          <p:nvPr/>
        </p:nvSpPr>
        <p:spPr>
          <a:xfrm>
            <a:off x="7467544" y="4114018"/>
            <a:ext cx="13632086" cy="83322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0" tIns="45705" rIns="91410" bIns="45705" rtlCol="0" anchor="ctr"/>
          <a:lstStyle/>
          <a:p>
            <a:pPr algn="ctr"/>
            <a:endParaRPr lang="en-US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56" name="Group 60"/>
          <p:cNvGrpSpPr/>
          <p:nvPr/>
        </p:nvGrpSpPr>
        <p:grpSpPr>
          <a:xfrm>
            <a:off x="1447799" y="5264645"/>
            <a:ext cx="4939912" cy="922573"/>
            <a:chOff x="7459670" y="7086600"/>
            <a:chExt cx="4940485" cy="922680"/>
          </a:xfrm>
        </p:grpSpPr>
        <p:sp>
          <p:nvSpPr>
            <p:cNvPr id="57" name="Rectangle 56"/>
            <p:cNvSpPr/>
            <p:nvPr/>
          </p:nvSpPr>
          <p:spPr>
            <a:xfrm>
              <a:off x="9092456" y="7178187"/>
              <a:ext cx="3307699" cy="83109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  <a:defRPr/>
              </a:pPr>
              <a:r>
                <a:rPr lang="en-US" sz="4800" b="1" dirty="0" err="1">
                  <a:solidFill>
                    <a:schemeClr val="accent2">
                      <a:lumMod val="75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Khởi</a:t>
              </a:r>
              <a:r>
                <a:rPr lang="en-US" sz="4800" b="1" dirty="0">
                  <a:solidFill>
                    <a:schemeClr val="accent2">
                      <a:lumMod val="75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4800" b="1" dirty="0" err="1">
                  <a:solidFill>
                    <a:schemeClr val="accent2">
                      <a:lumMod val="75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động</a:t>
              </a:r>
              <a:endParaRPr lang="en-US" sz="4800" b="1" dirty="0">
                <a:solidFill>
                  <a:schemeClr val="accent2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grpSp>
          <p:nvGrpSpPr>
            <p:cNvPr id="58" name="Group 26"/>
            <p:cNvGrpSpPr/>
            <p:nvPr/>
          </p:nvGrpSpPr>
          <p:grpSpPr>
            <a:xfrm>
              <a:off x="7459670" y="7086600"/>
              <a:ext cx="1392615" cy="872846"/>
              <a:chOff x="7459669" y="7543800"/>
              <a:chExt cx="1381118" cy="872846"/>
            </a:xfrm>
          </p:grpSpPr>
          <p:sp>
            <p:nvSpPr>
              <p:cNvPr id="59" name="Isosceles Triangle 44"/>
              <p:cNvSpPr/>
              <p:nvPr/>
            </p:nvSpPr>
            <p:spPr>
              <a:xfrm rot="16200000">
                <a:off x="7469936" y="7533533"/>
                <a:ext cx="143688" cy="164221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200">
                  <a:solidFill>
                    <a:prstClr val="white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grpSp>
            <p:nvGrpSpPr>
              <p:cNvPr id="60" name="Group 28"/>
              <p:cNvGrpSpPr/>
              <p:nvPr/>
            </p:nvGrpSpPr>
            <p:grpSpPr>
              <a:xfrm>
                <a:off x="7469187" y="7685126"/>
                <a:ext cx="1371600" cy="731520"/>
                <a:chOff x="7469187" y="7685126"/>
                <a:chExt cx="1371600" cy="731520"/>
              </a:xfrm>
            </p:grpSpPr>
            <p:sp>
              <p:nvSpPr>
                <p:cNvPr id="61" name="Round Same Side Corner Rectangle 60"/>
                <p:cNvSpPr/>
                <p:nvPr/>
              </p:nvSpPr>
              <p:spPr>
                <a:xfrm rot="5400000">
                  <a:off x="7789227" y="7365086"/>
                  <a:ext cx="731520" cy="1371600"/>
                </a:xfrm>
                <a:prstGeom prst="round2SameRect">
                  <a:avLst/>
                </a:prstGeom>
                <a:solidFill>
                  <a:srgbClr val="135F82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200">
                    <a:solidFill>
                      <a:prstClr val="white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  <p:sp>
              <p:nvSpPr>
                <p:cNvPr id="62" name="TextBox 61"/>
                <p:cNvSpPr txBox="1"/>
                <p:nvPr/>
              </p:nvSpPr>
              <p:spPr>
                <a:xfrm>
                  <a:off x="7997786" y="7688759"/>
                  <a:ext cx="429556" cy="70788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sz="4000" b="1" dirty="0">
                      <a:solidFill>
                        <a:prstClr val="white"/>
                      </a:solidFill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I</a:t>
                  </a:r>
                </a:p>
              </p:txBody>
            </p:sp>
          </p:grpSp>
        </p:grpSp>
      </p:grpSp>
      <p:grpSp>
        <p:nvGrpSpPr>
          <p:cNvPr id="63" name="Group 67"/>
          <p:cNvGrpSpPr/>
          <p:nvPr/>
        </p:nvGrpSpPr>
        <p:grpSpPr>
          <a:xfrm>
            <a:off x="1447800" y="6451688"/>
            <a:ext cx="9223137" cy="945164"/>
            <a:chOff x="7459670" y="8524495"/>
            <a:chExt cx="9224200" cy="945273"/>
          </a:xfrm>
        </p:grpSpPr>
        <p:sp>
          <p:nvSpPr>
            <p:cNvPr id="75" name="Rectangle 74"/>
            <p:cNvSpPr/>
            <p:nvPr/>
          </p:nvSpPr>
          <p:spPr>
            <a:xfrm>
              <a:off x="9092456" y="8638675"/>
              <a:ext cx="7591414" cy="83109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spcBef>
                  <a:spcPct val="0"/>
                </a:spcBef>
                <a:buNone/>
                <a:defRPr/>
              </a:pPr>
              <a:r>
                <a:rPr lang="en-US" sz="4800" b="1" spc="-150" dirty="0" err="1">
                  <a:solidFill>
                    <a:schemeClr val="accent2">
                      <a:lumMod val="75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Hình</a:t>
              </a:r>
              <a:r>
                <a:rPr lang="en-US" sz="4800" b="1" spc="-150" dirty="0">
                  <a:solidFill>
                    <a:schemeClr val="accent2">
                      <a:lumMod val="75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4800" b="1" spc="-150" dirty="0" err="1">
                  <a:solidFill>
                    <a:schemeClr val="accent2">
                      <a:lumMod val="75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thành</a:t>
              </a:r>
              <a:r>
                <a:rPr lang="en-US" sz="4800" b="1" spc="-150" dirty="0">
                  <a:solidFill>
                    <a:schemeClr val="accent2">
                      <a:lumMod val="75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4800" b="1" spc="-150" dirty="0" err="1">
                  <a:solidFill>
                    <a:schemeClr val="accent2">
                      <a:lumMod val="75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kiến</a:t>
              </a:r>
              <a:r>
                <a:rPr lang="en-US" sz="4800" b="1" spc="-150" dirty="0">
                  <a:solidFill>
                    <a:schemeClr val="accent2">
                      <a:lumMod val="75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4800" b="1" spc="-150" dirty="0" err="1">
                  <a:solidFill>
                    <a:schemeClr val="accent2">
                      <a:lumMod val="75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thức</a:t>
              </a:r>
              <a:r>
                <a:rPr lang="en-US" sz="4800" b="1" spc="-150" dirty="0">
                  <a:solidFill>
                    <a:schemeClr val="accent2">
                      <a:lumMod val="75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4800" b="1" spc="-150" dirty="0" err="1">
                  <a:solidFill>
                    <a:schemeClr val="accent2">
                      <a:lumMod val="75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mới</a:t>
              </a:r>
              <a:endParaRPr lang="en-US" sz="4800" b="1" spc="-150" dirty="0">
                <a:solidFill>
                  <a:schemeClr val="accent2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grpSp>
          <p:nvGrpSpPr>
            <p:cNvPr id="76" name="Group 32"/>
            <p:cNvGrpSpPr/>
            <p:nvPr/>
          </p:nvGrpSpPr>
          <p:grpSpPr>
            <a:xfrm>
              <a:off x="7459670" y="8524495"/>
              <a:ext cx="1392615" cy="872846"/>
              <a:chOff x="7459669" y="7543800"/>
              <a:chExt cx="1381118" cy="872846"/>
            </a:xfrm>
          </p:grpSpPr>
          <p:sp>
            <p:nvSpPr>
              <p:cNvPr id="77" name="Isosceles Triangle 44"/>
              <p:cNvSpPr/>
              <p:nvPr/>
            </p:nvSpPr>
            <p:spPr>
              <a:xfrm rot="16200000">
                <a:off x="7469936" y="7533533"/>
                <a:ext cx="143688" cy="164221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200">
                  <a:solidFill>
                    <a:prstClr val="white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grpSp>
            <p:nvGrpSpPr>
              <p:cNvPr id="78" name="Group 41"/>
              <p:cNvGrpSpPr/>
              <p:nvPr/>
            </p:nvGrpSpPr>
            <p:grpSpPr>
              <a:xfrm>
                <a:off x="7469187" y="7685126"/>
                <a:ext cx="1371600" cy="731520"/>
                <a:chOff x="7469187" y="7685126"/>
                <a:chExt cx="1371600" cy="731520"/>
              </a:xfrm>
            </p:grpSpPr>
            <p:sp>
              <p:nvSpPr>
                <p:cNvPr id="79" name="Round Same Side Corner Rectangle 78"/>
                <p:cNvSpPr/>
                <p:nvPr/>
              </p:nvSpPr>
              <p:spPr>
                <a:xfrm rot="5400000">
                  <a:off x="7789227" y="7365086"/>
                  <a:ext cx="731520" cy="1371600"/>
                </a:xfrm>
                <a:prstGeom prst="round2SameRect">
                  <a:avLst/>
                </a:prstGeom>
                <a:solidFill>
                  <a:srgbClr val="135F82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200">
                    <a:solidFill>
                      <a:prstClr val="white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  <p:sp>
              <p:nvSpPr>
                <p:cNvPr id="80" name="TextBox 79"/>
                <p:cNvSpPr txBox="1"/>
                <p:nvPr/>
              </p:nvSpPr>
              <p:spPr>
                <a:xfrm>
                  <a:off x="7874579" y="7688759"/>
                  <a:ext cx="675970" cy="70788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sz="4000" b="1" dirty="0">
                      <a:solidFill>
                        <a:prstClr val="white"/>
                      </a:solidFill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II</a:t>
                  </a:r>
                </a:p>
              </p:txBody>
            </p:sp>
          </p:grpSp>
        </p:grpSp>
      </p:grpSp>
      <p:grpSp>
        <p:nvGrpSpPr>
          <p:cNvPr id="81" name="Group 74"/>
          <p:cNvGrpSpPr/>
          <p:nvPr/>
        </p:nvGrpSpPr>
        <p:grpSpPr>
          <a:xfrm>
            <a:off x="1447797" y="9012451"/>
            <a:ext cx="4730376" cy="930220"/>
            <a:chOff x="7459670" y="9982200"/>
            <a:chExt cx="4730925" cy="930328"/>
          </a:xfrm>
        </p:grpSpPr>
        <p:sp>
          <p:nvSpPr>
            <p:cNvPr id="82" name="Rectangle 81"/>
            <p:cNvSpPr/>
            <p:nvPr/>
          </p:nvSpPr>
          <p:spPr>
            <a:xfrm>
              <a:off x="8900530" y="10081435"/>
              <a:ext cx="3290065" cy="83109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  <a:defRPr/>
              </a:pPr>
              <a:r>
                <a:rPr lang="en-US" sz="4800" b="1" dirty="0">
                  <a:solidFill>
                    <a:schemeClr val="accent2">
                      <a:lumMod val="75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4800" b="1" dirty="0" err="1">
                  <a:solidFill>
                    <a:schemeClr val="accent2">
                      <a:lumMod val="75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Vận</a:t>
              </a:r>
              <a:r>
                <a:rPr lang="en-US" sz="4800" b="1" dirty="0">
                  <a:solidFill>
                    <a:schemeClr val="accent2">
                      <a:lumMod val="75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4800" b="1" dirty="0" err="1">
                  <a:solidFill>
                    <a:schemeClr val="accent2">
                      <a:lumMod val="75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dụng</a:t>
              </a:r>
              <a:endParaRPr lang="en-US" sz="4800" b="1" dirty="0">
                <a:solidFill>
                  <a:schemeClr val="accent2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grpSp>
          <p:nvGrpSpPr>
            <p:cNvPr id="83" name="Group 44"/>
            <p:cNvGrpSpPr/>
            <p:nvPr/>
          </p:nvGrpSpPr>
          <p:grpSpPr>
            <a:xfrm>
              <a:off x="7459670" y="9982200"/>
              <a:ext cx="1392615" cy="872846"/>
              <a:chOff x="7459669" y="7543800"/>
              <a:chExt cx="1381118" cy="872846"/>
            </a:xfrm>
          </p:grpSpPr>
          <p:sp>
            <p:nvSpPr>
              <p:cNvPr id="84" name="Isosceles Triangle 44"/>
              <p:cNvSpPr/>
              <p:nvPr/>
            </p:nvSpPr>
            <p:spPr>
              <a:xfrm rot="16200000">
                <a:off x="7469936" y="7533533"/>
                <a:ext cx="143688" cy="164221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200">
                  <a:solidFill>
                    <a:prstClr val="white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grpSp>
            <p:nvGrpSpPr>
              <p:cNvPr id="85" name="Group 46"/>
              <p:cNvGrpSpPr/>
              <p:nvPr/>
            </p:nvGrpSpPr>
            <p:grpSpPr>
              <a:xfrm>
                <a:off x="7469187" y="7685126"/>
                <a:ext cx="1371600" cy="731520"/>
                <a:chOff x="7469187" y="7685126"/>
                <a:chExt cx="1371600" cy="731520"/>
              </a:xfrm>
            </p:grpSpPr>
            <p:sp>
              <p:nvSpPr>
                <p:cNvPr id="86" name="Round Same Side Corner Rectangle 85"/>
                <p:cNvSpPr/>
                <p:nvPr/>
              </p:nvSpPr>
              <p:spPr>
                <a:xfrm rot="5400000">
                  <a:off x="7789227" y="7365086"/>
                  <a:ext cx="731520" cy="1371600"/>
                </a:xfrm>
                <a:prstGeom prst="round2SameRect">
                  <a:avLst/>
                </a:prstGeom>
                <a:solidFill>
                  <a:srgbClr val="135F82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200">
                    <a:solidFill>
                      <a:prstClr val="white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  <p:sp>
              <p:nvSpPr>
                <p:cNvPr id="87" name="TextBox 86"/>
                <p:cNvSpPr txBox="1"/>
                <p:nvPr/>
              </p:nvSpPr>
              <p:spPr>
                <a:xfrm>
                  <a:off x="7826047" y="7688759"/>
                  <a:ext cx="773036" cy="707968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sz="4000" b="1" dirty="0">
                      <a:solidFill>
                        <a:prstClr val="white"/>
                      </a:solidFill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IV</a:t>
                  </a:r>
                </a:p>
              </p:txBody>
            </p:sp>
          </p:grpSp>
        </p:grpSp>
      </p:grpSp>
      <p:grpSp>
        <p:nvGrpSpPr>
          <p:cNvPr id="47" name="Group 67"/>
          <p:cNvGrpSpPr/>
          <p:nvPr/>
        </p:nvGrpSpPr>
        <p:grpSpPr>
          <a:xfrm>
            <a:off x="1468729" y="7710499"/>
            <a:ext cx="4668087" cy="972308"/>
            <a:chOff x="7459670" y="8524495"/>
            <a:chExt cx="6035454" cy="972420"/>
          </a:xfrm>
        </p:grpSpPr>
        <p:sp>
          <p:nvSpPr>
            <p:cNvPr id="48" name="Rectangle 47"/>
            <p:cNvSpPr/>
            <p:nvPr/>
          </p:nvSpPr>
          <p:spPr>
            <a:xfrm>
              <a:off x="9529919" y="8665822"/>
              <a:ext cx="3965205" cy="83109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spcBef>
                  <a:spcPct val="0"/>
                </a:spcBef>
                <a:buNone/>
                <a:defRPr/>
              </a:pPr>
              <a:r>
                <a:rPr lang="en-US" sz="4800" b="1" spc="-150" dirty="0" err="1">
                  <a:solidFill>
                    <a:schemeClr val="accent2">
                      <a:lumMod val="75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Luyện</a:t>
              </a:r>
              <a:r>
                <a:rPr lang="en-US" sz="4800" b="1" spc="-150" dirty="0">
                  <a:solidFill>
                    <a:schemeClr val="accent2">
                      <a:lumMod val="75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4800" b="1" spc="-150" dirty="0" err="1">
                  <a:solidFill>
                    <a:schemeClr val="accent2">
                      <a:lumMod val="75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tập</a:t>
              </a:r>
              <a:endParaRPr lang="en-US" sz="4800" b="1" spc="-150" dirty="0">
                <a:solidFill>
                  <a:schemeClr val="accent2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grpSp>
          <p:nvGrpSpPr>
            <p:cNvPr id="49" name="Group 32"/>
            <p:cNvGrpSpPr/>
            <p:nvPr/>
          </p:nvGrpSpPr>
          <p:grpSpPr>
            <a:xfrm>
              <a:off x="7459670" y="8524495"/>
              <a:ext cx="1800329" cy="929883"/>
              <a:chOff x="7459669" y="7543800"/>
              <a:chExt cx="1785466" cy="929883"/>
            </a:xfrm>
          </p:grpSpPr>
          <p:sp>
            <p:nvSpPr>
              <p:cNvPr id="50" name="Isosceles Triangle 44"/>
              <p:cNvSpPr/>
              <p:nvPr/>
            </p:nvSpPr>
            <p:spPr>
              <a:xfrm rot="16200000">
                <a:off x="7469936" y="7533533"/>
                <a:ext cx="143688" cy="164221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200">
                  <a:solidFill>
                    <a:prstClr val="white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grpSp>
            <p:nvGrpSpPr>
              <p:cNvPr id="51" name="Group 41"/>
              <p:cNvGrpSpPr/>
              <p:nvPr/>
            </p:nvGrpSpPr>
            <p:grpSpPr>
              <a:xfrm>
                <a:off x="7469189" y="7685126"/>
                <a:ext cx="1775946" cy="788557"/>
                <a:chOff x="7469189" y="7685126"/>
                <a:chExt cx="1775946" cy="788557"/>
              </a:xfrm>
            </p:grpSpPr>
            <p:sp>
              <p:nvSpPr>
                <p:cNvPr id="52" name="Round Same Side Corner Rectangle 51"/>
                <p:cNvSpPr/>
                <p:nvPr/>
              </p:nvSpPr>
              <p:spPr>
                <a:xfrm rot="5400000">
                  <a:off x="7962883" y="7191432"/>
                  <a:ext cx="788557" cy="1775946"/>
                </a:xfrm>
                <a:prstGeom prst="round2SameRect">
                  <a:avLst/>
                </a:prstGeom>
                <a:solidFill>
                  <a:srgbClr val="135F82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200">
                    <a:solidFill>
                      <a:prstClr val="white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  <p:sp>
              <p:nvSpPr>
                <p:cNvPr id="53" name="TextBox 52"/>
                <p:cNvSpPr txBox="1"/>
                <p:nvPr/>
              </p:nvSpPr>
              <p:spPr>
                <a:xfrm>
                  <a:off x="7751318" y="7688759"/>
                  <a:ext cx="922491" cy="70796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sz="4000" b="1" dirty="0">
                      <a:solidFill>
                        <a:prstClr val="white"/>
                      </a:solidFill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III</a:t>
                  </a:r>
                </a:p>
              </p:txBody>
            </p:sp>
          </p:grpSp>
        </p:grpSp>
      </p:grpSp>
      <p:sp>
        <p:nvSpPr>
          <p:cNvPr id="97" name="Google Shape;123;p14">
            <a:extLst>
              <a:ext uri="{FF2B5EF4-FFF2-40B4-BE49-F238E27FC236}">
                <a16:creationId xmlns:a16="http://schemas.microsoft.com/office/drawing/2014/main" id="{6F2C5CD0-4105-41B5-AFEE-D88C0083FA70}"/>
              </a:ext>
            </a:extLst>
          </p:cNvPr>
          <p:cNvSpPr txBox="1"/>
          <p:nvPr/>
        </p:nvSpPr>
        <p:spPr>
          <a:xfrm>
            <a:off x="2363882" y="2843759"/>
            <a:ext cx="1840975" cy="1323399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innerShdw blurRad="63500" dist="50800">
              <a:prstClr val="black">
                <a:alpha val="50000"/>
              </a:prstClr>
            </a:innerShdw>
          </a:effectLst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0" b="1" dirty="0">
                <a:solidFill>
                  <a:schemeClr val="bg1"/>
                </a:solidFill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  <a:t>➉</a:t>
            </a:r>
            <a:endParaRPr sz="8000" b="1" dirty="0">
              <a:solidFill>
                <a:schemeClr val="bg1"/>
              </a:solidFill>
            </a:endParaRPr>
          </a:p>
        </p:txBody>
      </p:sp>
      <p:grpSp>
        <p:nvGrpSpPr>
          <p:cNvPr id="103" name="Group 102">
            <a:extLst>
              <a:ext uri="{FF2B5EF4-FFF2-40B4-BE49-F238E27FC236}">
                <a16:creationId xmlns:a16="http://schemas.microsoft.com/office/drawing/2014/main" id="{FC23DE1C-E8E6-4B22-ABFD-8475D2948CC7}"/>
              </a:ext>
            </a:extLst>
          </p:cNvPr>
          <p:cNvGrpSpPr/>
          <p:nvPr/>
        </p:nvGrpSpPr>
        <p:grpSpPr>
          <a:xfrm>
            <a:off x="6119867" y="2133600"/>
            <a:ext cx="13632085" cy="1880890"/>
            <a:chOff x="394026" y="139419"/>
            <a:chExt cx="11228423" cy="1880890"/>
          </a:xfrm>
        </p:grpSpPr>
        <p:grpSp>
          <p:nvGrpSpPr>
            <p:cNvPr id="105" name="Group 104">
              <a:extLst>
                <a:ext uri="{FF2B5EF4-FFF2-40B4-BE49-F238E27FC236}">
                  <a16:creationId xmlns:a16="http://schemas.microsoft.com/office/drawing/2014/main" id="{7E2210BF-806D-47DD-8F8D-CCA2DB18527D}"/>
                </a:ext>
              </a:extLst>
            </p:cNvPr>
            <p:cNvGrpSpPr/>
            <p:nvPr/>
          </p:nvGrpSpPr>
          <p:grpSpPr>
            <a:xfrm>
              <a:off x="394026" y="139419"/>
              <a:ext cx="11228423" cy="1880890"/>
              <a:chOff x="814648" y="4231655"/>
              <a:chExt cx="11228423" cy="1880890"/>
            </a:xfrm>
          </p:grpSpPr>
          <p:sp>
            <p:nvSpPr>
              <p:cNvPr id="107" name="Rectangle 106">
                <a:extLst>
                  <a:ext uri="{FF2B5EF4-FFF2-40B4-BE49-F238E27FC236}">
                    <a16:creationId xmlns:a16="http://schemas.microsoft.com/office/drawing/2014/main" id="{5B07DBC7-B832-46CC-9B37-FF5DE842FCE6}"/>
                  </a:ext>
                </a:extLst>
              </p:cNvPr>
              <p:cNvSpPr/>
              <p:nvPr/>
            </p:nvSpPr>
            <p:spPr>
              <a:xfrm>
                <a:off x="870246" y="4231803"/>
                <a:ext cx="11172825" cy="653260"/>
              </a:xfrm>
              <a:prstGeom prst="rect">
                <a:avLst/>
              </a:prstGeom>
              <a:pattFill prst="openDmnd">
                <a:fgClr>
                  <a:srgbClr val="F1FEE8"/>
                </a:fgClr>
                <a:bgClr>
                  <a:schemeClr val="accent6">
                    <a:lumMod val="20000"/>
                    <a:lumOff val="80000"/>
                  </a:schemeClr>
                </a:bgClr>
              </a:pattFill>
              <a:ln>
                <a:noFill/>
              </a:ln>
              <a:effectLst>
                <a:innerShdw blurRad="63500" dist="50800" dir="108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08" name="Group 107">
                <a:extLst>
                  <a:ext uri="{FF2B5EF4-FFF2-40B4-BE49-F238E27FC236}">
                    <a16:creationId xmlns:a16="http://schemas.microsoft.com/office/drawing/2014/main" id="{CE15F47A-58E4-4238-B59E-259793E4C47E}"/>
                  </a:ext>
                </a:extLst>
              </p:cNvPr>
              <p:cNvGrpSpPr/>
              <p:nvPr/>
            </p:nvGrpSpPr>
            <p:grpSpPr>
              <a:xfrm>
                <a:off x="814648" y="4231655"/>
                <a:ext cx="2576252" cy="1866040"/>
                <a:chOff x="295100" y="4145454"/>
                <a:chExt cx="2768316" cy="1866040"/>
              </a:xfrm>
            </p:grpSpPr>
            <p:grpSp>
              <p:nvGrpSpPr>
                <p:cNvPr id="116" name="Group 115">
                  <a:extLst>
                    <a:ext uri="{FF2B5EF4-FFF2-40B4-BE49-F238E27FC236}">
                      <a16:creationId xmlns:a16="http://schemas.microsoft.com/office/drawing/2014/main" id="{64640920-8313-4669-A878-379DC6A75A14}"/>
                    </a:ext>
                  </a:extLst>
                </p:cNvPr>
                <p:cNvGrpSpPr/>
                <p:nvPr/>
              </p:nvGrpSpPr>
              <p:grpSpPr>
                <a:xfrm>
                  <a:off x="295100" y="4145454"/>
                  <a:ext cx="2768316" cy="1866040"/>
                  <a:chOff x="295100" y="4145454"/>
                  <a:chExt cx="2768316" cy="1866040"/>
                </a:xfrm>
              </p:grpSpPr>
              <p:sp>
                <p:nvSpPr>
                  <p:cNvPr id="118" name="Freeform: Shape 117">
                    <a:extLst>
                      <a:ext uri="{FF2B5EF4-FFF2-40B4-BE49-F238E27FC236}">
                        <a16:creationId xmlns:a16="http://schemas.microsoft.com/office/drawing/2014/main" id="{6A654E73-6239-468E-8089-307B3F2D407A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746239" y="3694317"/>
                    <a:ext cx="1866039" cy="2768315"/>
                  </a:xfrm>
                  <a:custGeom>
                    <a:avLst/>
                    <a:gdLst>
                      <a:gd name="connsiteX0" fmla="*/ 0 w 2294140"/>
                      <a:gd name="connsiteY0" fmla="*/ 2006314 h 2006314"/>
                      <a:gd name="connsiteX1" fmla="*/ 0 w 2294140"/>
                      <a:gd name="connsiteY1" fmla="*/ 0 h 2006314"/>
                      <a:gd name="connsiteX2" fmla="*/ 10689 w 2294140"/>
                      <a:gd name="connsiteY2" fmla="*/ 9348 h 2006314"/>
                      <a:gd name="connsiteX3" fmla="*/ 35640 w 2294140"/>
                      <a:gd name="connsiteY3" fmla="*/ 123055 h 2006314"/>
                      <a:gd name="connsiteX4" fmla="*/ 2209107 w 2294140"/>
                      <a:gd name="connsiteY4" fmla="*/ 1996789 h 2006314"/>
                      <a:gd name="connsiteX5" fmla="*/ 2278550 w 2294140"/>
                      <a:gd name="connsiteY5" fmla="*/ 1992680 h 2006314"/>
                      <a:gd name="connsiteX6" fmla="*/ 2294140 w 2294140"/>
                      <a:gd name="connsiteY6" fmla="*/ 2006314 h 200631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294140" h="2006314">
                        <a:moveTo>
                          <a:pt x="0" y="2006314"/>
                        </a:moveTo>
                        <a:lnTo>
                          <a:pt x="0" y="0"/>
                        </a:lnTo>
                        <a:lnTo>
                          <a:pt x="10689" y="9348"/>
                        </a:lnTo>
                        <a:lnTo>
                          <a:pt x="35640" y="123055"/>
                        </a:lnTo>
                        <a:cubicBezTo>
                          <a:pt x="323780" y="1208601"/>
                          <a:pt x="1187892" y="1996789"/>
                          <a:pt x="2209107" y="1996789"/>
                        </a:cubicBezTo>
                        <a:lnTo>
                          <a:pt x="2278550" y="1992680"/>
                        </a:lnTo>
                        <a:lnTo>
                          <a:pt x="2294140" y="2006314"/>
                        </a:lnTo>
                        <a:close/>
                      </a:path>
                    </a:pathLst>
                  </a:custGeom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19" name="Freeform: Shape 118">
                    <a:extLst>
                      <a:ext uri="{FF2B5EF4-FFF2-40B4-BE49-F238E27FC236}">
                        <a16:creationId xmlns:a16="http://schemas.microsoft.com/office/drawing/2014/main" id="{DB85BBD7-FBC9-429E-9CA9-AD7608A793D7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238468" y="4211612"/>
                    <a:ext cx="1866037" cy="1733724"/>
                  </a:xfrm>
                  <a:custGeom>
                    <a:avLst/>
                    <a:gdLst>
                      <a:gd name="connsiteX0" fmla="*/ 0 w 2294140"/>
                      <a:gd name="connsiteY0" fmla="*/ 2006314 h 2006314"/>
                      <a:gd name="connsiteX1" fmla="*/ 0 w 2294140"/>
                      <a:gd name="connsiteY1" fmla="*/ 0 h 2006314"/>
                      <a:gd name="connsiteX2" fmla="*/ 10689 w 2294140"/>
                      <a:gd name="connsiteY2" fmla="*/ 9348 h 2006314"/>
                      <a:gd name="connsiteX3" fmla="*/ 35640 w 2294140"/>
                      <a:gd name="connsiteY3" fmla="*/ 123055 h 2006314"/>
                      <a:gd name="connsiteX4" fmla="*/ 2209107 w 2294140"/>
                      <a:gd name="connsiteY4" fmla="*/ 1996789 h 2006314"/>
                      <a:gd name="connsiteX5" fmla="*/ 2278550 w 2294140"/>
                      <a:gd name="connsiteY5" fmla="*/ 1992680 h 2006314"/>
                      <a:gd name="connsiteX6" fmla="*/ 2294140 w 2294140"/>
                      <a:gd name="connsiteY6" fmla="*/ 2006314 h 200631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294140" h="2006314">
                        <a:moveTo>
                          <a:pt x="0" y="2006314"/>
                        </a:moveTo>
                        <a:lnTo>
                          <a:pt x="0" y="0"/>
                        </a:lnTo>
                        <a:lnTo>
                          <a:pt x="10689" y="9348"/>
                        </a:lnTo>
                        <a:lnTo>
                          <a:pt x="35640" y="123055"/>
                        </a:lnTo>
                        <a:cubicBezTo>
                          <a:pt x="323780" y="1208601"/>
                          <a:pt x="1187892" y="1996789"/>
                          <a:pt x="2209107" y="1996789"/>
                        </a:cubicBezTo>
                        <a:lnTo>
                          <a:pt x="2278550" y="1992680"/>
                        </a:lnTo>
                        <a:lnTo>
                          <a:pt x="2294140" y="2006314"/>
                        </a:lnTo>
                        <a:close/>
                      </a:path>
                    </a:pathLst>
                  </a:cu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20" name="Freeform: Shape 119">
                    <a:extLst>
                      <a:ext uri="{FF2B5EF4-FFF2-40B4-BE49-F238E27FC236}">
                        <a16:creationId xmlns:a16="http://schemas.microsoft.com/office/drawing/2014/main" id="{F0A31368-5C47-4C6D-B5EE-598C4C4C4AC1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5106" y="4435448"/>
                    <a:ext cx="1866038" cy="1286049"/>
                  </a:xfrm>
                  <a:custGeom>
                    <a:avLst/>
                    <a:gdLst>
                      <a:gd name="connsiteX0" fmla="*/ 0 w 2294140"/>
                      <a:gd name="connsiteY0" fmla="*/ 2006314 h 2006314"/>
                      <a:gd name="connsiteX1" fmla="*/ 0 w 2294140"/>
                      <a:gd name="connsiteY1" fmla="*/ 0 h 2006314"/>
                      <a:gd name="connsiteX2" fmla="*/ 10689 w 2294140"/>
                      <a:gd name="connsiteY2" fmla="*/ 9348 h 2006314"/>
                      <a:gd name="connsiteX3" fmla="*/ 35640 w 2294140"/>
                      <a:gd name="connsiteY3" fmla="*/ 123055 h 2006314"/>
                      <a:gd name="connsiteX4" fmla="*/ 2209107 w 2294140"/>
                      <a:gd name="connsiteY4" fmla="*/ 1996789 h 2006314"/>
                      <a:gd name="connsiteX5" fmla="*/ 2278550 w 2294140"/>
                      <a:gd name="connsiteY5" fmla="*/ 1992680 h 2006314"/>
                      <a:gd name="connsiteX6" fmla="*/ 2294140 w 2294140"/>
                      <a:gd name="connsiteY6" fmla="*/ 2006314 h 200631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294140" h="2006314">
                        <a:moveTo>
                          <a:pt x="0" y="2006314"/>
                        </a:moveTo>
                        <a:lnTo>
                          <a:pt x="0" y="0"/>
                        </a:lnTo>
                        <a:lnTo>
                          <a:pt x="10689" y="9348"/>
                        </a:lnTo>
                        <a:lnTo>
                          <a:pt x="35640" y="123055"/>
                        </a:lnTo>
                        <a:cubicBezTo>
                          <a:pt x="323780" y="1208601"/>
                          <a:pt x="1187892" y="1996789"/>
                          <a:pt x="2209107" y="1996789"/>
                        </a:cubicBezTo>
                        <a:lnTo>
                          <a:pt x="2278550" y="1992680"/>
                        </a:lnTo>
                        <a:lnTo>
                          <a:pt x="2294140" y="2006314"/>
                        </a:lnTo>
                        <a:close/>
                      </a:path>
                    </a:pathLst>
                  </a:custGeom>
                  <a:solidFill>
                    <a:schemeClr val="accent5">
                      <a:lumMod val="60000"/>
                      <a:lumOff val="4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endParaRPr lang="en-US"/>
                  </a:p>
                </p:txBody>
              </p:sp>
            </p:grpSp>
            <p:pic>
              <p:nvPicPr>
                <p:cNvPr id="117" name="Picture 116">
                  <a:extLst>
                    <a:ext uri="{FF2B5EF4-FFF2-40B4-BE49-F238E27FC236}">
                      <a16:creationId xmlns:a16="http://schemas.microsoft.com/office/drawing/2014/main" id="{9ED3B5BF-C3BE-4BDD-9382-1805FB1F4287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354843" y="4191912"/>
                  <a:ext cx="374013" cy="492528"/>
                </a:xfrm>
                <a:prstGeom prst="rect">
                  <a:avLst/>
                </a:prstGeom>
              </p:spPr>
            </p:pic>
          </p:grpSp>
          <p:grpSp>
            <p:nvGrpSpPr>
              <p:cNvPr id="109" name="Group 108">
                <a:extLst>
                  <a:ext uri="{FF2B5EF4-FFF2-40B4-BE49-F238E27FC236}">
                    <a16:creationId xmlns:a16="http://schemas.microsoft.com/office/drawing/2014/main" id="{7D03E0F1-35C6-4608-AD0C-020FD28E3E4F}"/>
                  </a:ext>
                </a:extLst>
              </p:cNvPr>
              <p:cNvGrpSpPr/>
              <p:nvPr/>
            </p:nvGrpSpPr>
            <p:grpSpPr>
              <a:xfrm>
                <a:off x="1382150" y="4821034"/>
                <a:ext cx="8911512" cy="1291511"/>
                <a:chOff x="2217673" y="4788029"/>
                <a:chExt cx="8911512" cy="1291511"/>
              </a:xfrm>
            </p:grpSpPr>
            <p:grpSp>
              <p:nvGrpSpPr>
                <p:cNvPr id="110" name="Group 109">
                  <a:extLst>
                    <a:ext uri="{FF2B5EF4-FFF2-40B4-BE49-F238E27FC236}">
                      <a16:creationId xmlns:a16="http://schemas.microsoft.com/office/drawing/2014/main" id="{1A11BCDE-0B85-451B-96C0-5D38A0F575DC}"/>
                    </a:ext>
                  </a:extLst>
                </p:cNvPr>
                <p:cNvGrpSpPr/>
                <p:nvPr/>
              </p:nvGrpSpPr>
              <p:grpSpPr>
                <a:xfrm>
                  <a:off x="2217673" y="4788029"/>
                  <a:ext cx="7841621" cy="1291511"/>
                  <a:chOff x="2151171" y="4731333"/>
                  <a:chExt cx="7841621" cy="1291511"/>
                </a:xfrm>
              </p:grpSpPr>
              <p:sp>
                <p:nvSpPr>
                  <p:cNvPr id="112" name="Arrow: Pentagon 111">
                    <a:extLst>
                      <a:ext uri="{FF2B5EF4-FFF2-40B4-BE49-F238E27FC236}">
                        <a16:creationId xmlns:a16="http://schemas.microsoft.com/office/drawing/2014/main" id="{1EAE05B5-4025-4CEE-9AC7-1AB6177A996B}"/>
                      </a:ext>
                    </a:extLst>
                  </p:cNvPr>
                  <p:cNvSpPr/>
                  <p:nvPr/>
                </p:nvSpPr>
                <p:spPr>
                  <a:xfrm>
                    <a:off x="3103023" y="4731333"/>
                    <a:ext cx="6889769" cy="707886"/>
                  </a:xfrm>
                  <a:prstGeom prst="homePlate">
                    <a:avLst>
                      <a:gd name="adj" fmla="val 32355"/>
                    </a:avLst>
                  </a:prstGeom>
                  <a:solidFill>
                    <a:srgbClr val="F1FEE8">
                      <a:alpha val="26000"/>
                    </a:srgb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grpSp>
                <p:nvGrpSpPr>
                  <p:cNvPr id="113" name="Group 112">
                    <a:extLst>
                      <a:ext uri="{FF2B5EF4-FFF2-40B4-BE49-F238E27FC236}">
                        <a16:creationId xmlns:a16="http://schemas.microsoft.com/office/drawing/2014/main" id="{CAB9DD1D-19B6-46EF-B106-2089127B3A37}"/>
                      </a:ext>
                    </a:extLst>
                  </p:cNvPr>
                  <p:cNvGrpSpPr/>
                  <p:nvPr/>
                </p:nvGrpSpPr>
                <p:grpSpPr>
                  <a:xfrm>
                    <a:off x="2151171" y="4980154"/>
                    <a:ext cx="1377331" cy="1042690"/>
                    <a:chOff x="2830740" y="5273748"/>
                    <a:chExt cx="1377331" cy="1042690"/>
                  </a:xfrm>
                </p:grpSpPr>
                <p:sp>
                  <p:nvSpPr>
                    <p:cNvPr id="114" name="Oval 113">
                      <a:extLst>
                        <a:ext uri="{FF2B5EF4-FFF2-40B4-BE49-F238E27FC236}">
                          <a16:creationId xmlns:a16="http://schemas.microsoft.com/office/drawing/2014/main" id="{1ED8F30B-B3D2-46F4-AF2A-7D023C96473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830740" y="5273748"/>
                      <a:ext cx="1041975" cy="1042690"/>
                    </a:xfrm>
                    <a:prstGeom prst="ellipse">
                      <a:avLst/>
                    </a:prstGeom>
                    <a:solidFill>
                      <a:srgbClr val="EBFDFF"/>
                    </a:solidFill>
                    <a:ln>
                      <a:noFill/>
                    </a:ln>
                    <a:effectLst>
                      <a:glow rad="63500">
                        <a:schemeClr val="accent5">
                          <a:satMod val="175000"/>
                          <a:alpha val="40000"/>
                        </a:schemeClr>
                      </a:glow>
                    </a:effectLst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15" name="TextBox 114">
                      <a:extLst>
                        <a:ext uri="{FF2B5EF4-FFF2-40B4-BE49-F238E27FC236}">
                          <a16:creationId xmlns:a16="http://schemas.microsoft.com/office/drawing/2014/main" id="{0FB7A7CB-AE6C-404F-903F-A20A7BA3A758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3001248" y="5480262"/>
                      <a:ext cx="1206823" cy="707886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sz="4000" b="1" dirty="0">
                          <a:solidFill>
                            <a:srgbClr val="D60093"/>
                          </a:solidFill>
                          <a:latin typeface="Britannic Bold" panose="020B0903060703020204" pitchFamily="34" charset="0"/>
                        </a:rPr>
                        <a:t>§4</a:t>
                      </a:r>
                    </a:p>
                  </p:txBody>
                </p:sp>
              </p:grpSp>
            </p:grpSp>
            <p:sp>
              <p:nvSpPr>
                <p:cNvPr id="111" name="TextBox 110">
                  <a:extLst>
                    <a:ext uri="{FF2B5EF4-FFF2-40B4-BE49-F238E27FC236}">
                      <a16:creationId xmlns:a16="http://schemas.microsoft.com/office/drawing/2014/main" id="{41BC9EEA-67FE-4025-88C5-13279157F75A}"/>
                    </a:ext>
                  </a:extLst>
                </p:cNvPr>
                <p:cNvSpPr txBox="1"/>
                <p:nvPr/>
              </p:nvSpPr>
              <p:spPr>
                <a:xfrm>
                  <a:off x="3517912" y="5120253"/>
                  <a:ext cx="7611273" cy="83099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4800" b="1" dirty="0" err="1">
                      <a:solidFill>
                        <a:srgbClr val="00B050"/>
                      </a:solidFill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Nhị</a:t>
                  </a:r>
                  <a:r>
                    <a:rPr lang="en-US" sz="4800" b="1" dirty="0">
                      <a:solidFill>
                        <a:srgbClr val="00B050"/>
                      </a:solidFill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 </a:t>
                  </a:r>
                  <a:r>
                    <a:rPr lang="en-US" sz="4800" b="1" dirty="0" err="1">
                      <a:solidFill>
                        <a:srgbClr val="00B050"/>
                      </a:solidFill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thức</a:t>
                  </a:r>
                  <a:r>
                    <a:rPr lang="en-US" sz="4800" b="1" dirty="0">
                      <a:solidFill>
                        <a:srgbClr val="00B050"/>
                      </a:solidFill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 Newton</a:t>
                  </a:r>
                </a:p>
              </p:txBody>
            </p:sp>
          </p:grpSp>
        </p:grpSp>
        <p:pic>
          <p:nvPicPr>
            <p:cNvPr id="106" name="Picture 105">
              <a:extLst>
                <a:ext uri="{FF2B5EF4-FFF2-40B4-BE49-F238E27FC236}">
                  <a16:creationId xmlns:a16="http://schemas.microsoft.com/office/drawing/2014/main" id="{707D7BD0-AB45-4AE3-B10E-5F71423C66A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1004501" y="196907"/>
              <a:ext cx="545403" cy="481498"/>
            </a:xfrm>
            <a:prstGeom prst="rect">
              <a:avLst/>
            </a:prstGeom>
          </p:spPr>
        </p:pic>
      </p:grpSp>
      <p:sp>
        <p:nvSpPr>
          <p:cNvPr id="121" name="TextBox 120">
            <a:extLst>
              <a:ext uri="{FF2B5EF4-FFF2-40B4-BE49-F238E27FC236}">
                <a16:creationId xmlns:a16="http://schemas.microsoft.com/office/drawing/2014/main" id="{5DA27644-2C46-47CA-A457-16B35E614217}"/>
              </a:ext>
            </a:extLst>
          </p:cNvPr>
          <p:cNvSpPr txBox="1"/>
          <p:nvPr/>
        </p:nvSpPr>
        <p:spPr>
          <a:xfrm>
            <a:off x="9238359" y="1969595"/>
            <a:ext cx="919062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5400" b="1" dirty="0">
                <a:solidFill>
                  <a:schemeClr val="accent2">
                    <a:lumMod val="75000"/>
                  </a:schemeClr>
                </a:solidFill>
                <a:latin typeface="+mj-lt"/>
              </a:rPr>
              <a:t>Chương V. ĐẠI SỐ TỔ HỢP</a:t>
            </a:r>
          </a:p>
        </p:txBody>
      </p:sp>
    </p:spTree>
    <p:extLst>
      <p:ext uri="{BB962C8B-B14F-4D97-AF65-F5344CB8AC3E}">
        <p14:creationId xmlns:p14="http://schemas.microsoft.com/office/powerpoint/2010/main" val="221842548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Rounded Rectangle 39">
            <a:extLst>
              <a:ext uri="{FF2B5EF4-FFF2-40B4-BE49-F238E27FC236}">
                <a16:creationId xmlns:a16="http://schemas.microsoft.com/office/drawing/2014/main" id="{981A39B3-6DEE-425A-B0AB-46CAEA029EDB}"/>
              </a:ext>
            </a:extLst>
          </p:cNvPr>
          <p:cNvSpPr/>
          <p:nvPr/>
        </p:nvSpPr>
        <p:spPr>
          <a:xfrm>
            <a:off x="990600" y="9711939"/>
            <a:ext cx="22421183" cy="1565661"/>
          </a:xfrm>
          <a:prstGeom prst="roundRect">
            <a:avLst>
              <a:gd name="adj" fmla="val 5347"/>
            </a:avLst>
          </a:prstGeom>
          <a:solidFill>
            <a:schemeClr val="accent4">
              <a:lumMod val="40000"/>
              <a:lumOff val="60000"/>
            </a:schemeClr>
          </a:solidFill>
          <a:ln w="285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Có</a:t>
            </a:r>
            <a:r>
              <a:rPr lang="en-US" sz="4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4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cách</a:t>
            </a:r>
            <a:r>
              <a:rPr lang="en-US" sz="4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4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nào</a:t>
            </a:r>
            <a:r>
              <a:rPr lang="en-US" sz="4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4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khác</a:t>
            </a:r>
            <a:r>
              <a:rPr lang="en-US" sz="4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4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để</a:t>
            </a:r>
            <a:r>
              <a:rPr lang="en-US" sz="4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4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khai</a:t>
            </a:r>
            <a:r>
              <a:rPr lang="en-US" sz="4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4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triển</a:t>
            </a:r>
            <a:r>
              <a:rPr lang="en-US" sz="4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4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một</a:t>
            </a:r>
            <a:r>
              <a:rPr lang="en-US" sz="4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4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cách</a:t>
            </a:r>
            <a:r>
              <a:rPr lang="en-US" sz="4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4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nhanh</a:t>
            </a:r>
            <a:r>
              <a:rPr lang="en-US" sz="4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4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chóng</a:t>
            </a:r>
            <a:r>
              <a:rPr lang="en-US" sz="4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4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các</a:t>
            </a:r>
            <a:r>
              <a:rPr lang="en-US" sz="4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4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biểu</a:t>
            </a:r>
            <a:r>
              <a:rPr lang="en-US" sz="4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4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thức</a:t>
            </a:r>
            <a:r>
              <a:rPr lang="en-US" sz="4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4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sau</a:t>
            </a:r>
            <a:r>
              <a:rPr lang="en-US" sz="4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4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đây</a:t>
            </a:r>
            <a:r>
              <a:rPr lang="en-US" sz="4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hay </a:t>
            </a:r>
            <a:r>
              <a:rPr lang="en-US" sz="44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không</a:t>
            </a:r>
            <a:r>
              <a:rPr lang="en-US" sz="4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?</a:t>
            </a:r>
            <a:endParaRPr lang="en-US" sz="4400" b="1" dirty="0">
              <a:solidFill>
                <a:schemeClr val="tx1"/>
              </a:solidFill>
            </a:endParaRPr>
          </a:p>
        </p:txBody>
      </p:sp>
      <p:grpSp>
        <p:nvGrpSpPr>
          <p:cNvPr id="39" name="Group 54"/>
          <p:cNvGrpSpPr/>
          <p:nvPr/>
        </p:nvGrpSpPr>
        <p:grpSpPr>
          <a:xfrm>
            <a:off x="683699" y="1905000"/>
            <a:ext cx="22699730" cy="1780536"/>
            <a:chOff x="1268078" y="3405486"/>
            <a:chExt cx="22602713" cy="1780536"/>
          </a:xfrm>
        </p:grpSpPr>
        <p:sp>
          <p:nvSpPr>
            <p:cNvPr id="40" name="Rounded Rectangle 39"/>
            <p:cNvSpPr/>
            <p:nvPr/>
          </p:nvSpPr>
          <p:spPr>
            <a:xfrm>
              <a:off x="1532360" y="3579402"/>
              <a:ext cx="22338431" cy="1606620"/>
            </a:xfrm>
            <a:prstGeom prst="roundRect">
              <a:avLst>
                <a:gd name="adj" fmla="val 5347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28575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grpSp>
          <p:nvGrpSpPr>
            <p:cNvPr id="41" name="Group 67"/>
            <p:cNvGrpSpPr/>
            <p:nvPr/>
          </p:nvGrpSpPr>
          <p:grpSpPr>
            <a:xfrm>
              <a:off x="1268078" y="3405486"/>
              <a:ext cx="4394042" cy="940513"/>
              <a:chOff x="1311958" y="3405486"/>
              <a:chExt cx="4394042" cy="940513"/>
            </a:xfrm>
          </p:grpSpPr>
          <p:sp>
            <p:nvSpPr>
              <p:cNvPr id="42" name="Freeform 20"/>
              <p:cNvSpPr>
                <a:spLocks/>
              </p:cNvSpPr>
              <p:nvPr/>
            </p:nvSpPr>
            <p:spPr bwMode="auto">
              <a:xfrm rot="5400000">
                <a:off x="3492641" y="2099826"/>
                <a:ext cx="793396" cy="3633323"/>
              </a:xfrm>
              <a:prstGeom prst="round2SameRect">
                <a:avLst/>
              </a:prstGeom>
              <a:solidFill>
                <a:schemeClr val="accent6">
                  <a:lumMod val="75000"/>
                </a:schemeClr>
              </a:solidFill>
              <a:ln w="57150">
                <a:solidFill>
                  <a:schemeClr val="accent6">
                    <a:lumMod val="75000"/>
                  </a:schemeClr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" name="TextBox 42"/>
              <p:cNvSpPr txBox="1"/>
              <p:nvPr/>
            </p:nvSpPr>
            <p:spPr>
              <a:xfrm>
                <a:off x="2248640" y="3467833"/>
                <a:ext cx="3163893" cy="80021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4600" b="1" dirty="0" err="1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Khởi</a:t>
                </a:r>
                <a:r>
                  <a:rPr lang="en-US" sz="4600" b="1" dirty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</a:t>
                </a:r>
                <a:r>
                  <a:rPr lang="en-US" sz="4600" b="1" dirty="0" err="1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động</a:t>
                </a:r>
                <a:endParaRPr lang="en-US" sz="4600" b="1" dirty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grpSp>
            <p:nvGrpSpPr>
              <p:cNvPr id="44" name="Group 70"/>
              <p:cNvGrpSpPr/>
              <p:nvPr/>
            </p:nvGrpSpPr>
            <p:grpSpPr>
              <a:xfrm>
                <a:off x="1311958" y="3405486"/>
                <a:ext cx="950173" cy="940513"/>
                <a:chOff x="1311958" y="3405486"/>
                <a:chExt cx="950173" cy="940513"/>
              </a:xfrm>
            </p:grpSpPr>
            <p:sp>
              <p:nvSpPr>
                <p:cNvPr id="45" name="Rectangle 44"/>
                <p:cNvSpPr/>
                <p:nvPr/>
              </p:nvSpPr>
              <p:spPr>
                <a:xfrm>
                  <a:off x="1406975" y="3672018"/>
                  <a:ext cx="596676" cy="540312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6" name="Freeform 13"/>
                <p:cNvSpPr>
                  <a:spLocks noEditPoints="1"/>
                </p:cNvSpPr>
                <p:nvPr/>
              </p:nvSpPr>
              <p:spPr bwMode="auto">
                <a:xfrm>
                  <a:off x="1311958" y="3581027"/>
                  <a:ext cx="190035" cy="268948"/>
                </a:xfrm>
                <a:custGeom>
                  <a:avLst/>
                  <a:gdLst>
                    <a:gd name="T0" fmla="*/ 34 w 50"/>
                    <a:gd name="T1" fmla="*/ 16 h 71"/>
                    <a:gd name="T2" fmla="*/ 34 w 50"/>
                    <a:gd name="T3" fmla="*/ 55 h 71"/>
                    <a:gd name="T4" fmla="*/ 16 w 50"/>
                    <a:gd name="T5" fmla="*/ 55 h 71"/>
                    <a:gd name="T6" fmla="*/ 16 w 50"/>
                    <a:gd name="T7" fmla="*/ 16 h 71"/>
                    <a:gd name="T8" fmla="*/ 34 w 50"/>
                    <a:gd name="T9" fmla="*/ 16 h 71"/>
                    <a:gd name="T10" fmla="*/ 34 w 50"/>
                    <a:gd name="T11" fmla="*/ 0 h 71"/>
                    <a:gd name="T12" fmla="*/ 16 w 50"/>
                    <a:gd name="T13" fmla="*/ 0 h 71"/>
                    <a:gd name="T14" fmla="*/ 0 w 50"/>
                    <a:gd name="T15" fmla="*/ 16 h 71"/>
                    <a:gd name="T16" fmla="*/ 0 w 50"/>
                    <a:gd name="T17" fmla="*/ 55 h 71"/>
                    <a:gd name="T18" fmla="*/ 16 w 50"/>
                    <a:gd name="T19" fmla="*/ 71 h 71"/>
                    <a:gd name="T20" fmla="*/ 34 w 50"/>
                    <a:gd name="T21" fmla="*/ 71 h 71"/>
                    <a:gd name="T22" fmla="*/ 50 w 50"/>
                    <a:gd name="T23" fmla="*/ 55 h 71"/>
                    <a:gd name="T24" fmla="*/ 50 w 50"/>
                    <a:gd name="T25" fmla="*/ 16 h 71"/>
                    <a:gd name="T26" fmla="*/ 34 w 50"/>
                    <a:gd name="T27" fmla="*/ 0 h 7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1">
                      <a:moveTo>
                        <a:pt x="34" y="16"/>
                      </a:moveTo>
                      <a:cubicBezTo>
                        <a:pt x="34" y="55"/>
                        <a:pt x="34" y="55"/>
                        <a:pt x="34" y="55"/>
                      </a:cubicBezTo>
                      <a:cubicBezTo>
                        <a:pt x="16" y="55"/>
                        <a:pt x="16" y="55"/>
                        <a:pt x="16" y="5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5"/>
                        <a:pt x="0" y="55"/>
                        <a:pt x="0" y="55"/>
                      </a:cubicBezTo>
                      <a:cubicBezTo>
                        <a:pt x="0" y="64"/>
                        <a:pt x="7" y="71"/>
                        <a:pt x="16" y="71"/>
                      </a:cubicBezTo>
                      <a:cubicBezTo>
                        <a:pt x="34" y="71"/>
                        <a:pt x="34" y="71"/>
                        <a:pt x="34" y="71"/>
                      </a:cubicBezTo>
                      <a:cubicBezTo>
                        <a:pt x="43" y="71"/>
                        <a:pt x="50" y="64"/>
                        <a:pt x="50" y="55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7" name="Freeform 14"/>
                <p:cNvSpPr>
                  <a:spLocks noEditPoints="1"/>
                </p:cNvSpPr>
                <p:nvPr/>
              </p:nvSpPr>
              <p:spPr bwMode="auto">
                <a:xfrm>
                  <a:off x="1311958" y="3581027"/>
                  <a:ext cx="277000" cy="181983"/>
                </a:xfrm>
                <a:custGeom>
                  <a:avLst/>
                  <a:gdLst>
                    <a:gd name="T0" fmla="*/ 57 w 73"/>
                    <a:gd name="T1" fmla="*/ 16 h 48"/>
                    <a:gd name="T2" fmla="*/ 57 w 73"/>
                    <a:gd name="T3" fmla="*/ 32 h 48"/>
                    <a:gd name="T4" fmla="*/ 16 w 73"/>
                    <a:gd name="T5" fmla="*/ 32 h 48"/>
                    <a:gd name="T6" fmla="*/ 16 w 73"/>
                    <a:gd name="T7" fmla="*/ 16 h 48"/>
                    <a:gd name="T8" fmla="*/ 57 w 73"/>
                    <a:gd name="T9" fmla="*/ 16 h 48"/>
                    <a:gd name="T10" fmla="*/ 57 w 73"/>
                    <a:gd name="T11" fmla="*/ 0 h 48"/>
                    <a:gd name="T12" fmla="*/ 16 w 73"/>
                    <a:gd name="T13" fmla="*/ 0 h 48"/>
                    <a:gd name="T14" fmla="*/ 0 w 73"/>
                    <a:gd name="T15" fmla="*/ 16 h 48"/>
                    <a:gd name="T16" fmla="*/ 0 w 73"/>
                    <a:gd name="T17" fmla="*/ 32 h 48"/>
                    <a:gd name="T18" fmla="*/ 16 w 73"/>
                    <a:gd name="T19" fmla="*/ 48 h 48"/>
                    <a:gd name="T20" fmla="*/ 57 w 73"/>
                    <a:gd name="T21" fmla="*/ 48 h 48"/>
                    <a:gd name="T22" fmla="*/ 73 w 73"/>
                    <a:gd name="T23" fmla="*/ 32 h 48"/>
                    <a:gd name="T24" fmla="*/ 73 w 73"/>
                    <a:gd name="T25" fmla="*/ 16 h 48"/>
                    <a:gd name="T26" fmla="*/ 57 w 73"/>
                    <a:gd name="T27" fmla="*/ 0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48">
                      <a:moveTo>
                        <a:pt x="57" y="16"/>
                      </a:moveTo>
                      <a:cubicBezTo>
                        <a:pt x="57" y="32"/>
                        <a:pt x="57" y="32"/>
                        <a:pt x="57" y="32"/>
                      </a:cubicBezTo>
                      <a:cubicBezTo>
                        <a:pt x="16" y="32"/>
                        <a:pt x="16" y="32"/>
                        <a:pt x="16" y="32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2"/>
                        <a:pt x="0" y="32"/>
                        <a:pt x="0" y="32"/>
                      </a:cubicBezTo>
                      <a:cubicBezTo>
                        <a:pt x="0" y="41"/>
                        <a:pt x="7" y="48"/>
                        <a:pt x="16" y="48"/>
                      </a:cubicBezTo>
                      <a:cubicBezTo>
                        <a:pt x="57" y="48"/>
                        <a:pt x="57" y="48"/>
                        <a:pt x="57" y="48"/>
                      </a:cubicBezTo>
                      <a:cubicBezTo>
                        <a:pt x="66" y="48"/>
                        <a:pt x="73" y="41"/>
                        <a:pt x="73" y="32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8" name="Freeform 15"/>
                <p:cNvSpPr>
                  <a:spLocks noEditPoints="1"/>
                </p:cNvSpPr>
                <p:nvPr/>
              </p:nvSpPr>
              <p:spPr bwMode="auto">
                <a:xfrm>
                  <a:off x="1563190" y="3581027"/>
                  <a:ext cx="285052" cy="181983"/>
                </a:xfrm>
                <a:custGeom>
                  <a:avLst/>
                  <a:gdLst>
                    <a:gd name="T0" fmla="*/ 58 w 75"/>
                    <a:gd name="T1" fmla="*/ 16 h 48"/>
                    <a:gd name="T2" fmla="*/ 43 w 75"/>
                    <a:gd name="T3" fmla="*/ 32 h 48"/>
                    <a:gd name="T4" fmla="*/ 16 w 75"/>
                    <a:gd name="T5" fmla="*/ 32 h 48"/>
                    <a:gd name="T6" fmla="*/ 16 w 75"/>
                    <a:gd name="T7" fmla="*/ 16 h 48"/>
                    <a:gd name="T8" fmla="*/ 58 w 75"/>
                    <a:gd name="T9" fmla="*/ 16 h 48"/>
                    <a:gd name="T10" fmla="*/ 58 w 75"/>
                    <a:gd name="T11" fmla="*/ 0 h 48"/>
                    <a:gd name="T12" fmla="*/ 16 w 75"/>
                    <a:gd name="T13" fmla="*/ 0 h 48"/>
                    <a:gd name="T14" fmla="*/ 0 w 75"/>
                    <a:gd name="T15" fmla="*/ 16 h 48"/>
                    <a:gd name="T16" fmla="*/ 0 w 75"/>
                    <a:gd name="T17" fmla="*/ 32 h 48"/>
                    <a:gd name="T18" fmla="*/ 16 w 75"/>
                    <a:gd name="T19" fmla="*/ 48 h 48"/>
                    <a:gd name="T20" fmla="*/ 43 w 75"/>
                    <a:gd name="T21" fmla="*/ 48 h 48"/>
                    <a:gd name="T22" fmla="*/ 55 w 75"/>
                    <a:gd name="T23" fmla="*/ 43 h 48"/>
                    <a:gd name="T24" fmla="*/ 70 w 75"/>
                    <a:gd name="T25" fmla="*/ 26 h 48"/>
                    <a:gd name="T26" fmla="*/ 73 w 75"/>
                    <a:gd name="T27" fmla="*/ 9 h 48"/>
                    <a:gd name="T28" fmla="*/ 58 w 75"/>
                    <a:gd name="T29" fmla="*/ 0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75" h="48">
                      <a:moveTo>
                        <a:pt x="58" y="16"/>
                      </a:moveTo>
                      <a:cubicBezTo>
                        <a:pt x="43" y="32"/>
                        <a:pt x="43" y="32"/>
                        <a:pt x="43" y="32"/>
                      </a:cubicBezTo>
                      <a:cubicBezTo>
                        <a:pt x="16" y="32"/>
                        <a:pt x="16" y="32"/>
                        <a:pt x="16" y="32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8" y="16"/>
                        <a:pt x="58" y="16"/>
                        <a:pt x="58" y="16"/>
                      </a:cubicBezTo>
                      <a:moveTo>
                        <a:pt x="58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8" y="0"/>
                        <a:pt x="0" y="7"/>
                        <a:pt x="0" y="16"/>
                      </a:cubicBezTo>
                      <a:cubicBezTo>
                        <a:pt x="0" y="32"/>
                        <a:pt x="0" y="32"/>
                        <a:pt x="0" y="32"/>
                      </a:cubicBezTo>
                      <a:cubicBezTo>
                        <a:pt x="0" y="41"/>
                        <a:pt x="8" y="48"/>
                        <a:pt x="16" y="48"/>
                      </a:cubicBezTo>
                      <a:cubicBezTo>
                        <a:pt x="43" y="48"/>
                        <a:pt x="43" y="48"/>
                        <a:pt x="43" y="48"/>
                      </a:cubicBezTo>
                      <a:cubicBezTo>
                        <a:pt x="48" y="48"/>
                        <a:pt x="52" y="46"/>
                        <a:pt x="55" y="43"/>
                      </a:cubicBezTo>
                      <a:cubicBezTo>
                        <a:pt x="70" y="26"/>
                        <a:pt x="70" y="26"/>
                        <a:pt x="70" y="26"/>
                      </a:cubicBezTo>
                      <a:cubicBezTo>
                        <a:pt x="74" y="22"/>
                        <a:pt x="75" y="15"/>
                        <a:pt x="73" y="9"/>
                      </a:cubicBezTo>
                      <a:cubicBezTo>
                        <a:pt x="70" y="3"/>
                        <a:pt x="64" y="0"/>
                        <a:pt x="58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9" name="Freeform 16"/>
                <p:cNvSpPr>
                  <a:spLocks noEditPoints="1"/>
                </p:cNvSpPr>
                <p:nvPr/>
              </p:nvSpPr>
              <p:spPr bwMode="auto">
                <a:xfrm>
                  <a:off x="1563190" y="4151132"/>
                  <a:ext cx="280221" cy="194867"/>
                </a:xfrm>
                <a:custGeom>
                  <a:avLst/>
                  <a:gdLst>
                    <a:gd name="T0" fmla="*/ 58 w 74"/>
                    <a:gd name="T1" fmla="*/ 16 h 51"/>
                    <a:gd name="T2" fmla="*/ 58 w 74"/>
                    <a:gd name="T3" fmla="*/ 35 h 51"/>
                    <a:gd name="T4" fmla="*/ 16 w 74"/>
                    <a:gd name="T5" fmla="*/ 35 h 51"/>
                    <a:gd name="T6" fmla="*/ 16 w 74"/>
                    <a:gd name="T7" fmla="*/ 16 h 51"/>
                    <a:gd name="T8" fmla="*/ 58 w 74"/>
                    <a:gd name="T9" fmla="*/ 16 h 51"/>
                    <a:gd name="T10" fmla="*/ 58 w 74"/>
                    <a:gd name="T11" fmla="*/ 0 h 51"/>
                    <a:gd name="T12" fmla="*/ 16 w 74"/>
                    <a:gd name="T13" fmla="*/ 0 h 51"/>
                    <a:gd name="T14" fmla="*/ 0 w 74"/>
                    <a:gd name="T15" fmla="*/ 16 h 51"/>
                    <a:gd name="T16" fmla="*/ 0 w 74"/>
                    <a:gd name="T17" fmla="*/ 35 h 51"/>
                    <a:gd name="T18" fmla="*/ 16 w 74"/>
                    <a:gd name="T19" fmla="*/ 51 h 51"/>
                    <a:gd name="T20" fmla="*/ 58 w 74"/>
                    <a:gd name="T21" fmla="*/ 51 h 51"/>
                    <a:gd name="T22" fmla="*/ 74 w 74"/>
                    <a:gd name="T23" fmla="*/ 35 h 51"/>
                    <a:gd name="T24" fmla="*/ 74 w 74"/>
                    <a:gd name="T25" fmla="*/ 16 h 51"/>
                    <a:gd name="T26" fmla="*/ 58 w 74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4" h="51">
                      <a:moveTo>
                        <a:pt x="58" y="16"/>
                      </a:moveTo>
                      <a:cubicBezTo>
                        <a:pt x="58" y="35"/>
                        <a:pt x="58" y="35"/>
                        <a:pt x="58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8" y="16"/>
                        <a:pt x="58" y="16"/>
                        <a:pt x="58" y="16"/>
                      </a:cubicBezTo>
                      <a:moveTo>
                        <a:pt x="58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8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8" y="51"/>
                        <a:pt x="16" y="51"/>
                      </a:cubicBezTo>
                      <a:cubicBezTo>
                        <a:pt x="58" y="51"/>
                        <a:pt x="58" y="51"/>
                        <a:pt x="58" y="51"/>
                      </a:cubicBezTo>
                      <a:cubicBezTo>
                        <a:pt x="67" y="51"/>
                        <a:pt x="74" y="43"/>
                        <a:pt x="74" y="35"/>
                      </a:cubicBezTo>
                      <a:cubicBezTo>
                        <a:pt x="74" y="16"/>
                        <a:pt x="74" y="16"/>
                        <a:pt x="74" y="16"/>
                      </a:cubicBezTo>
                      <a:cubicBezTo>
                        <a:pt x="74" y="7"/>
                        <a:pt x="67" y="0"/>
                        <a:pt x="58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0" name="Freeform 17"/>
                <p:cNvSpPr>
                  <a:spLocks noEditPoints="1"/>
                </p:cNvSpPr>
                <p:nvPr/>
              </p:nvSpPr>
              <p:spPr bwMode="auto">
                <a:xfrm>
                  <a:off x="1311958" y="4064167"/>
                  <a:ext cx="190035" cy="281832"/>
                </a:xfrm>
                <a:custGeom>
                  <a:avLst/>
                  <a:gdLst>
                    <a:gd name="T0" fmla="*/ 34 w 50"/>
                    <a:gd name="T1" fmla="*/ 16 h 74"/>
                    <a:gd name="T2" fmla="*/ 34 w 50"/>
                    <a:gd name="T3" fmla="*/ 58 h 74"/>
                    <a:gd name="T4" fmla="*/ 16 w 50"/>
                    <a:gd name="T5" fmla="*/ 58 h 74"/>
                    <a:gd name="T6" fmla="*/ 16 w 50"/>
                    <a:gd name="T7" fmla="*/ 16 h 74"/>
                    <a:gd name="T8" fmla="*/ 34 w 50"/>
                    <a:gd name="T9" fmla="*/ 16 h 74"/>
                    <a:gd name="T10" fmla="*/ 34 w 50"/>
                    <a:gd name="T11" fmla="*/ 0 h 74"/>
                    <a:gd name="T12" fmla="*/ 16 w 50"/>
                    <a:gd name="T13" fmla="*/ 0 h 74"/>
                    <a:gd name="T14" fmla="*/ 0 w 50"/>
                    <a:gd name="T15" fmla="*/ 16 h 74"/>
                    <a:gd name="T16" fmla="*/ 0 w 50"/>
                    <a:gd name="T17" fmla="*/ 58 h 74"/>
                    <a:gd name="T18" fmla="*/ 16 w 50"/>
                    <a:gd name="T19" fmla="*/ 74 h 74"/>
                    <a:gd name="T20" fmla="*/ 34 w 50"/>
                    <a:gd name="T21" fmla="*/ 74 h 74"/>
                    <a:gd name="T22" fmla="*/ 50 w 50"/>
                    <a:gd name="T23" fmla="*/ 58 h 74"/>
                    <a:gd name="T24" fmla="*/ 50 w 50"/>
                    <a:gd name="T25" fmla="*/ 16 h 74"/>
                    <a:gd name="T26" fmla="*/ 34 w 50"/>
                    <a:gd name="T27" fmla="*/ 0 h 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4">
                      <a:moveTo>
                        <a:pt x="34" y="16"/>
                      </a:moveTo>
                      <a:cubicBezTo>
                        <a:pt x="34" y="58"/>
                        <a:pt x="34" y="58"/>
                        <a:pt x="34" y="58"/>
                      </a:cubicBezTo>
                      <a:cubicBezTo>
                        <a:pt x="16" y="58"/>
                        <a:pt x="16" y="58"/>
                        <a:pt x="16" y="58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8"/>
                        <a:pt x="0" y="58"/>
                        <a:pt x="0" y="58"/>
                      </a:cubicBezTo>
                      <a:cubicBezTo>
                        <a:pt x="0" y="66"/>
                        <a:pt x="7" y="74"/>
                        <a:pt x="16" y="74"/>
                      </a:cubicBezTo>
                      <a:cubicBezTo>
                        <a:pt x="34" y="74"/>
                        <a:pt x="34" y="74"/>
                        <a:pt x="34" y="74"/>
                      </a:cubicBezTo>
                      <a:cubicBezTo>
                        <a:pt x="43" y="74"/>
                        <a:pt x="50" y="66"/>
                        <a:pt x="50" y="58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1" name="Freeform 18"/>
                <p:cNvSpPr>
                  <a:spLocks noEditPoints="1"/>
                </p:cNvSpPr>
                <p:nvPr/>
              </p:nvSpPr>
              <p:spPr bwMode="auto">
                <a:xfrm>
                  <a:off x="1311958" y="4151132"/>
                  <a:ext cx="277000" cy="194867"/>
                </a:xfrm>
                <a:custGeom>
                  <a:avLst/>
                  <a:gdLst>
                    <a:gd name="T0" fmla="*/ 57 w 73"/>
                    <a:gd name="T1" fmla="*/ 16 h 51"/>
                    <a:gd name="T2" fmla="*/ 57 w 73"/>
                    <a:gd name="T3" fmla="*/ 35 h 51"/>
                    <a:gd name="T4" fmla="*/ 16 w 73"/>
                    <a:gd name="T5" fmla="*/ 35 h 51"/>
                    <a:gd name="T6" fmla="*/ 16 w 73"/>
                    <a:gd name="T7" fmla="*/ 16 h 51"/>
                    <a:gd name="T8" fmla="*/ 57 w 73"/>
                    <a:gd name="T9" fmla="*/ 16 h 51"/>
                    <a:gd name="T10" fmla="*/ 57 w 73"/>
                    <a:gd name="T11" fmla="*/ 0 h 51"/>
                    <a:gd name="T12" fmla="*/ 16 w 73"/>
                    <a:gd name="T13" fmla="*/ 0 h 51"/>
                    <a:gd name="T14" fmla="*/ 0 w 73"/>
                    <a:gd name="T15" fmla="*/ 16 h 51"/>
                    <a:gd name="T16" fmla="*/ 0 w 73"/>
                    <a:gd name="T17" fmla="*/ 35 h 51"/>
                    <a:gd name="T18" fmla="*/ 16 w 73"/>
                    <a:gd name="T19" fmla="*/ 51 h 51"/>
                    <a:gd name="T20" fmla="*/ 57 w 73"/>
                    <a:gd name="T21" fmla="*/ 51 h 51"/>
                    <a:gd name="T22" fmla="*/ 73 w 73"/>
                    <a:gd name="T23" fmla="*/ 35 h 51"/>
                    <a:gd name="T24" fmla="*/ 73 w 73"/>
                    <a:gd name="T25" fmla="*/ 16 h 51"/>
                    <a:gd name="T26" fmla="*/ 57 w 73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51">
                      <a:moveTo>
                        <a:pt x="57" y="16"/>
                      </a:moveTo>
                      <a:cubicBezTo>
                        <a:pt x="57" y="35"/>
                        <a:pt x="57" y="35"/>
                        <a:pt x="57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7" y="51"/>
                        <a:pt x="16" y="51"/>
                      </a:cubicBezTo>
                      <a:cubicBezTo>
                        <a:pt x="57" y="51"/>
                        <a:pt x="57" y="51"/>
                        <a:pt x="57" y="51"/>
                      </a:cubicBezTo>
                      <a:cubicBezTo>
                        <a:pt x="66" y="51"/>
                        <a:pt x="73" y="43"/>
                        <a:pt x="73" y="35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2" name="Freeform 19"/>
                <p:cNvSpPr>
                  <a:spLocks noEditPoints="1"/>
                </p:cNvSpPr>
                <p:nvPr/>
              </p:nvSpPr>
              <p:spPr bwMode="auto">
                <a:xfrm>
                  <a:off x="1311958" y="3820986"/>
                  <a:ext cx="190035" cy="273779"/>
                </a:xfrm>
                <a:custGeom>
                  <a:avLst/>
                  <a:gdLst>
                    <a:gd name="T0" fmla="*/ 34 w 50"/>
                    <a:gd name="T1" fmla="*/ 16 h 72"/>
                    <a:gd name="T2" fmla="*/ 34 w 50"/>
                    <a:gd name="T3" fmla="*/ 56 h 72"/>
                    <a:gd name="T4" fmla="*/ 16 w 50"/>
                    <a:gd name="T5" fmla="*/ 56 h 72"/>
                    <a:gd name="T6" fmla="*/ 16 w 50"/>
                    <a:gd name="T7" fmla="*/ 16 h 72"/>
                    <a:gd name="T8" fmla="*/ 34 w 50"/>
                    <a:gd name="T9" fmla="*/ 16 h 72"/>
                    <a:gd name="T10" fmla="*/ 34 w 50"/>
                    <a:gd name="T11" fmla="*/ 0 h 72"/>
                    <a:gd name="T12" fmla="*/ 16 w 50"/>
                    <a:gd name="T13" fmla="*/ 0 h 72"/>
                    <a:gd name="T14" fmla="*/ 0 w 50"/>
                    <a:gd name="T15" fmla="*/ 16 h 72"/>
                    <a:gd name="T16" fmla="*/ 0 w 50"/>
                    <a:gd name="T17" fmla="*/ 56 h 72"/>
                    <a:gd name="T18" fmla="*/ 16 w 50"/>
                    <a:gd name="T19" fmla="*/ 72 h 72"/>
                    <a:gd name="T20" fmla="*/ 34 w 50"/>
                    <a:gd name="T21" fmla="*/ 72 h 72"/>
                    <a:gd name="T22" fmla="*/ 50 w 50"/>
                    <a:gd name="T23" fmla="*/ 56 h 72"/>
                    <a:gd name="T24" fmla="*/ 50 w 50"/>
                    <a:gd name="T25" fmla="*/ 16 h 72"/>
                    <a:gd name="T26" fmla="*/ 34 w 50"/>
                    <a:gd name="T27" fmla="*/ 0 h 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2">
                      <a:moveTo>
                        <a:pt x="34" y="16"/>
                      </a:moveTo>
                      <a:cubicBezTo>
                        <a:pt x="34" y="56"/>
                        <a:pt x="34" y="56"/>
                        <a:pt x="34" y="56"/>
                      </a:cubicBezTo>
                      <a:cubicBezTo>
                        <a:pt x="16" y="56"/>
                        <a:pt x="16" y="56"/>
                        <a:pt x="16" y="56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6"/>
                        <a:pt x="0" y="56"/>
                        <a:pt x="0" y="56"/>
                      </a:cubicBezTo>
                      <a:cubicBezTo>
                        <a:pt x="0" y="65"/>
                        <a:pt x="7" y="72"/>
                        <a:pt x="16" y="72"/>
                      </a:cubicBezTo>
                      <a:cubicBezTo>
                        <a:pt x="34" y="72"/>
                        <a:pt x="34" y="72"/>
                        <a:pt x="34" y="72"/>
                      </a:cubicBezTo>
                      <a:cubicBezTo>
                        <a:pt x="43" y="72"/>
                        <a:pt x="50" y="65"/>
                        <a:pt x="50" y="56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3" name="Freeform 20"/>
                <p:cNvSpPr>
                  <a:spLocks noEditPoints="1"/>
                </p:cNvSpPr>
                <p:nvPr/>
              </p:nvSpPr>
              <p:spPr bwMode="auto">
                <a:xfrm>
                  <a:off x="1907830" y="4064167"/>
                  <a:ext cx="191645" cy="281832"/>
                </a:xfrm>
                <a:custGeom>
                  <a:avLst/>
                  <a:gdLst>
                    <a:gd name="T0" fmla="*/ 34 w 50"/>
                    <a:gd name="T1" fmla="*/ 16 h 74"/>
                    <a:gd name="T2" fmla="*/ 34 w 50"/>
                    <a:gd name="T3" fmla="*/ 58 h 74"/>
                    <a:gd name="T4" fmla="*/ 16 w 50"/>
                    <a:gd name="T5" fmla="*/ 58 h 74"/>
                    <a:gd name="T6" fmla="*/ 16 w 50"/>
                    <a:gd name="T7" fmla="*/ 16 h 74"/>
                    <a:gd name="T8" fmla="*/ 34 w 50"/>
                    <a:gd name="T9" fmla="*/ 16 h 74"/>
                    <a:gd name="T10" fmla="*/ 34 w 50"/>
                    <a:gd name="T11" fmla="*/ 0 h 74"/>
                    <a:gd name="T12" fmla="*/ 16 w 50"/>
                    <a:gd name="T13" fmla="*/ 0 h 74"/>
                    <a:gd name="T14" fmla="*/ 0 w 50"/>
                    <a:gd name="T15" fmla="*/ 16 h 74"/>
                    <a:gd name="T16" fmla="*/ 0 w 50"/>
                    <a:gd name="T17" fmla="*/ 58 h 74"/>
                    <a:gd name="T18" fmla="*/ 16 w 50"/>
                    <a:gd name="T19" fmla="*/ 74 h 74"/>
                    <a:gd name="T20" fmla="*/ 34 w 50"/>
                    <a:gd name="T21" fmla="*/ 74 h 74"/>
                    <a:gd name="T22" fmla="*/ 50 w 50"/>
                    <a:gd name="T23" fmla="*/ 58 h 74"/>
                    <a:gd name="T24" fmla="*/ 50 w 50"/>
                    <a:gd name="T25" fmla="*/ 16 h 74"/>
                    <a:gd name="T26" fmla="*/ 34 w 50"/>
                    <a:gd name="T27" fmla="*/ 0 h 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4">
                      <a:moveTo>
                        <a:pt x="34" y="16"/>
                      </a:moveTo>
                      <a:cubicBezTo>
                        <a:pt x="34" y="58"/>
                        <a:pt x="34" y="58"/>
                        <a:pt x="34" y="58"/>
                      </a:cubicBezTo>
                      <a:cubicBezTo>
                        <a:pt x="16" y="58"/>
                        <a:pt x="16" y="58"/>
                        <a:pt x="16" y="58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8"/>
                        <a:pt x="0" y="58"/>
                        <a:pt x="0" y="58"/>
                      </a:cubicBezTo>
                      <a:cubicBezTo>
                        <a:pt x="0" y="66"/>
                        <a:pt x="7" y="74"/>
                        <a:pt x="16" y="74"/>
                      </a:cubicBezTo>
                      <a:cubicBezTo>
                        <a:pt x="34" y="74"/>
                        <a:pt x="34" y="74"/>
                        <a:pt x="34" y="74"/>
                      </a:cubicBezTo>
                      <a:cubicBezTo>
                        <a:pt x="43" y="74"/>
                        <a:pt x="50" y="66"/>
                        <a:pt x="50" y="58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4" name="Freeform 21"/>
                <p:cNvSpPr>
                  <a:spLocks noEditPoints="1"/>
                </p:cNvSpPr>
                <p:nvPr/>
              </p:nvSpPr>
              <p:spPr bwMode="auto">
                <a:xfrm>
                  <a:off x="1820865" y="4151132"/>
                  <a:ext cx="278610" cy="194867"/>
                </a:xfrm>
                <a:custGeom>
                  <a:avLst/>
                  <a:gdLst>
                    <a:gd name="T0" fmla="*/ 57 w 73"/>
                    <a:gd name="T1" fmla="*/ 16 h 51"/>
                    <a:gd name="T2" fmla="*/ 57 w 73"/>
                    <a:gd name="T3" fmla="*/ 35 h 51"/>
                    <a:gd name="T4" fmla="*/ 16 w 73"/>
                    <a:gd name="T5" fmla="*/ 35 h 51"/>
                    <a:gd name="T6" fmla="*/ 16 w 73"/>
                    <a:gd name="T7" fmla="*/ 16 h 51"/>
                    <a:gd name="T8" fmla="*/ 57 w 73"/>
                    <a:gd name="T9" fmla="*/ 16 h 51"/>
                    <a:gd name="T10" fmla="*/ 57 w 73"/>
                    <a:gd name="T11" fmla="*/ 0 h 51"/>
                    <a:gd name="T12" fmla="*/ 16 w 73"/>
                    <a:gd name="T13" fmla="*/ 0 h 51"/>
                    <a:gd name="T14" fmla="*/ 0 w 73"/>
                    <a:gd name="T15" fmla="*/ 16 h 51"/>
                    <a:gd name="T16" fmla="*/ 0 w 73"/>
                    <a:gd name="T17" fmla="*/ 35 h 51"/>
                    <a:gd name="T18" fmla="*/ 16 w 73"/>
                    <a:gd name="T19" fmla="*/ 51 h 51"/>
                    <a:gd name="T20" fmla="*/ 57 w 73"/>
                    <a:gd name="T21" fmla="*/ 51 h 51"/>
                    <a:gd name="T22" fmla="*/ 73 w 73"/>
                    <a:gd name="T23" fmla="*/ 35 h 51"/>
                    <a:gd name="T24" fmla="*/ 73 w 73"/>
                    <a:gd name="T25" fmla="*/ 16 h 51"/>
                    <a:gd name="T26" fmla="*/ 57 w 73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51">
                      <a:moveTo>
                        <a:pt x="57" y="16"/>
                      </a:moveTo>
                      <a:cubicBezTo>
                        <a:pt x="57" y="35"/>
                        <a:pt x="57" y="35"/>
                        <a:pt x="57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7" y="51"/>
                        <a:pt x="16" y="51"/>
                      </a:cubicBezTo>
                      <a:cubicBezTo>
                        <a:pt x="57" y="51"/>
                        <a:pt x="57" y="51"/>
                        <a:pt x="57" y="51"/>
                      </a:cubicBezTo>
                      <a:cubicBezTo>
                        <a:pt x="66" y="51"/>
                        <a:pt x="73" y="43"/>
                        <a:pt x="73" y="35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5" name="Freeform 22"/>
                <p:cNvSpPr>
                  <a:spLocks noEditPoints="1"/>
                </p:cNvSpPr>
                <p:nvPr/>
              </p:nvSpPr>
              <p:spPr bwMode="auto">
                <a:xfrm>
                  <a:off x="1907830" y="3820986"/>
                  <a:ext cx="191645" cy="273779"/>
                </a:xfrm>
                <a:custGeom>
                  <a:avLst/>
                  <a:gdLst>
                    <a:gd name="T0" fmla="*/ 34 w 50"/>
                    <a:gd name="T1" fmla="*/ 16 h 72"/>
                    <a:gd name="T2" fmla="*/ 34 w 50"/>
                    <a:gd name="T3" fmla="*/ 56 h 72"/>
                    <a:gd name="T4" fmla="*/ 16 w 50"/>
                    <a:gd name="T5" fmla="*/ 56 h 72"/>
                    <a:gd name="T6" fmla="*/ 16 w 50"/>
                    <a:gd name="T7" fmla="*/ 16 h 72"/>
                    <a:gd name="T8" fmla="*/ 34 w 50"/>
                    <a:gd name="T9" fmla="*/ 16 h 72"/>
                    <a:gd name="T10" fmla="*/ 34 w 50"/>
                    <a:gd name="T11" fmla="*/ 0 h 72"/>
                    <a:gd name="T12" fmla="*/ 16 w 50"/>
                    <a:gd name="T13" fmla="*/ 0 h 72"/>
                    <a:gd name="T14" fmla="*/ 0 w 50"/>
                    <a:gd name="T15" fmla="*/ 16 h 72"/>
                    <a:gd name="T16" fmla="*/ 0 w 50"/>
                    <a:gd name="T17" fmla="*/ 56 h 72"/>
                    <a:gd name="T18" fmla="*/ 16 w 50"/>
                    <a:gd name="T19" fmla="*/ 72 h 72"/>
                    <a:gd name="T20" fmla="*/ 34 w 50"/>
                    <a:gd name="T21" fmla="*/ 72 h 72"/>
                    <a:gd name="T22" fmla="*/ 50 w 50"/>
                    <a:gd name="T23" fmla="*/ 56 h 72"/>
                    <a:gd name="T24" fmla="*/ 50 w 50"/>
                    <a:gd name="T25" fmla="*/ 16 h 72"/>
                    <a:gd name="T26" fmla="*/ 34 w 50"/>
                    <a:gd name="T27" fmla="*/ 0 h 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2">
                      <a:moveTo>
                        <a:pt x="34" y="16"/>
                      </a:moveTo>
                      <a:cubicBezTo>
                        <a:pt x="34" y="56"/>
                        <a:pt x="34" y="56"/>
                        <a:pt x="34" y="56"/>
                      </a:cubicBezTo>
                      <a:cubicBezTo>
                        <a:pt x="16" y="56"/>
                        <a:pt x="16" y="56"/>
                        <a:pt x="16" y="56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6"/>
                        <a:pt x="0" y="56"/>
                        <a:pt x="0" y="56"/>
                      </a:cubicBezTo>
                      <a:cubicBezTo>
                        <a:pt x="0" y="65"/>
                        <a:pt x="7" y="72"/>
                        <a:pt x="16" y="72"/>
                      </a:cubicBezTo>
                      <a:cubicBezTo>
                        <a:pt x="34" y="72"/>
                        <a:pt x="34" y="72"/>
                        <a:pt x="34" y="72"/>
                      </a:cubicBezTo>
                      <a:cubicBezTo>
                        <a:pt x="43" y="72"/>
                        <a:pt x="50" y="65"/>
                        <a:pt x="50" y="56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6" name="Freeform 23"/>
                <p:cNvSpPr>
                  <a:spLocks noEditPoints="1"/>
                </p:cNvSpPr>
                <p:nvPr/>
              </p:nvSpPr>
              <p:spPr bwMode="auto">
                <a:xfrm>
                  <a:off x="1661428" y="3405486"/>
                  <a:ext cx="600703" cy="594262"/>
                </a:xfrm>
                <a:custGeom>
                  <a:avLst/>
                  <a:gdLst>
                    <a:gd name="T0" fmla="*/ 105 w 158"/>
                    <a:gd name="T1" fmla="*/ 16 h 156"/>
                    <a:gd name="T2" fmla="*/ 140 w 158"/>
                    <a:gd name="T3" fmla="*/ 56 h 156"/>
                    <a:gd name="T4" fmla="*/ 56 w 158"/>
                    <a:gd name="T5" fmla="*/ 140 h 156"/>
                    <a:gd name="T6" fmla="*/ 17 w 158"/>
                    <a:gd name="T7" fmla="*/ 99 h 156"/>
                    <a:gd name="T8" fmla="*/ 105 w 158"/>
                    <a:gd name="T9" fmla="*/ 16 h 156"/>
                    <a:gd name="T10" fmla="*/ 105 w 158"/>
                    <a:gd name="T11" fmla="*/ 0 h 156"/>
                    <a:gd name="T12" fmla="*/ 94 w 158"/>
                    <a:gd name="T13" fmla="*/ 5 h 156"/>
                    <a:gd name="T14" fmla="*/ 6 w 158"/>
                    <a:gd name="T15" fmla="*/ 87 h 156"/>
                    <a:gd name="T16" fmla="*/ 5 w 158"/>
                    <a:gd name="T17" fmla="*/ 109 h 156"/>
                    <a:gd name="T18" fmla="*/ 44 w 158"/>
                    <a:gd name="T19" fmla="*/ 151 h 156"/>
                    <a:gd name="T20" fmla="*/ 55 w 158"/>
                    <a:gd name="T21" fmla="*/ 156 h 156"/>
                    <a:gd name="T22" fmla="*/ 56 w 158"/>
                    <a:gd name="T23" fmla="*/ 156 h 156"/>
                    <a:gd name="T24" fmla="*/ 67 w 158"/>
                    <a:gd name="T25" fmla="*/ 152 h 156"/>
                    <a:gd name="T26" fmla="*/ 151 w 158"/>
                    <a:gd name="T27" fmla="*/ 67 h 156"/>
                    <a:gd name="T28" fmla="*/ 152 w 158"/>
                    <a:gd name="T29" fmla="*/ 45 h 156"/>
                    <a:gd name="T30" fmla="*/ 117 w 158"/>
                    <a:gd name="T31" fmla="*/ 6 h 156"/>
                    <a:gd name="T32" fmla="*/ 105 w 158"/>
                    <a:gd name="T33" fmla="*/ 0 h 156"/>
                    <a:gd name="T34" fmla="*/ 105 w 158"/>
                    <a:gd name="T35" fmla="*/ 0 h 1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58" h="156">
                      <a:moveTo>
                        <a:pt x="105" y="16"/>
                      </a:moveTo>
                      <a:cubicBezTo>
                        <a:pt x="140" y="56"/>
                        <a:pt x="140" y="56"/>
                        <a:pt x="140" y="56"/>
                      </a:cubicBezTo>
                      <a:cubicBezTo>
                        <a:pt x="56" y="140"/>
                        <a:pt x="56" y="140"/>
                        <a:pt x="56" y="140"/>
                      </a:cubicBezTo>
                      <a:cubicBezTo>
                        <a:pt x="17" y="99"/>
                        <a:pt x="17" y="99"/>
                        <a:pt x="17" y="99"/>
                      </a:cubicBezTo>
                      <a:cubicBezTo>
                        <a:pt x="105" y="16"/>
                        <a:pt x="105" y="16"/>
                        <a:pt x="105" y="16"/>
                      </a:cubicBezTo>
                      <a:moveTo>
                        <a:pt x="105" y="0"/>
                      </a:moveTo>
                      <a:cubicBezTo>
                        <a:pt x="101" y="0"/>
                        <a:pt x="97" y="2"/>
                        <a:pt x="94" y="5"/>
                      </a:cubicBezTo>
                      <a:cubicBezTo>
                        <a:pt x="6" y="87"/>
                        <a:pt x="6" y="87"/>
                        <a:pt x="6" y="87"/>
                      </a:cubicBezTo>
                      <a:cubicBezTo>
                        <a:pt x="0" y="93"/>
                        <a:pt x="0" y="103"/>
                        <a:pt x="5" y="109"/>
                      </a:cubicBezTo>
                      <a:cubicBezTo>
                        <a:pt x="44" y="151"/>
                        <a:pt x="44" y="151"/>
                        <a:pt x="44" y="151"/>
                      </a:cubicBezTo>
                      <a:cubicBezTo>
                        <a:pt x="47" y="154"/>
                        <a:pt x="51" y="156"/>
                        <a:pt x="55" y="156"/>
                      </a:cubicBezTo>
                      <a:cubicBezTo>
                        <a:pt x="55" y="156"/>
                        <a:pt x="56" y="156"/>
                        <a:pt x="56" y="156"/>
                      </a:cubicBezTo>
                      <a:cubicBezTo>
                        <a:pt x="60" y="156"/>
                        <a:pt x="64" y="155"/>
                        <a:pt x="67" y="152"/>
                      </a:cubicBezTo>
                      <a:cubicBezTo>
                        <a:pt x="151" y="67"/>
                        <a:pt x="151" y="67"/>
                        <a:pt x="151" y="67"/>
                      </a:cubicBezTo>
                      <a:cubicBezTo>
                        <a:pt x="157" y="61"/>
                        <a:pt x="158" y="52"/>
                        <a:pt x="152" y="45"/>
                      </a:cubicBezTo>
                      <a:cubicBezTo>
                        <a:pt x="117" y="6"/>
                        <a:pt x="117" y="6"/>
                        <a:pt x="117" y="6"/>
                      </a:cubicBezTo>
                      <a:cubicBezTo>
                        <a:pt x="114" y="3"/>
                        <a:pt x="110" y="1"/>
                        <a:pt x="105" y="0"/>
                      </a:cubicBezTo>
                      <a:cubicBezTo>
                        <a:pt x="105" y="0"/>
                        <a:pt x="105" y="0"/>
                        <a:pt x="105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7" name="Freeform 24"/>
                <p:cNvSpPr>
                  <a:spLocks noEditPoints="1"/>
                </p:cNvSpPr>
                <p:nvPr/>
              </p:nvSpPr>
              <p:spPr bwMode="auto">
                <a:xfrm>
                  <a:off x="1555138" y="3790388"/>
                  <a:ext cx="318872" cy="293105"/>
                </a:xfrm>
                <a:custGeom>
                  <a:avLst/>
                  <a:gdLst>
                    <a:gd name="T0" fmla="*/ 32 w 84"/>
                    <a:gd name="T1" fmla="*/ 16 h 77"/>
                    <a:gd name="T2" fmla="*/ 67 w 84"/>
                    <a:gd name="T3" fmla="*/ 50 h 77"/>
                    <a:gd name="T4" fmla="*/ 17 w 84"/>
                    <a:gd name="T5" fmla="*/ 61 h 77"/>
                    <a:gd name="T6" fmla="*/ 32 w 84"/>
                    <a:gd name="T7" fmla="*/ 16 h 77"/>
                    <a:gd name="T8" fmla="*/ 32 w 84"/>
                    <a:gd name="T9" fmla="*/ 0 h 77"/>
                    <a:gd name="T10" fmla="*/ 28 w 84"/>
                    <a:gd name="T11" fmla="*/ 1 h 77"/>
                    <a:gd name="T12" fmla="*/ 17 w 84"/>
                    <a:gd name="T13" fmla="*/ 11 h 77"/>
                    <a:gd name="T14" fmla="*/ 2 w 84"/>
                    <a:gd name="T15" fmla="*/ 56 h 77"/>
                    <a:gd name="T16" fmla="*/ 5 w 84"/>
                    <a:gd name="T17" fmla="*/ 72 h 77"/>
                    <a:gd name="T18" fmla="*/ 17 w 84"/>
                    <a:gd name="T19" fmla="*/ 77 h 77"/>
                    <a:gd name="T20" fmla="*/ 20 w 84"/>
                    <a:gd name="T21" fmla="*/ 76 h 77"/>
                    <a:gd name="T22" fmla="*/ 71 w 84"/>
                    <a:gd name="T23" fmla="*/ 65 h 77"/>
                    <a:gd name="T24" fmla="*/ 83 w 84"/>
                    <a:gd name="T25" fmla="*/ 54 h 77"/>
                    <a:gd name="T26" fmla="*/ 78 w 84"/>
                    <a:gd name="T27" fmla="*/ 38 h 77"/>
                    <a:gd name="T28" fmla="*/ 43 w 84"/>
                    <a:gd name="T29" fmla="*/ 5 h 77"/>
                    <a:gd name="T30" fmla="*/ 32 w 84"/>
                    <a:gd name="T31" fmla="*/ 0 h 7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84" h="77">
                      <a:moveTo>
                        <a:pt x="32" y="16"/>
                      </a:moveTo>
                      <a:cubicBezTo>
                        <a:pt x="67" y="50"/>
                        <a:pt x="67" y="50"/>
                        <a:pt x="67" y="50"/>
                      </a:cubicBezTo>
                      <a:cubicBezTo>
                        <a:pt x="17" y="61"/>
                        <a:pt x="17" y="61"/>
                        <a:pt x="17" y="61"/>
                      </a:cubicBezTo>
                      <a:cubicBezTo>
                        <a:pt x="32" y="16"/>
                        <a:pt x="32" y="16"/>
                        <a:pt x="32" y="16"/>
                      </a:cubicBezTo>
                      <a:moveTo>
                        <a:pt x="32" y="0"/>
                      </a:moveTo>
                      <a:cubicBezTo>
                        <a:pt x="31" y="0"/>
                        <a:pt x="29" y="0"/>
                        <a:pt x="28" y="1"/>
                      </a:cubicBezTo>
                      <a:cubicBezTo>
                        <a:pt x="23" y="2"/>
                        <a:pt x="18" y="6"/>
                        <a:pt x="17" y="11"/>
                      </a:cubicBezTo>
                      <a:cubicBezTo>
                        <a:pt x="2" y="56"/>
                        <a:pt x="2" y="56"/>
                        <a:pt x="2" y="56"/>
                      </a:cubicBezTo>
                      <a:cubicBezTo>
                        <a:pt x="0" y="61"/>
                        <a:pt x="1" y="67"/>
                        <a:pt x="5" y="72"/>
                      </a:cubicBezTo>
                      <a:cubicBezTo>
                        <a:pt x="8" y="75"/>
                        <a:pt x="12" y="77"/>
                        <a:pt x="17" y="77"/>
                      </a:cubicBezTo>
                      <a:cubicBezTo>
                        <a:pt x="18" y="77"/>
                        <a:pt x="19" y="77"/>
                        <a:pt x="20" y="76"/>
                      </a:cubicBezTo>
                      <a:cubicBezTo>
                        <a:pt x="71" y="65"/>
                        <a:pt x="71" y="65"/>
                        <a:pt x="71" y="65"/>
                      </a:cubicBezTo>
                      <a:cubicBezTo>
                        <a:pt x="77" y="64"/>
                        <a:pt x="81" y="59"/>
                        <a:pt x="83" y="54"/>
                      </a:cubicBezTo>
                      <a:cubicBezTo>
                        <a:pt x="84" y="48"/>
                        <a:pt x="83" y="42"/>
                        <a:pt x="78" y="38"/>
                      </a:cubicBezTo>
                      <a:cubicBezTo>
                        <a:pt x="43" y="5"/>
                        <a:pt x="43" y="5"/>
                        <a:pt x="43" y="5"/>
                      </a:cubicBezTo>
                      <a:cubicBezTo>
                        <a:pt x="40" y="2"/>
                        <a:pt x="36" y="0"/>
                        <a:pt x="32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8" name="Freeform 25"/>
                <p:cNvSpPr>
                  <a:spLocks/>
                </p:cNvSpPr>
                <p:nvPr/>
              </p:nvSpPr>
              <p:spPr bwMode="auto">
                <a:xfrm>
                  <a:off x="1371545" y="3642225"/>
                  <a:ext cx="69249" cy="148163"/>
                </a:xfrm>
                <a:custGeom>
                  <a:avLst/>
                  <a:gdLst>
                    <a:gd name="T0" fmla="*/ 0 w 43"/>
                    <a:gd name="T1" fmla="*/ 0 h 92"/>
                    <a:gd name="T2" fmla="*/ 43 w 43"/>
                    <a:gd name="T3" fmla="*/ 0 h 92"/>
                    <a:gd name="T4" fmla="*/ 43 w 43"/>
                    <a:gd name="T5" fmla="*/ 92 h 92"/>
                    <a:gd name="T6" fmla="*/ 0 w 43"/>
                    <a:gd name="T7" fmla="*/ 92 h 92"/>
                    <a:gd name="T8" fmla="*/ 0 w 43"/>
                    <a:gd name="T9" fmla="*/ 0 h 92"/>
                    <a:gd name="T10" fmla="*/ 0 w 43"/>
                    <a:gd name="T11" fmla="*/ 0 h 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2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2"/>
                      </a:lnTo>
                      <a:lnTo>
                        <a:pt x="0" y="92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9" name="Freeform 26"/>
                <p:cNvSpPr>
                  <a:spLocks/>
                </p:cNvSpPr>
                <p:nvPr/>
              </p:nvSpPr>
              <p:spPr bwMode="auto">
                <a:xfrm>
                  <a:off x="1371545" y="3642225"/>
                  <a:ext cx="156215" cy="59588"/>
                </a:xfrm>
                <a:custGeom>
                  <a:avLst/>
                  <a:gdLst>
                    <a:gd name="T0" fmla="*/ 0 w 97"/>
                    <a:gd name="T1" fmla="*/ 0 h 37"/>
                    <a:gd name="T2" fmla="*/ 97 w 97"/>
                    <a:gd name="T3" fmla="*/ 0 h 37"/>
                    <a:gd name="T4" fmla="*/ 97 w 97"/>
                    <a:gd name="T5" fmla="*/ 37 h 37"/>
                    <a:gd name="T6" fmla="*/ 0 w 97"/>
                    <a:gd name="T7" fmla="*/ 37 h 37"/>
                    <a:gd name="T8" fmla="*/ 0 w 97"/>
                    <a:gd name="T9" fmla="*/ 0 h 37"/>
                    <a:gd name="T10" fmla="*/ 0 w 97"/>
                    <a:gd name="T11" fmla="*/ 0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37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37"/>
                      </a:lnTo>
                      <a:lnTo>
                        <a:pt x="0" y="37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0" name="Freeform 27"/>
                <p:cNvSpPr>
                  <a:spLocks/>
                </p:cNvSpPr>
                <p:nvPr/>
              </p:nvSpPr>
              <p:spPr bwMode="auto">
                <a:xfrm>
                  <a:off x="1622777" y="3642225"/>
                  <a:ext cx="161046" cy="59588"/>
                </a:xfrm>
                <a:custGeom>
                  <a:avLst/>
                  <a:gdLst>
                    <a:gd name="T0" fmla="*/ 0 w 100"/>
                    <a:gd name="T1" fmla="*/ 37 h 37"/>
                    <a:gd name="T2" fmla="*/ 0 w 100"/>
                    <a:gd name="T3" fmla="*/ 0 h 37"/>
                    <a:gd name="T4" fmla="*/ 100 w 100"/>
                    <a:gd name="T5" fmla="*/ 0 h 37"/>
                    <a:gd name="T6" fmla="*/ 64 w 100"/>
                    <a:gd name="T7" fmla="*/ 37 h 37"/>
                    <a:gd name="T8" fmla="*/ 0 w 100"/>
                    <a:gd name="T9" fmla="*/ 37 h 37"/>
                    <a:gd name="T10" fmla="*/ 0 w 100"/>
                    <a:gd name="T11" fmla="*/ 37 h 37"/>
                    <a:gd name="T12" fmla="*/ 0 w 100"/>
                    <a:gd name="T13" fmla="*/ 37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37">
                      <a:moveTo>
                        <a:pt x="0" y="37"/>
                      </a:moveTo>
                      <a:lnTo>
                        <a:pt x="0" y="0"/>
                      </a:lnTo>
                      <a:lnTo>
                        <a:pt x="100" y="0"/>
                      </a:lnTo>
                      <a:lnTo>
                        <a:pt x="64" y="37"/>
                      </a:lnTo>
                      <a:lnTo>
                        <a:pt x="0" y="37"/>
                      </a:lnTo>
                      <a:lnTo>
                        <a:pt x="0" y="37"/>
                      </a:lnTo>
                      <a:lnTo>
                        <a:pt x="0" y="3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1" name="Freeform 28"/>
                <p:cNvSpPr>
                  <a:spLocks/>
                </p:cNvSpPr>
                <p:nvPr/>
              </p:nvSpPr>
              <p:spPr bwMode="auto">
                <a:xfrm>
                  <a:off x="1622777" y="4212330"/>
                  <a:ext cx="161046" cy="72471"/>
                </a:xfrm>
                <a:custGeom>
                  <a:avLst/>
                  <a:gdLst>
                    <a:gd name="T0" fmla="*/ 0 w 100"/>
                    <a:gd name="T1" fmla="*/ 0 h 45"/>
                    <a:gd name="T2" fmla="*/ 100 w 100"/>
                    <a:gd name="T3" fmla="*/ 0 h 45"/>
                    <a:gd name="T4" fmla="*/ 100 w 100"/>
                    <a:gd name="T5" fmla="*/ 45 h 45"/>
                    <a:gd name="T6" fmla="*/ 0 w 100"/>
                    <a:gd name="T7" fmla="*/ 45 h 45"/>
                    <a:gd name="T8" fmla="*/ 0 w 100"/>
                    <a:gd name="T9" fmla="*/ 0 h 45"/>
                    <a:gd name="T10" fmla="*/ 0 w 100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00" h="45">
                      <a:moveTo>
                        <a:pt x="0" y="0"/>
                      </a:moveTo>
                      <a:lnTo>
                        <a:pt x="100" y="0"/>
                      </a:lnTo>
                      <a:lnTo>
                        <a:pt x="100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2" name="Freeform 29"/>
                <p:cNvSpPr>
                  <a:spLocks/>
                </p:cNvSpPr>
                <p:nvPr/>
              </p:nvSpPr>
              <p:spPr bwMode="auto">
                <a:xfrm>
                  <a:off x="1371545" y="4125365"/>
                  <a:ext cx="69249" cy="159437"/>
                </a:xfrm>
                <a:custGeom>
                  <a:avLst/>
                  <a:gdLst>
                    <a:gd name="T0" fmla="*/ 0 w 43"/>
                    <a:gd name="T1" fmla="*/ 0 h 99"/>
                    <a:gd name="T2" fmla="*/ 43 w 43"/>
                    <a:gd name="T3" fmla="*/ 0 h 99"/>
                    <a:gd name="T4" fmla="*/ 43 w 43"/>
                    <a:gd name="T5" fmla="*/ 99 h 99"/>
                    <a:gd name="T6" fmla="*/ 0 w 43"/>
                    <a:gd name="T7" fmla="*/ 99 h 99"/>
                    <a:gd name="T8" fmla="*/ 0 w 43"/>
                    <a:gd name="T9" fmla="*/ 0 h 99"/>
                    <a:gd name="T10" fmla="*/ 0 w 43"/>
                    <a:gd name="T11" fmla="*/ 0 h 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9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9"/>
                      </a:lnTo>
                      <a:lnTo>
                        <a:pt x="0" y="99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3" name="Freeform 30"/>
                <p:cNvSpPr>
                  <a:spLocks/>
                </p:cNvSpPr>
                <p:nvPr/>
              </p:nvSpPr>
              <p:spPr bwMode="auto">
                <a:xfrm>
                  <a:off x="1371545" y="4212330"/>
                  <a:ext cx="156215" cy="72471"/>
                </a:xfrm>
                <a:custGeom>
                  <a:avLst/>
                  <a:gdLst>
                    <a:gd name="T0" fmla="*/ 0 w 97"/>
                    <a:gd name="T1" fmla="*/ 0 h 45"/>
                    <a:gd name="T2" fmla="*/ 97 w 97"/>
                    <a:gd name="T3" fmla="*/ 0 h 45"/>
                    <a:gd name="T4" fmla="*/ 97 w 97"/>
                    <a:gd name="T5" fmla="*/ 45 h 45"/>
                    <a:gd name="T6" fmla="*/ 0 w 97"/>
                    <a:gd name="T7" fmla="*/ 45 h 45"/>
                    <a:gd name="T8" fmla="*/ 0 w 97"/>
                    <a:gd name="T9" fmla="*/ 0 h 45"/>
                    <a:gd name="T10" fmla="*/ 0 w 97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45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4" name="Freeform 31"/>
                <p:cNvSpPr>
                  <a:spLocks/>
                </p:cNvSpPr>
                <p:nvPr/>
              </p:nvSpPr>
              <p:spPr bwMode="auto">
                <a:xfrm>
                  <a:off x="1371545" y="3880574"/>
                  <a:ext cx="69249" cy="152995"/>
                </a:xfrm>
                <a:custGeom>
                  <a:avLst/>
                  <a:gdLst>
                    <a:gd name="T0" fmla="*/ 0 w 43"/>
                    <a:gd name="T1" fmla="*/ 0 h 95"/>
                    <a:gd name="T2" fmla="*/ 43 w 43"/>
                    <a:gd name="T3" fmla="*/ 0 h 95"/>
                    <a:gd name="T4" fmla="*/ 43 w 43"/>
                    <a:gd name="T5" fmla="*/ 95 h 95"/>
                    <a:gd name="T6" fmla="*/ 0 w 43"/>
                    <a:gd name="T7" fmla="*/ 95 h 95"/>
                    <a:gd name="T8" fmla="*/ 0 w 43"/>
                    <a:gd name="T9" fmla="*/ 0 h 95"/>
                    <a:gd name="T10" fmla="*/ 0 w 43"/>
                    <a:gd name="T11" fmla="*/ 0 h 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5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5"/>
                      </a:lnTo>
                      <a:lnTo>
                        <a:pt x="0" y="9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5" name="Freeform 32"/>
                <p:cNvSpPr>
                  <a:spLocks/>
                </p:cNvSpPr>
                <p:nvPr/>
              </p:nvSpPr>
              <p:spPr bwMode="auto">
                <a:xfrm>
                  <a:off x="1969027" y="4125365"/>
                  <a:ext cx="69249" cy="159437"/>
                </a:xfrm>
                <a:custGeom>
                  <a:avLst/>
                  <a:gdLst>
                    <a:gd name="T0" fmla="*/ 0 w 43"/>
                    <a:gd name="T1" fmla="*/ 0 h 99"/>
                    <a:gd name="T2" fmla="*/ 43 w 43"/>
                    <a:gd name="T3" fmla="*/ 0 h 99"/>
                    <a:gd name="T4" fmla="*/ 43 w 43"/>
                    <a:gd name="T5" fmla="*/ 99 h 99"/>
                    <a:gd name="T6" fmla="*/ 0 w 43"/>
                    <a:gd name="T7" fmla="*/ 99 h 99"/>
                    <a:gd name="T8" fmla="*/ 0 w 43"/>
                    <a:gd name="T9" fmla="*/ 0 h 99"/>
                    <a:gd name="T10" fmla="*/ 0 w 43"/>
                    <a:gd name="T11" fmla="*/ 0 h 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9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9"/>
                      </a:lnTo>
                      <a:lnTo>
                        <a:pt x="0" y="99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6" name="Freeform 33"/>
                <p:cNvSpPr>
                  <a:spLocks/>
                </p:cNvSpPr>
                <p:nvPr/>
              </p:nvSpPr>
              <p:spPr bwMode="auto">
                <a:xfrm>
                  <a:off x="1882062" y="4212330"/>
                  <a:ext cx="156215" cy="72471"/>
                </a:xfrm>
                <a:custGeom>
                  <a:avLst/>
                  <a:gdLst>
                    <a:gd name="T0" fmla="*/ 0 w 97"/>
                    <a:gd name="T1" fmla="*/ 0 h 45"/>
                    <a:gd name="T2" fmla="*/ 97 w 97"/>
                    <a:gd name="T3" fmla="*/ 0 h 45"/>
                    <a:gd name="T4" fmla="*/ 97 w 97"/>
                    <a:gd name="T5" fmla="*/ 45 h 45"/>
                    <a:gd name="T6" fmla="*/ 0 w 97"/>
                    <a:gd name="T7" fmla="*/ 45 h 45"/>
                    <a:gd name="T8" fmla="*/ 0 w 97"/>
                    <a:gd name="T9" fmla="*/ 0 h 45"/>
                    <a:gd name="T10" fmla="*/ 0 w 97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45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7" name="Freeform 34"/>
                <p:cNvSpPr>
                  <a:spLocks/>
                </p:cNvSpPr>
                <p:nvPr/>
              </p:nvSpPr>
              <p:spPr bwMode="auto">
                <a:xfrm>
                  <a:off x="1969027" y="3880574"/>
                  <a:ext cx="69249" cy="152995"/>
                </a:xfrm>
                <a:custGeom>
                  <a:avLst/>
                  <a:gdLst>
                    <a:gd name="T0" fmla="*/ 0 w 43"/>
                    <a:gd name="T1" fmla="*/ 0 h 95"/>
                    <a:gd name="T2" fmla="*/ 43 w 43"/>
                    <a:gd name="T3" fmla="*/ 0 h 95"/>
                    <a:gd name="T4" fmla="*/ 43 w 43"/>
                    <a:gd name="T5" fmla="*/ 95 h 95"/>
                    <a:gd name="T6" fmla="*/ 0 w 43"/>
                    <a:gd name="T7" fmla="*/ 95 h 95"/>
                    <a:gd name="T8" fmla="*/ 0 w 43"/>
                    <a:gd name="T9" fmla="*/ 0 h 95"/>
                    <a:gd name="T10" fmla="*/ 0 w 43"/>
                    <a:gd name="T11" fmla="*/ 0 h 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5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5"/>
                      </a:lnTo>
                      <a:lnTo>
                        <a:pt x="0" y="9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8" name="Freeform 35"/>
                <p:cNvSpPr>
                  <a:spLocks/>
                </p:cNvSpPr>
                <p:nvPr/>
              </p:nvSpPr>
              <p:spPr bwMode="auto">
                <a:xfrm>
                  <a:off x="1725847" y="3466684"/>
                  <a:ext cx="468645" cy="471867"/>
                </a:xfrm>
                <a:custGeom>
                  <a:avLst/>
                  <a:gdLst>
                    <a:gd name="T0" fmla="*/ 208 w 291"/>
                    <a:gd name="T1" fmla="*/ 0 h 293"/>
                    <a:gd name="T2" fmla="*/ 0 w 291"/>
                    <a:gd name="T3" fmla="*/ 196 h 293"/>
                    <a:gd name="T4" fmla="*/ 92 w 291"/>
                    <a:gd name="T5" fmla="*/ 293 h 293"/>
                    <a:gd name="T6" fmla="*/ 291 w 291"/>
                    <a:gd name="T7" fmla="*/ 94 h 293"/>
                    <a:gd name="T8" fmla="*/ 208 w 291"/>
                    <a:gd name="T9" fmla="*/ 0 h 293"/>
                    <a:gd name="T10" fmla="*/ 208 w 291"/>
                    <a:gd name="T11" fmla="*/ 0 h 293"/>
                    <a:gd name="T12" fmla="*/ 208 w 291"/>
                    <a:gd name="T13" fmla="*/ 0 h 29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91" h="293">
                      <a:moveTo>
                        <a:pt x="208" y="0"/>
                      </a:moveTo>
                      <a:lnTo>
                        <a:pt x="0" y="196"/>
                      </a:lnTo>
                      <a:lnTo>
                        <a:pt x="92" y="293"/>
                      </a:lnTo>
                      <a:lnTo>
                        <a:pt x="291" y="94"/>
                      </a:lnTo>
                      <a:lnTo>
                        <a:pt x="208" y="0"/>
                      </a:lnTo>
                      <a:lnTo>
                        <a:pt x="208" y="0"/>
                      </a:lnTo>
                      <a:lnTo>
                        <a:pt x="208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9" name="Freeform 36"/>
                <p:cNvSpPr>
                  <a:spLocks/>
                </p:cNvSpPr>
                <p:nvPr/>
              </p:nvSpPr>
              <p:spPr bwMode="auto">
                <a:xfrm>
                  <a:off x="1619556" y="3849975"/>
                  <a:ext cx="190035" cy="172320"/>
                </a:xfrm>
                <a:custGeom>
                  <a:avLst/>
                  <a:gdLst>
                    <a:gd name="T0" fmla="*/ 35 w 118"/>
                    <a:gd name="T1" fmla="*/ 0 h 107"/>
                    <a:gd name="T2" fmla="*/ 0 w 118"/>
                    <a:gd name="T3" fmla="*/ 107 h 107"/>
                    <a:gd name="T4" fmla="*/ 118 w 118"/>
                    <a:gd name="T5" fmla="*/ 81 h 107"/>
                    <a:gd name="T6" fmla="*/ 35 w 118"/>
                    <a:gd name="T7" fmla="*/ 0 h 107"/>
                    <a:gd name="T8" fmla="*/ 35 w 118"/>
                    <a:gd name="T9" fmla="*/ 0 h 107"/>
                    <a:gd name="T10" fmla="*/ 35 w 118"/>
                    <a:gd name="T11" fmla="*/ 0 h 10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18" h="107">
                      <a:moveTo>
                        <a:pt x="35" y="0"/>
                      </a:moveTo>
                      <a:lnTo>
                        <a:pt x="0" y="107"/>
                      </a:lnTo>
                      <a:lnTo>
                        <a:pt x="118" y="81"/>
                      </a:lnTo>
                      <a:lnTo>
                        <a:pt x="35" y="0"/>
                      </a:lnTo>
                      <a:lnTo>
                        <a:pt x="35" y="0"/>
                      </a:lnTo>
                      <a:lnTo>
                        <a:pt x="35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</p:grpSp>
      <p:sp>
        <p:nvSpPr>
          <p:cNvPr id="30" name="Rectangle 20">
            <a:extLst>
              <a:ext uri="{FF2B5EF4-FFF2-40B4-BE49-F238E27FC236}">
                <a16:creationId xmlns:a16="http://schemas.microsoft.com/office/drawing/2014/main" id="{14FF4A5C-F18D-4B5E-900C-F10F464C80FC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8305799" y="12144347"/>
            <a:ext cx="4278313" cy="6948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vi-VN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84152FA-95E1-4C9C-82EC-FAB52C5DEAC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4400" y="3968376"/>
            <a:ext cx="22508879" cy="5480424"/>
          </a:xfrm>
          <a:prstGeom prst="rect">
            <a:avLst/>
          </a:prstGeom>
          <a:ln w="88900" cap="sq" cmpd="thickThin">
            <a:solidFill>
              <a:srgbClr val="008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6DC5F73A-65E4-447D-A96D-AFC15A0EE36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791698" y="5764583"/>
            <a:ext cx="2971801" cy="712417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51267795-615E-40E6-B008-6DB3418171C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034826" y="6846226"/>
            <a:ext cx="4485547" cy="621374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56D39973-8A2F-4E61-8DF9-5C1054AFBE7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114800" y="7776412"/>
            <a:ext cx="4190999" cy="681788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4802856C-6167-4666-AE88-2CC8861396A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229600" y="7761111"/>
            <a:ext cx="6096001" cy="620889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78B29590-0F4F-4D02-9521-EE597F7D388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9563895" y="11637084"/>
            <a:ext cx="4470526" cy="8597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759799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683699" y="1905000"/>
            <a:ext cx="22699730" cy="1780536"/>
            <a:chOff x="721799" y="1603075"/>
            <a:chExt cx="22602713" cy="1780536"/>
          </a:xfrm>
        </p:grpSpPr>
        <p:grpSp>
          <p:nvGrpSpPr>
            <p:cNvPr id="39" name="Group 54"/>
            <p:cNvGrpSpPr/>
            <p:nvPr/>
          </p:nvGrpSpPr>
          <p:grpSpPr>
            <a:xfrm>
              <a:off x="721799" y="1603075"/>
              <a:ext cx="22602713" cy="1780536"/>
              <a:chOff x="1268078" y="3405486"/>
              <a:chExt cx="22602713" cy="1780536"/>
            </a:xfrm>
          </p:grpSpPr>
          <p:sp>
            <p:nvSpPr>
              <p:cNvPr id="40" name="Rounded Rectangle 39"/>
              <p:cNvSpPr/>
              <p:nvPr/>
            </p:nvSpPr>
            <p:spPr>
              <a:xfrm>
                <a:off x="1532360" y="3579402"/>
                <a:ext cx="22338431" cy="1606620"/>
              </a:xfrm>
              <a:prstGeom prst="roundRect">
                <a:avLst>
                  <a:gd name="adj" fmla="val 5347"/>
                </a:avLst>
              </a:prstGeom>
              <a:solidFill>
                <a:schemeClr val="accent6">
                  <a:lumMod val="20000"/>
                  <a:lumOff val="80000"/>
                </a:schemeClr>
              </a:solidFill>
              <a:ln w="28575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grpSp>
            <p:nvGrpSpPr>
              <p:cNvPr id="41" name="Group 67"/>
              <p:cNvGrpSpPr/>
              <p:nvPr/>
            </p:nvGrpSpPr>
            <p:grpSpPr>
              <a:xfrm>
                <a:off x="1268078" y="3405486"/>
                <a:ext cx="8747527" cy="940513"/>
                <a:chOff x="1311958" y="3405486"/>
                <a:chExt cx="8747527" cy="940513"/>
              </a:xfrm>
            </p:grpSpPr>
            <p:sp>
              <p:nvSpPr>
                <p:cNvPr id="42" name="Freeform 20"/>
                <p:cNvSpPr>
                  <a:spLocks/>
                </p:cNvSpPr>
                <p:nvPr/>
              </p:nvSpPr>
              <p:spPr bwMode="auto">
                <a:xfrm rot="5400000">
                  <a:off x="5669383" y="-76916"/>
                  <a:ext cx="793396" cy="7986808"/>
                </a:xfrm>
                <a:prstGeom prst="round2SameRect">
                  <a:avLst/>
                </a:prstGeom>
                <a:solidFill>
                  <a:schemeClr val="accent6">
                    <a:lumMod val="75000"/>
                  </a:schemeClr>
                </a:solidFill>
                <a:ln w="57150">
                  <a:solidFill>
                    <a:schemeClr val="accent6">
                      <a:lumMod val="75000"/>
                    </a:schemeClr>
                  </a:solidFill>
                </a:ln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3" name="TextBox 42"/>
                <p:cNvSpPr txBox="1"/>
                <p:nvPr/>
              </p:nvSpPr>
              <p:spPr>
                <a:xfrm>
                  <a:off x="2248640" y="3467833"/>
                  <a:ext cx="7692175" cy="80021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4600" b="1" dirty="0" err="1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Hình</a:t>
                  </a:r>
                  <a:r>
                    <a:rPr lang="en-US" sz="4600" b="1" dirty="0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 </a:t>
                  </a:r>
                  <a:r>
                    <a:rPr lang="en-US" sz="4600" b="1" dirty="0" err="1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thành</a:t>
                  </a:r>
                  <a:r>
                    <a:rPr lang="en-US" sz="4600" b="1" dirty="0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 </a:t>
                  </a:r>
                  <a:r>
                    <a:rPr lang="en-US" sz="4600" b="1" dirty="0" err="1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kiến</a:t>
                  </a:r>
                  <a:r>
                    <a:rPr lang="en-US" sz="4600" b="1" dirty="0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 </a:t>
                  </a:r>
                  <a:r>
                    <a:rPr lang="en-US" sz="4600" b="1" dirty="0" err="1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thức</a:t>
                  </a:r>
                  <a:r>
                    <a:rPr lang="en-US" sz="4600" b="1" dirty="0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 </a:t>
                  </a:r>
                  <a:r>
                    <a:rPr lang="en-US" sz="4600" b="1" dirty="0" err="1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mới</a:t>
                  </a:r>
                  <a:endParaRPr lang="en-US" sz="4600" b="1" dirty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grpSp>
              <p:nvGrpSpPr>
                <p:cNvPr id="44" name="Group 70"/>
                <p:cNvGrpSpPr/>
                <p:nvPr/>
              </p:nvGrpSpPr>
              <p:grpSpPr>
                <a:xfrm>
                  <a:off x="1311958" y="3405486"/>
                  <a:ext cx="950173" cy="940513"/>
                  <a:chOff x="1311958" y="3405486"/>
                  <a:chExt cx="950173" cy="940513"/>
                </a:xfrm>
              </p:grpSpPr>
              <p:sp>
                <p:nvSpPr>
                  <p:cNvPr id="45" name="Rectangle 44"/>
                  <p:cNvSpPr/>
                  <p:nvPr/>
                </p:nvSpPr>
                <p:spPr>
                  <a:xfrm>
                    <a:off x="1406975" y="3672018"/>
                    <a:ext cx="596676" cy="540312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6" name="Freeform 13"/>
                  <p:cNvSpPr>
                    <a:spLocks noEditPoints="1"/>
                  </p:cNvSpPr>
                  <p:nvPr/>
                </p:nvSpPr>
                <p:spPr bwMode="auto">
                  <a:xfrm>
                    <a:off x="1311958" y="3581027"/>
                    <a:ext cx="190035" cy="268948"/>
                  </a:xfrm>
                  <a:custGeom>
                    <a:avLst/>
                    <a:gdLst>
                      <a:gd name="T0" fmla="*/ 34 w 50"/>
                      <a:gd name="T1" fmla="*/ 16 h 71"/>
                      <a:gd name="T2" fmla="*/ 34 w 50"/>
                      <a:gd name="T3" fmla="*/ 55 h 71"/>
                      <a:gd name="T4" fmla="*/ 16 w 50"/>
                      <a:gd name="T5" fmla="*/ 55 h 71"/>
                      <a:gd name="T6" fmla="*/ 16 w 50"/>
                      <a:gd name="T7" fmla="*/ 16 h 71"/>
                      <a:gd name="T8" fmla="*/ 34 w 50"/>
                      <a:gd name="T9" fmla="*/ 16 h 71"/>
                      <a:gd name="T10" fmla="*/ 34 w 50"/>
                      <a:gd name="T11" fmla="*/ 0 h 71"/>
                      <a:gd name="T12" fmla="*/ 16 w 50"/>
                      <a:gd name="T13" fmla="*/ 0 h 71"/>
                      <a:gd name="T14" fmla="*/ 0 w 50"/>
                      <a:gd name="T15" fmla="*/ 16 h 71"/>
                      <a:gd name="T16" fmla="*/ 0 w 50"/>
                      <a:gd name="T17" fmla="*/ 55 h 71"/>
                      <a:gd name="T18" fmla="*/ 16 w 50"/>
                      <a:gd name="T19" fmla="*/ 71 h 71"/>
                      <a:gd name="T20" fmla="*/ 34 w 50"/>
                      <a:gd name="T21" fmla="*/ 71 h 71"/>
                      <a:gd name="T22" fmla="*/ 50 w 50"/>
                      <a:gd name="T23" fmla="*/ 55 h 71"/>
                      <a:gd name="T24" fmla="*/ 50 w 50"/>
                      <a:gd name="T25" fmla="*/ 16 h 71"/>
                      <a:gd name="T26" fmla="*/ 34 w 50"/>
                      <a:gd name="T27" fmla="*/ 0 h 7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50" h="71">
                        <a:moveTo>
                          <a:pt x="34" y="16"/>
                        </a:moveTo>
                        <a:cubicBezTo>
                          <a:pt x="34" y="55"/>
                          <a:pt x="34" y="55"/>
                          <a:pt x="34" y="55"/>
                        </a:cubicBezTo>
                        <a:cubicBezTo>
                          <a:pt x="16" y="55"/>
                          <a:pt x="16" y="55"/>
                          <a:pt x="16" y="55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34" y="16"/>
                          <a:pt x="34" y="16"/>
                          <a:pt x="34" y="16"/>
                        </a:cubicBezTo>
                        <a:moveTo>
                          <a:pt x="34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7" y="0"/>
                          <a:pt x="0" y="7"/>
                          <a:pt x="0" y="16"/>
                        </a:cubicBezTo>
                        <a:cubicBezTo>
                          <a:pt x="0" y="55"/>
                          <a:pt x="0" y="55"/>
                          <a:pt x="0" y="55"/>
                        </a:cubicBezTo>
                        <a:cubicBezTo>
                          <a:pt x="0" y="64"/>
                          <a:pt x="7" y="71"/>
                          <a:pt x="16" y="71"/>
                        </a:cubicBezTo>
                        <a:cubicBezTo>
                          <a:pt x="34" y="71"/>
                          <a:pt x="34" y="71"/>
                          <a:pt x="34" y="71"/>
                        </a:cubicBezTo>
                        <a:cubicBezTo>
                          <a:pt x="43" y="71"/>
                          <a:pt x="50" y="64"/>
                          <a:pt x="50" y="55"/>
                        </a:cubicBezTo>
                        <a:cubicBezTo>
                          <a:pt x="50" y="16"/>
                          <a:pt x="50" y="16"/>
                          <a:pt x="50" y="16"/>
                        </a:cubicBezTo>
                        <a:cubicBezTo>
                          <a:pt x="50" y="7"/>
                          <a:pt x="43" y="0"/>
                          <a:pt x="34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7" name="Freeform 14"/>
                  <p:cNvSpPr>
                    <a:spLocks noEditPoints="1"/>
                  </p:cNvSpPr>
                  <p:nvPr/>
                </p:nvSpPr>
                <p:spPr bwMode="auto">
                  <a:xfrm>
                    <a:off x="1311958" y="3581027"/>
                    <a:ext cx="277000" cy="181983"/>
                  </a:xfrm>
                  <a:custGeom>
                    <a:avLst/>
                    <a:gdLst>
                      <a:gd name="T0" fmla="*/ 57 w 73"/>
                      <a:gd name="T1" fmla="*/ 16 h 48"/>
                      <a:gd name="T2" fmla="*/ 57 w 73"/>
                      <a:gd name="T3" fmla="*/ 32 h 48"/>
                      <a:gd name="T4" fmla="*/ 16 w 73"/>
                      <a:gd name="T5" fmla="*/ 32 h 48"/>
                      <a:gd name="T6" fmla="*/ 16 w 73"/>
                      <a:gd name="T7" fmla="*/ 16 h 48"/>
                      <a:gd name="T8" fmla="*/ 57 w 73"/>
                      <a:gd name="T9" fmla="*/ 16 h 48"/>
                      <a:gd name="T10" fmla="*/ 57 w 73"/>
                      <a:gd name="T11" fmla="*/ 0 h 48"/>
                      <a:gd name="T12" fmla="*/ 16 w 73"/>
                      <a:gd name="T13" fmla="*/ 0 h 48"/>
                      <a:gd name="T14" fmla="*/ 0 w 73"/>
                      <a:gd name="T15" fmla="*/ 16 h 48"/>
                      <a:gd name="T16" fmla="*/ 0 w 73"/>
                      <a:gd name="T17" fmla="*/ 32 h 48"/>
                      <a:gd name="T18" fmla="*/ 16 w 73"/>
                      <a:gd name="T19" fmla="*/ 48 h 48"/>
                      <a:gd name="T20" fmla="*/ 57 w 73"/>
                      <a:gd name="T21" fmla="*/ 48 h 48"/>
                      <a:gd name="T22" fmla="*/ 73 w 73"/>
                      <a:gd name="T23" fmla="*/ 32 h 48"/>
                      <a:gd name="T24" fmla="*/ 73 w 73"/>
                      <a:gd name="T25" fmla="*/ 16 h 48"/>
                      <a:gd name="T26" fmla="*/ 57 w 73"/>
                      <a:gd name="T27" fmla="*/ 0 h 4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73" h="48">
                        <a:moveTo>
                          <a:pt x="57" y="16"/>
                        </a:moveTo>
                        <a:cubicBezTo>
                          <a:pt x="57" y="32"/>
                          <a:pt x="57" y="32"/>
                          <a:pt x="57" y="32"/>
                        </a:cubicBezTo>
                        <a:cubicBezTo>
                          <a:pt x="16" y="32"/>
                          <a:pt x="16" y="32"/>
                          <a:pt x="16" y="32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57" y="16"/>
                          <a:pt x="57" y="16"/>
                          <a:pt x="57" y="16"/>
                        </a:cubicBezTo>
                        <a:moveTo>
                          <a:pt x="57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7" y="0"/>
                          <a:pt x="0" y="7"/>
                          <a:pt x="0" y="16"/>
                        </a:cubicBezTo>
                        <a:cubicBezTo>
                          <a:pt x="0" y="32"/>
                          <a:pt x="0" y="32"/>
                          <a:pt x="0" y="32"/>
                        </a:cubicBezTo>
                        <a:cubicBezTo>
                          <a:pt x="0" y="41"/>
                          <a:pt x="7" y="48"/>
                          <a:pt x="16" y="48"/>
                        </a:cubicBezTo>
                        <a:cubicBezTo>
                          <a:pt x="57" y="48"/>
                          <a:pt x="57" y="48"/>
                          <a:pt x="57" y="48"/>
                        </a:cubicBezTo>
                        <a:cubicBezTo>
                          <a:pt x="66" y="48"/>
                          <a:pt x="73" y="41"/>
                          <a:pt x="73" y="32"/>
                        </a:cubicBezTo>
                        <a:cubicBezTo>
                          <a:pt x="73" y="16"/>
                          <a:pt x="73" y="16"/>
                          <a:pt x="73" y="16"/>
                        </a:cubicBezTo>
                        <a:cubicBezTo>
                          <a:pt x="73" y="7"/>
                          <a:pt x="66" y="0"/>
                          <a:pt x="57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8" name="Freeform 15"/>
                  <p:cNvSpPr>
                    <a:spLocks noEditPoints="1"/>
                  </p:cNvSpPr>
                  <p:nvPr/>
                </p:nvSpPr>
                <p:spPr bwMode="auto">
                  <a:xfrm>
                    <a:off x="1563190" y="3581027"/>
                    <a:ext cx="285052" cy="181983"/>
                  </a:xfrm>
                  <a:custGeom>
                    <a:avLst/>
                    <a:gdLst>
                      <a:gd name="T0" fmla="*/ 58 w 75"/>
                      <a:gd name="T1" fmla="*/ 16 h 48"/>
                      <a:gd name="T2" fmla="*/ 43 w 75"/>
                      <a:gd name="T3" fmla="*/ 32 h 48"/>
                      <a:gd name="T4" fmla="*/ 16 w 75"/>
                      <a:gd name="T5" fmla="*/ 32 h 48"/>
                      <a:gd name="T6" fmla="*/ 16 w 75"/>
                      <a:gd name="T7" fmla="*/ 16 h 48"/>
                      <a:gd name="T8" fmla="*/ 58 w 75"/>
                      <a:gd name="T9" fmla="*/ 16 h 48"/>
                      <a:gd name="T10" fmla="*/ 58 w 75"/>
                      <a:gd name="T11" fmla="*/ 0 h 48"/>
                      <a:gd name="T12" fmla="*/ 16 w 75"/>
                      <a:gd name="T13" fmla="*/ 0 h 48"/>
                      <a:gd name="T14" fmla="*/ 0 w 75"/>
                      <a:gd name="T15" fmla="*/ 16 h 48"/>
                      <a:gd name="T16" fmla="*/ 0 w 75"/>
                      <a:gd name="T17" fmla="*/ 32 h 48"/>
                      <a:gd name="T18" fmla="*/ 16 w 75"/>
                      <a:gd name="T19" fmla="*/ 48 h 48"/>
                      <a:gd name="T20" fmla="*/ 43 w 75"/>
                      <a:gd name="T21" fmla="*/ 48 h 48"/>
                      <a:gd name="T22" fmla="*/ 55 w 75"/>
                      <a:gd name="T23" fmla="*/ 43 h 48"/>
                      <a:gd name="T24" fmla="*/ 70 w 75"/>
                      <a:gd name="T25" fmla="*/ 26 h 48"/>
                      <a:gd name="T26" fmla="*/ 73 w 75"/>
                      <a:gd name="T27" fmla="*/ 9 h 48"/>
                      <a:gd name="T28" fmla="*/ 58 w 75"/>
                      <a:gd name="T29" fmla="*/ 0 h 4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</a:cxnLst>
                    <a:rect l="0" t="0" r="r" b="b"/>
                    <a:pathLst>
                      <a:path w="75" h="48">
                        <a:moveTo>
                          <a:pt x="58" y="16"/>
                        </a:moveTo>
                        <a:cubicBezTo>
                          <a:pt x="43" y="32"/>
                          <a:pt x="43" y="32"/>
                          <a:pt x="43" y="32"/>
                        </a:cubicBezTo>
                        <a:cubicBezTo>
                          <a:pt x="16" y="32"/>
                          <a:pt x="16" y="32"/>
                          <a:pt x="16" y="32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58" y="16"/>
                          <a:pt x="58" y="16"/>
                          <a:pt x="58" y="16"/>
                        </a:cubicBezTo>
                        <a:moveTo>
                          <a:pt x="58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8" y="0"/>
                          <a:pt x="0" y="7"/>
                          <a:pt x="0" y="16"/>
                        </a:cubicBezTo>
                        <a:cubicBezTo>
                          <a:pt x="0" y="32"/>
                          <a:pt x="0" y="32"/>
                          <a:pt x="0" y="32"/>
                        </a:cubicBezTo>
                        <a:cubicBezTo>
                          <a:pt x="0" y="41"/>
                          <a:pt x="8" y="48"/>
                          <a:pt x="16" y="48"/>
                        </a:cubicBezTo>
                        <a:cubicBezTo>
                          <a:pt x="43" y="48"/>
                          <a:pt x="43" y="48"/>
                          <a:pt x="43" y="48"/>
                        </a:cubicBezTo>
                        <a:cubicBezTo>
                          <a:pt x="48" y="48"/>
                          <a:pt x="52" y="46"/>
                          <a:pt x="55" y="43"/>
                        </a:cubicBezTo>
                        <a:cubicBezTo>
                          <a:pt x="70" y="26"/>
                          <a:pt x="70" y="26"/>
                          <a:pt x="70" y="26"/>
                        </a:cubicBezTo>
                        <a:cubicBezTo>
                          <a:pt x="74" y="22"/>
                          <a:pt x="75" y="15"/>
                          <a:pt x="73" y="9"/>
                        </a:cubicBezTo>
                        <a:cubicBezTo>
                          <a:pt x="70" y="3"/>
                          <a:pt x="64" y="0"/>
                          <a:pt x="58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9" name="Freeform 16"/>
                  <p:cNvSpPr>
                    <a:spLocks noEditPoints="1"/>
                  </p:cNvSpPr>
                  <p:nvPr/>
                </p:nvSpPr>
                <p:spPr bwMode="auto">
                  <a:xfrm>
                    <a:off x="1563190" y="4151132"/>
                    <a:ext cx="280221" cy="194867"/>
                  </a:xfrm>
                  <a:custGeom>
                    <a:avLst/>
                    <a:gdLst>
                      <a:gd name="T0" fmla="*/ 58 w 74"/>
                      <a:gd name="T1" fmla="*/ 16 h 51"/>
                      <a:gd name="T2" fmla="*/ 58 w 74"/>
                      <a:gd name="T3" fmla="*/ 35 h 51"/>
                      <a:gd name="T4" fmla="*/ 16 w 74"/>
                      <a:gd name="T5" fmla="*/ 35 h 51"/>
                      <a:gd name="T6" fmla="*/ 16 w 74"/>
                      <a:gd name="T7" fmla="*/ 16 h 51"/>
                      <a:gd name="T8" fmla="*/ 58 w 74"/>
                      <a:gd name="T9" fmla="*/ 16 h 51"/>
                      <a:gd name="T10" fmla="*/ 58 w 74"/>
                      <a:gd name="T11" fmla="*/ 0 h 51"/>
                      <a:gd name="T12" fmla="*/ 16 w 74"/>
                      <a:gd name="T13" fmla="*/ 0 h 51"/>
                      <a:gd name="T14" fmla="*/ 0 w 74"/>
                      <a:gd name="T15" fmla="*/ 16 h 51"/>
                      <a:gd name="T16" fmla="*/ 0 w 74"/>
                      <a:gd name="T17" fmla="*/ 35 h 51"/>
                      <a:gd name="T18" fmla="*/ 16 w 74"/>
                      <a:gd name="T19" fmla="*/ 51 h 51"/>
                      <a:gd name="T20" fmla="*/ 58 w 74"/>
                      <a:gd name="T21" fmla="*/ 51 h 51"/>
                      <a:gd name="T22" fmla="*/ 74 w 74"/>
                      <a:gd name="T23" fmla="*/ 35 h 51"/>
                      <a:gd name="T24" fmla="*/ 74 w 74"/>
                      <a:gd name="T25" fmla="*/ 16 h 51"/>
                      <a:gd name="T26" fmla="*/ 58 w 74"/>
                      <a:gd name="T27" fmla="*/ 0 h 5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74" h="51">
                        <a:moveTo>
                          <a:pt x="58" y="16"/>
                        </a:moveTo>
                        <a:cubicBezTo>
                          <a:pt x="58" y="35"/>
                          <a:pt x="58" y="35"/>
                          <a:pt x="58" y="35"/>
                        </a:cubicBezTo>
                        <a:cubicBezTo>
                          <a:pt x="16" y="35"/>
                          <a:pt x="16" y="35"/>
                          <a:pt x="16" y="35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58" y="16"/>
                          <a:pt x="58" y="16"/>
                          <a:pt x="58" y="16"/>
                        </a:cubicBezTo>
                        <a:moveTo>
                          <a:pt x="58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8" y="0"/>
                          <a:pt x="0" y="7"/>
                          <a:pt x="0" y="16"/>
                        </a:cubicBezTo>
                        <a:cubicBezTo>
                          <a:pt x="0" y="35"/>
                          <a:pt x="0" y="35"/>
                          <a:pt x="0" y="35"/>
                        </a:cubicBezTo>
                        <a:cubicBezTo>
                          <a:pt x="0" y="43"/>
                          <a:pt x="8" y="51"/>
                          <a:pt x="16" y="51"/>
                        </a:cubicBezTo>
                        <a:cubicBezTo>
                          <a:pt x="58" y="51"/>
                          <a:pt x="58" y="51"/>
                          <a:pt x="58" y="51"/>
                        </a:cubicBezTo>
                        <a:cubicBezTo>
                          <a:pt x="67" y="51"/>
                          <a:pt x="74" y="43"/>
                          <a:pt x="74" y="35"/>
                        </a:cubicBezTo>
                        <a:cubicBezTo>
                          <a:pt x="74" y="16"/>
                          <a:pt x="74" y="16"/>
                          <a:pt x="74" y="16"/>
                        </a:cubicBezTo>
                        <a:cubicBezTo>
                          <a:pt x="74" y="7"/>
                          <a:pt x="67" y="0"/>
                          <a:pt x="58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50" name="Freeform 17"/>
                  <p:cNvSpPr>
                    <a:spLocks noEditPoints="1"/>
                  </p:cNvSpPr>
                  <p:nvPr/>
                </p:nvSpPr>
                <p:spPr bwMode="auto">
                  <a:xfrm>
                    <a:off x="1311958" y="4064167"/>
                    <a:ext cx="190035" cy="281832"/>
                  </a:xfrm>
                  <a:custGeom>
                    <a:avLst/>
                    <a:gdLst>
                      <a:gd name="T0" fmla="*/ 34 w 50"/>
                      <a:gd name="T1" fmla="*/ 16 h 74"/>
                      <a:gd name="T2" fmla="*/ 34 w 50"/>
                      <a:gd name="T3" fmla="*/ 58 h 74"/>
                      <a:gd name="T4" fmla="*/ 16 w 50"/>
                      <a:gd name="T5" fmla="*/ 58 h 74"/>
                      <a:gd name="T6" fmla="*/ 16 w 50"/>
                      <a:gd name="T7" fmla="*/ 16 h 74"/>
                      <a:gd name="T8" fmla="*/ 34 w 50"/>
                      <a:gd name="T9" fmla="*/ 16 h 74"/>
                      <a:gd name="T10" fmla="*/ 34 w 50"/>
                      <a:gd name="T11" fmla="*/ 0 h 74"/>
                      <a:gd name="T12" fmla="*/ 16 w 50"/>
                      <a:gd name="T13" fmla="*/ 0 h 74"/>
                      <a:gd name="T14" fmla="*/ 0 w 50"/>
                      <a:gd name="T15" fmla="*/ 16 h 74"/>
                      <a:gd name="T16" fmla="*/ 0 w 50"/>
                      <a:gd name="T17" fmla="*/ 58 h 74"/>
                      <a:gd name="T18" fmla="*/ 16 w 50"/>
                      <a:gd name="T19" fmla="*/ 74 h 74"/>
                      <a:gd name="T20" fmla="*/ 34 w 50"/>
                      <a:gd name="T21" fmla="*/ 74 h 74"/>
                      <a:gd name="T22" fmla="*/ 50 w 50"/>
                      <a:gd name="T23" fmla="*/ 58 h 74"/>
                      <a:gd name="T24" fmla="*/ 50 w 50"/>
                      <a:gd name="T25" fmla="*/ 16 h 74"/>
                      <a:gd name="T26" fmla="*/ 34 w 50"/>
                      <a:gd name="T27" fmla="*/ 0 h 7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50" h="74">
                        <a:moveTo>
                          <a:pt x="34" y="16"/>
                        </a:moveTo>
                        <a:cubicBezTo>
                          <a:pt x="34" y="58"/>
                          <a:pt x="34" y="58"/>
                          <a:pt x="34" y="58"/>
                        </a:cubicBezTo>
                        <a:cubicBezTo>
                          <a:pt x="16" y="58"/>
                          <a:pt x="16" y="58"/>
                          <a:pt x="16" y="58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34" y="16"/>
                          <a:pt x="34" y="16"/>
                          <a:pt x="34" y="16"/>
                        </a:cubicBezTo>
                        <a:moveTo>
                          <a:pt x="34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7" y="0"/>
                          <a:pt x="0" y="7"/>
                          <a:pt x="0" y="16"/>
                        </a:cubicBezTo>
                        <a:cubicBezTo>
                          <a:pt x="0" y="58"/>
                          <a:pt x="0" y="58"/>
                          <a:pt x="0" y="58"/>
                        </a:cubicBezTo>
                        <a:cubicBezTo>
                          <a:pt x="0" y="66"/>
                          <a:pt x="7" y="74"/>
                          <a:pt x="16" y="74"/>
                        </a:cubicBezTo>
                        <a:cubicBezTo>
                          <a:pt x="34" y="74"/>
                          <a:pt x="34" y="74"/>
                          <a:pt x="34" y="74"/>
                        </a:cubicBezTo>
                        <a:cubicBezTo>
                          <a:pt x="43" y="74"/>
                          <a:pt x="50" y="66"/>
                          <a:pt x="50" y="58"/>
                        </a:cubicBezTo>
                        <a:cubicBezTo>
                          <a:pt x="50" y="16"/>
                          <a:pt x="50" y="16"/>
                          <a:pt x="50" y="16"/>
                        </a:cubicBezTo>
                        <a:cubicBezTo>
                          <a:pt x="50" y="7"/>
                          <a:pt x="43" y="0"/>
                          <a:pt x="34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51" name="Freeform 18"/>
                  <p:cNvSpPr>
                    <a:spLocks noEditPoints="1"/>
                  </p:cNvSpPr>
                  <p:nvPr/>
                </p:nvSpPr>
                <p:spPr bwMode="auto">
                  <a:xfrm>
                    <a:off x="1311958" y="4151132"/>
                    <a:ext cx="277000" cy="194867"/>
                  </a:xfrm>
                  <a:custGeom>
                    <a:avLst/>
                    <a:gdLst>
                      <a:gd name="T0" fmla="*/ 57 w 73"/>
                      <a:gd name="T1" fmla="*/ 16 h 51"/>
                      <a:gd name="T2" fmla="*/ 57 w 73"/>
                      <a:gd name="T3" fmla="*/ 35 h 51"/>
                      <a:gd name="T4" fmla="*/ 16 w 73"/>
                      <a:gd name="T5" fmla="*/ 35 h 51"/>
                      <a:gd name="T6" fmla="*/ 16 w 73"/>
                      <a:gd name="T7" fmla="*/ 16 h 51"/>
                      <a:gd name="T8" fmla="*/ 57 w 73"/>
                      <a:gd name="T9" fmla="*/ 16 h 51"/>
                      <a:gd name="T10" fmla="*/ 57 w 73"/>
                      <a:gd name="T11" fmla="*/ 0 h 51"/>
                      <a:gd name="T12" fmla="*/ 16 w 73"/>
                      <a:gd name="T13" fmla="*/ 0 h 51"/>
                      <a:gd name="T14" fmla="*/ 0 w 73"/>
                      <a:gd name="T15" fmla="*/ 16 h 51"/>
                      <a:gd name="T16" fmla="*/ 0 w 73"/>
                      <a:gd name="T17" fmla="*/ 35 h 51"/>
                      <a:gd name="T18" fmla="*/ 16 w 73"/>
                      <a:gd name="T19" fmla="*/ 51 h 51"/>
                      <a:gd name="T20" fmla="*/ 57 w 73"/>
                      <a:gd name="T21" fmla="*/ 51 h 51"/>
                      <a:gd name="T22" fmla="*/ 73 w 73"/>
                      <a:gd name="T23" fmla="*/ 35 h 51"/>
                      <a:gd name="T24" fmla="*/ 73 w 73"/>
                      <a:gd name="T25" fmla="*/ 16 h 51"/>
                      <a:gd name="T26" fmla="*/ 57 w 73"/>
                      <a:gd name="T27" fmla="*/ 0 h 5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73" h="51">
                        <a:moveTo>
                          <a:pt x="57" y="16"/>
                        </a:moveTo>
                        <a:cubicBezTo>
                          <a:pt x="57" y="35"/>
                          <a:pt x="57" y="35"/>
                          <a:pt x="57" y="35"/>
                        </a:cubicBezTo>
                        <a:cubicBezTo>
                          <a:pt x="16" y="35"/>
                          <a:pt x="16" y="35"/>
                          <a:pt x="16" y="35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57" y="16"/>
                          <a:pt x="57" y="16"/>
                          <a:pt x="57" y="16"/>
                        </a:cubicBezTo>
                        <a:moveTo>
                          <a:pt x="57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7" y="0"/>
                          <a:pt x="0" y="7"/>
                          <a:pt x="0" y="16"/>
                        </a:cubicBezTo>
                        <a:cubicBezTo>
                          <a:pt x="0" y="35"/>
                          <a:pt x="0" y="35"/>
                          <a:pt x="0" y="35"/>
                        </a:cubicBezTo>
                        <a:cubicBezTo>
                          <a:pt x="0" y="43"/>
                          <a:pt x="7" y="51"/>
                          <a:pt x="16" y="51"/>
                        </a:cubicBezTo>
                        <a:cubicBezTo>
                          <a:pt x="57" y="51"/>
                          <a:pt x="57" y="51"/>
                          <a:pt x="57" y="51"/>
                        </a:cubicBezTo>
                        <a:cubicBezTo>
                          <a:pt x="66" y="51"/>
                          <a:pt x="73" y="43"/>
                          <a:pt x="73" y="35"/>
                        </a:cubicBezTo>
                        <a:cubicBezTo>
                          <a:pt x="73" y="16"/>
                          <a:pt x="73" y="16"/>
                          <a:pt x="73" y="16"/>
                        </a:cubicBezTo>
                        <a:cubicBezTo>
                          <a:pt x="73" y="7"/>
                          <a:pt x="66" y="0"/>
                          <a:pt x="57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52" name="Freeform 19"/>
                  <p:cNvSpPr>
                    <a:spLocks noEditPoints="1"/>
                  </p:cNvSpPr>
                  <p:nvPr/>
                </p:nvSpPr>
                <p:spPr bwMode="auto">
                  <a:xfrm>
                    <a:off x="1311958" y="3820986"/>
                    <a:ext cx="190035" cy="273779"/>
                  </a:xfrm>
                  <a:custGeom>
                    <a:avLst/>
                    <a:gdLst>
                      <a:gd name="T0" fmla="*/ 34 w 50"/>
                      <a:gd name="T1" fmla="*/ 16 h 72"/>
                      <a:gd name="T2" fmla="*/ 34 w 50"/>
                      <a:gd name="T3" fmla="*/ 56 h 72"/>
                      <a:gd name="T4" fmla="*/ 16 w 50"/>
                      <a:gd name="T5" fmla="*/ 56 h 72"/>
                      <a:gd name="T6" fmla="*/ 16 w 50"/>
                      <a:gd name="T7" fmla="*/ 16 h 72"/>
                      <a:gd name="T8" fmla="*/ 34 w 50"/>
                      <a:gd name="T9" fmla="*/ 16 h 72"/>
                      <a:gd name="T10" fmla="*/ 34 w 50"/>
                      <a:gd name="T11" fmla="*/ 0 h 72"/>
                      <a:gd name="T12" fmla="*/ 16 w 50"/>
                      <a:gd name="T13" fmla="*/ 0 h 72"/>
                      <a:gd name="T14" fmla="*/ 0 w 50"/>
                      <a:gd name="T15" fmla="*/ 16 h 72"/>
                      <a:gd name="T16" fmla="*/ 0 w 50"/>
                      <a:gd name="T17" fmla="*/ 56 h 72"/>
                      <a:gd name="T18" fmla="*/ 16 w 50"/>
                      <a:gd name="T19" fmla="*/ 72 h 72"/>
                      <a:gd name="T20" fmla="*/ 34 w 50"/>
                      <a:gd name="T21" fmla="*/ 72 h 72"/>
                      <a:gd name="T22" fmla="*/ 50 w 50"/>
                      <a:gd name="T23" fmla="*/ 56 h 72"/>
                      <a:gd name="T24" fmla="*/ 50 w 50"/>
                      <a:gd name="T25" fmla="*/ 16 h 72"/>
                      <a:gd name="T26" fmla="*/ 34 w 50"/>
                      <a:gd name="T27" fmla="*/ 0 h 7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50" h="72">
                        <a:moveTo>
                          <a:pt x="34" y="16"/>
                        </a:moveTo>
                        <a:cubicBezTo>
                          <a:pt x="34" y="56"/>
                          <a:pt x="34" y="56"/>
                          <a:pt x="34" y="56"/>
                        </a:cubicBezTo>
                        <a:cubicBezTo>
                          <a:pt x="16" y="56"/>
                          <a:pt x="16" y="56"/>
                          <a:pt x="16" y="56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34" y="16"/>
                          <a:pt x="34" y="16"/>
                          <a:pt x="34" y="16"/>
                        </a:cubicBezTo>
                        <a:moveTo>
                          <a:pt x="34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7" y="0"/>
                          <a:pt x="0" y="7"/>
                          <a:pt x="0" y="16"/>
                        </a:cubicBezTo>
                        <a:cubicBezTo>
                          <a:pt x="0" y="56"/>
                          <a:pt x="0" y="56"/>
                          <a:pt x="0" y="56"/>
                        </a:cubicBezTo>
                        <a:cubicBezTo>
                          <a:pt x="0" y="65"/>
                          <a:pt x="7" y="72"/>
                          <a:pt x="16" y="72"/>
                        </a:cubicBezTo>
                        <a:cubicBezTo>
                          <a:pt x="34" y="72"/>
                          <a:pt x="34" y="72"/>
                          <a:pt x="34" y="72"/>
                        </a:cubicBezTo>
                        <a:cubicBezTo>
                          <a:pt x="43" y="72"/>
                          <a:pt x="50" y="65"/>
                          <a:pt x="50" y="56"/>
                        </a:cubicBezTo>
                        <a:cubicBezTo>
                          <a:pt x="50" y="16"/>
                          <a:pt x="50" y="16"/>
                          <a:pt x="50" y="16"/>
                        </a:cubicBezTo>
                        <a:cubicBezTo>
                          <a:pt x="50" y="7"/>
                          <a:pt x="43" y="0"/>
                          <a:pt x="34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53" name="Freeform 20"/>
                  <p:cNvSpPr>
                    <a:spLocks noEditPoints="1"/>
                  </p:cNvSpPr>
                  <p:nvPr/>
                </p:nvSpPr>
                <p:spPr bwMode="auto">
                  <a:xfrm>
                    <a:off x="1907830" y="4064167"/>
                    <a:ext cx="191645" cy="281832"/>
                  </a:xfrm>
                  <a:custGeom>
                    <a:avLst/>
                    <a:gdLst>
                      <a:gd name="T0" fmla="*/ 34 w 50"/>
                      <a:gd name="T1" fmla="*/ 16 h 74"/>
                      <a:gd name="T2" fmla="*/ 34 w 50"/>
                      <a:gd name="T3" fmla="*/ 58 h 74"/>
                      <a:gd name="T4" fmla="*/ 16 w 50"/>
                      <a:gd name="T5" fmla="*/ 58 h 74"/>
                      <a:gd name="T6" fmla="*/ 16 w 50"/>
                      <a:gd name="T7" fmla="*/ 16 h 74"/>
                      <a:gd name="T8" fmla="*/ 34 w 50"/>
                      <a:gd name="T9" fmla="*/ 16 h 74"/>
                      <a:gd name="T10" fmla="*/ 34 w 50"/>
                      <a:gd name="T11" fmla="*/ 0 h 74"/>
                      <a:gd name="T12" fmla="*/ 16 w 50"/>
                      <a:gd name="T13" fmla="*/ 0 h 74"/>
                      <a:gd name="T14" fmla="*/ 0 w 50"/>
                      <a:gd name="T15" fmla="*/ 16 h 74"/>
                      <a:gd name="T16" fmla="*/ 0 w 50"/>
                      <a:gd name="T17" fmla="*/ 58 h 74"/>
                      <a:gd name="T18" fmla="*/ 16 w 50"/>
                      <a:gd name="T19" fmla="*/ 74 h 74"/>
                      <a:gd name="T20" fmla="*/ 34 w 50"/>
                      <a:gd name="T21" fmla="*/ 74 h 74"/>
                      <a:gd name="T22" fmla="*/ 50 w 50"/>
                      <a:gd name="T23" fmla="*/ 58 h 74"/>
                      <a:gd name="T24" fmla="*/ 50 w 50"/>
                      <a:gd name="T25" fmla="*/ 16 h 74"/>
                      <a:gd name="T26" fmla="*/ 34 w 50"/>
                      <a:gd name="T27" fmla="*/ 0 h 7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50" h="74">
                        <a:moveTo>
                          <a:pt x="34" y="16"/>
                        </a:moveTo>
                        <a:cubicBezTo>
                          <a:pt x="34" y="58"/>
                          <a:pt x="34" y="58"/>
                          <a:pt x="34" y="58"/>
                        </a:cubicBezTo>
                        <a:cubicBezTo>
                          <a:pt x="16" y="58"/>
                          <a:pt x="16" y="58"/>
                          <a:pt x="16" y="58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34" y="16"/>
                          <a:pt x="34" y="16"/>
                          <a:pt x="34" y="16"/>
                        </a:cubicBezTo>
                        <a:moveTo>
                          <a:pt x="34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7" y="0"/>
                          <a:pt x="0" y="7"/>
                          <a:pt x="0" y="16"/>
                        </a:cubicBezTo>
                        <a:cubicBezTo>
                          <a:pt x="0" y="58"/>
                          <a:pt x="0" y="58"/>
                          <a:pt x="0" y="58"/>
                        </a:cubicBezTo>
                        <a:cubicBezTo>
                          <a:pt x="0" y="66"/>
                          <a:pt x="7" y="74"/>
                          <a:pt x="16" y="74"/>
                        </a:cubicBezTo>
                        <a:cubicBezTo>
                          <a:pt x="34" y="74"/>
                          <a:pt x="34" y="74"/>
                          <a:pt x="34" y="74"/>
                        </a:cubicBezTo>
                        <a:cubicBezTo>
                          <a:pt x="43" y="74"/>
                          <a:pt x="50" y="66"/>
                          <a:pt x="50" y="58"/>
                        </a:cubicBezTo>
                        <a:cubicBezTo>
                          <a:pt x="50" y="16"/>
                          <a:pt x="50" y="16"/>
                          <a:pt x="50" y="16"/>
                        </a:cubicBezTo>
                        <a:cubicBezTo>
                          <a:pt x="50" y="7"/>
                          <a:pt x="43" y="0"/>
                          <a:pt x="34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54" name="Freeform 21"/>
                  <p:cNvSpPr>
                    <a:spLocks noEditPoints="1"/>
                  </p:cNvSpPr>
                  <p:nvPr/>
                </p:nvSpPr>
                <p:spPr bwMode="auto">
                  <a:xfrm>
                    <a:off x="1820865" y="4151132"/>
                    <a:ext cx="278610" cy="194867"/>
                  </a:xfrm>
                  <a:custGeom>
                    <a:avLst/>
                    <a:gdLst>
                      <a:gd name="T0" fmla="*/ 57 w 73"/>
                      <a:gd name="T1" fmla="*/ 16 h 51"/>
                      <a:gd name="T2" fmla="*/ 57 w 73"/>
                      <a:gd name="T3" fmla="*/ 35 h 51"/>
                      <a:gd name="T4" fmla="*/ 16 w 73"/>
                      <a:gd name="T5" fmla="*/ 35 h 51"/>
                      <a:gd name="T6" fmla="*/ 16 w 73"/>
                      <a:gd name="T7" fmla="*/ 16 h 51"/>
                      <a:gd name="T8" fmla="*/ 57 w 73"/>
                      <a:gd name="T9" fmla="*/ 16 h 51"/>
                      <a:gd name="T10" fmla="*/ 57 w 73"/>
                      <a:gd name="T11" fmla="*/ 0 h 51"/>
                      <a:gd name="T12" fmla="*/ 16 w 73"/>
                      <a:gd name="T13" fmla="*/ 0 h 51"/>
                      <a:gd name="T14" fmla="*/ 0 w 73"/>
                      <a:gd name="T15" fmla="*/ 16 h 51"/>
                      <a:gd name="T16" fmla="*/ 0 w 73"/>
                      <a:gd name="T17" fmla="*/ 35 h 51"/>
                      <a:gd name="T18" fmla="*/ 16 w 73"/>
                      <a:gd name="T19" fmla="*/ 51 h 51"/>
                      <a:gd name="T20" fmla="*/ 57 w 73"/>
                      <a:gd name="T21" fmla="*/ 51 h 51"/>
                      <a:gd name="T22" fmla="*/ 73 w 73"/>
                      <a:gd name="T23" fmla="*/ 35 h 51"/>
                      <a:gd name="T24" fmla="*/ 73 w 73"/>
                      <a:gd name="T25" fmla="*/ 16 h 51"/>
                      <a:gd name="T26" fmla="*/ 57 w 73"/>
                      <a:gd name="T27" fmla="*/ 0 h 5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73" h="51">
                        <a:moveTo>
                          <a:pt x="57" y="16"/>
                        </a:moveTo>
                        <a:cubicBezTo>
                          <a:pt x="57" y="35"/>
                          <a:pt x="57" y="35"/>
                          <a:pt x="57" y="35"/>
                        </a:cubicBezTo>
                        <a:cubicBezTo>
                          <a:pt x="16" y="35"/>
                          <a:pt x="16" y="35"/>
                          <a:pt x="16" y="35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57" y="16"/>
                          <a:pt x="57" y="16"/>
                          <a:pt x="57" y="16"/>
                        </a:cubicBezTo>
                        <a:moveTo>
                          <a:pt x="57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7" y="0"/>
                          <a:pt x="0" y="7"/>
                          <a:pt x="0" y="16"/>
                        </a:cubicBezTo>
                        <a:cubicBezTo>
                          <a:pt x="0" y="35"/>
                          <a:pt x="0" y="35"/>
                          <a:pt x="0" y="35"/>
                        </a:cubicBezTo>
                        <a:cubicBezTo>
                          <a:pt x="0" y="43"/>
                          <a:pt x="7" y="51"/>
                          <a:pt x="16" y="51"/>
                        </a:cubicBezTo>
                        <a:cubicBezTo>
                          <a:pt x="57" y="51"/>
                          <a:pt x="57" y="51"/>
                          <a:pt x="57" y="51"/>
                        </a:cubicBezTo>
                        <a:cubicBezTo>
                          <a:pt x="66" y="51"/>
                          <a:pt x="73" y="43"/>
                          <a:pt x="73" y="35"/>
                        </a:cubicBezTo>
                        <a:cubicBezTo>
                          <a:pt x="73" y="16"/>
                          <a:pt x="73" y="16"/>
                          <a:pt x="73" y="16"/>
                        </a:cubicBezTo>
                        <a:cubicBezTo>
                          <a:pt x="73" y="7"/>
                          <a:pt x="66" y="0"/>
                          <a:pt x="57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55" name="Freeform 22"/>
                  <p:cNvSpPr>
                    <a:spLocks noEditPoints="1"/>
                  </p:cNvSpPr>
                  <p:nvPr/>
                </p:nvSpPr>
                <p:spPr bwMode="auto">
                  <a:xfrm>
                    <a:off x="1907830" y="3820986"/>
                    <a:ext cx="191645" cy="273779"/>
                  </a:xfrm>
                  <a:custGeom>
                    <a:avLst/>
                    <a:gdLst>
                      <a:gd name="T0" fmla="*/ 34 w 50"/>
                      <a:gd name="T1" fmla="*/ 16 h 72"/>
                      <a:gd name="T2" fmla="*/ 34 w 50"/>
                      <a:gd name="T3" fmla="*/ 56 h 72"/>
                      <a:gd name="T4" fmla="*/ 16 w 50"/>
                      <a:gd name="T5" fmla="*/ 56 h 72"/>
                      <a:gd name="T6" fmla="*/ 16 w 50"/>
                      <a:gd name="T7" fmla="*/ 16 h 72"/>
                      <a:gd name="T8" fmla="*/ 34 w 50"/>
                      <a:gd name="T9" fmla="*/ 16 h 72"/>
                      <a:gd name="T10" fmla="*/ 34 w 50"/>
                      <a:gd name="T11" fmla="*/ 0 h 72"/>
                      <a:gd name="T12" fmla="*/ 16 w 50"/>
                      <a:gd name="T13" fmla="*/ 0 h 72"/>
                      <a:gd name="T14" fmla="*/ 0 w 50"/>
                      <a:gd name="T15" fmla="*/ 16 h 72"/>
                      <a:gd name="T16" fmla="*/ 0 w 50"/>
                      <a:gd name="T17" fmla="*/ 56 h 72"/>
                      <a:gd name="T18" fmla="*/ 16 w 50"/>
                      <a:gd name="T19" fmla="*/ 72 h 72"/>
                      <a:gd name="T20" fmla="*/ 34 w 50"/>
                      <a:gd name="T21" fmla="*/ 72 h 72"/>
                      <a:gd name="T22" fmla="*/ 50 w 50"/>
                      <a:gd name="T23" fmla="*/ 56 h 72"/>
                      <a:gd name="T24" fmla="*/ 50 w 50"/>
                      <a:gd name="T25" fmla="*/ 16 h 72"/>
                      <a:gd name="T26" fmla="*/ 34 w 50"/>
                      <a:gd name="T27" fmla="*/ 0 h 7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50" h="72">
                        <a:moveTo>
                          <a:pt x="34" y="16"/>
                        </a:moveTo>
                        <a:cubicBezTo>
                          <a:pt x="34" y="56"/>
                          <a:pt x="34" y="56"/>
                          <a:pt x="34" y="56"/>
                        </a:cubicBezTo>
                        <a:cubicBezTo>
                          <a:pt x="16" y="56"/>
                          <a:pt x="16" y="56"/>
                          <a:pt x="16" y="56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34" y="16"/>
                          <a:pt x="34" y="16"/>
                          <a:pt x="34" y="16"/>
                        </a:cubicBezTo>
                        <a:moveTo>
                          <a:pt x="34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7" y="0"/>
                          <a:pt x="0" y="7"/>
                          <a:pt x="0" y="16"/>
                        </a:cubicBezTo>
                        <a:cubicBezTo>
                          <a:pt x="0" y="56"/>
                          <a:pt x="0" y="56"/>
                          <a:pt x="0" y="56"/>
                        </a:cubicBezTo>
                        <a:cubicBezTo>
                          <a:pt x="0" y="65"/>
                          <a:pt x="7" y="72"/>
                          <a:pt x="16" y="72"/>
                        </a:cubicBezTo>
                        <a:cubicBezTo>
                          <a:pt x="34" y="72"/>
                          <a:pt x="34" y="72"/>
                          <a:pt x="34" y="72"/>
                        </a:cubicBezTo>
                        <a:cubicBezTo>
                          <a:pt x="43" y="72"/>
                          <a:pt x="50" y="65"/>
                          <a:pt x="50" y="56"/>
                        </a:cubicBezTo>
                        <a:cubicBezTo>
                          <a:pt x="50" y="16"/>
                          <a:pt x="50" y="16"/>
                          <a:pt x="50" y="16"/>
                        </a:cubicBezTo>
                        <a:cubicBezTo>
                          <a:pt x="50" y="7"/>
                          <a:pt x="43" y="0"/>
                          <a:pt x="34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56" name="Freeform 23"/>
                  <p:cNvSpPr>
                    <a:spLocks noEditPoints="1"/>
                  </p:cNvSpPr>
                  <p:nvPr/>
                </p:nvSpPr>
                <p:spPr bwMode="auto">
                  <a:xfrm>
                    <a:off x="1661428" y="3405486"/>
                    <a:ext cx="600703" cy="594262"/>
                  </a:xfrm>
                  <a:custGeom>
                    <a:avLst/>
                    <a:gdLst>
                      <a:gd name="T0" fmla="*/ 105 w 158"/>
                      <a:gd name="T1" fmla="*/ 16 h 156"/>
                      <a:gd name="T2" fmla="*/ 140 w 158"/>
                      <a:gd name="T3" fmla="*/ 56 h 156"/>
                      <a:gd name="T4" fmla="*/ 56 w 158"/>
                      <a:gd name="T5" fmla="*/ 140 h 156"/>
                      <a:gd name="T6" fmla="*/ 17 w 158"/>
                      <a:gd name="T7" fmla="*/ 99 h 156"/>
                      <a:gd name="T8" fmla="*/ 105 w 158"/>
                      <a:gd name="T9" fmla="*/ 16 h 156"/>
                      <a:gd name="T10" fmla="*/ 105 w 158"/>
                      <a:gd name="T11" fmla="*/ 0 h 156"/>
                      <a:gd name="T12" fmla="*/ 94 w 158"/>
                      <a:gd name="T13" fmla="*/ 5 h 156"/>
                      <a:gd name="T14" fmla="*/ 6 w 158"/>
                      <a:gd name="T15" fmla="*/ 87 h 156"/>
                      <a:gd name="T16" fmla="*/ 5 w 158"/>
                      <a:gd name="T17" fmla="*/ 109 h 156"/>
                      <a:gd name="T18" fmla="*/ 44 w 158"/>
                      <a:gd name="T19" fmla="*/ 151 h 156"/>
                      <a:gd name="T20" fmla="*/ 55 w 158"/>
                      <a:gd name="T21" fmla="*/ 156 h 156"/>
                      <a:gd name="T22" fmla="*/ 56 w 158"/>
                      <a:gd name="T23" fmla="*/ 156 h 156"/>
                      <a:gd name="T24" fmla="*/ 67 w 158"/>
                      <a:gd name="T25" fmla="*/ 152 h 156"/>
                      <a:gd name="T26" fmla="*/ 151 w 158"/>
                      <a:gd name="T27" fmla="*/ 67 h 156"/>
                      <a:gd name="T28" fmla="*/ 152 w 158"/>
                      <a:gd name="T29" fmla="*/ 45 h 156"/>
                      <a:gd name="T30" fmla="*/ 117 w 158"/>
                      <a:gd name="T31" fmla="*/ 6 h 156"/>
                      <a:gd name="T32" fmla="*/ 105 w 158"/>
                      <a:gd name="T33" fmla="*/ 0 h 156"/>
                      <a:gd name="T34" fmla="*/ 105 w 158"/>
                      <a:gd name="T35" fmla="*/ 0 h 15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</a:cxnLst>
                    <a:rect l="0" t="0" r="r" b="b"/>
                    <a:pathLst>
                      <a:path w="158" h="156">
                        <a:moveTo>
                          <a:pt x="105" y="16"/>
                        </a:moveTo>
                        <a:cubicBezTo>
                          <a:pt x="140" y="56"/>
                          <a:pt x="140" y="56"/>
                          <a:pt x="140" y="56"/>
                        </a:cubicBezTo>
                        <a:cubicBezTo>
                          <a:pt x="56" y="140"/>
                          <a:pt x="56" y="140"/>
                          <a:pt x="56" y="140"/>
                        </a:cubicBezTo>
                        <a:cubicBezTo>
                          <a:pt x="17" y="99"/>
                          <a:pt x="17" y="99"/>
                          <a:pt x="17" y="99"/>
                        </a:cubicBezTo>
                        <a:cubicBezTo>
                          <a:pt x="105" y="16"/>
                          <a:pt x="105" y="16"/>
                          <a:pt x="105" y="16"/>
                        </a:cubicBezTo>
                        <a:moveTo>
                          <a:pt x="105" y="0"/>
                        </a:moveTo>
                        <a:cubicBezTo>
                          <a:pt x="101" y="0"/>
                          <a:pt x="97" y="2"/>
                          <a:pt x="94" y="5"/>
                        </a:cubicBezTo>
                        <a:cubicBezTo>
                          <a:pt x="6" y="87"/>
                          <a:pt x="6" y="87"/>
                          <a:pt x="6" y="87"/>
                        </a:cubicBezTo>
                        <a:cubicBezTo>
                          <a:pt x="0" y="93"/>
                          <a:pt x="0" y="103"/>
                          <a:pt x="5" y="109"/>
                        </a:cubicBezTo>
                        <a:cubicBezTo>
                          <a:pt x="44" y="151"/>
                          <a:pt x="44" y="151"/>
                          <a:pt x="44" y="151"/>
                        </a:cubicBezTo>
                        <a:cubicBezTo>
                          <a:pt x="47" y="154"/>
                          <a:pt x="51" y="156"/>
                          <a:pt x="55" y="156"/>
                        </a:cubicBezTo>
                        <a:cubicBezTo>
                          <a:pt x="55" y="156"/>
                          <a:pt x="56" y="156"/>
                          <a:pt x="56" y="156"/>
                        </a:cubicBezTo>
                        <a:cubicBezTo>
                          <a:pt x="60" y="156"/>
                          <a:pt x="64" y="155"/>
                          <a:pt x="67" y="152"/>
                        </a:cubicBezTo>
                        <a:cubicBezTo>
                          <a:pt x="151" y="67"/>
                          <a:pt x="151" y="67"/>
                          <a:pt x="151" y="67"/>
                        </a:cubicBezTo>
                        <a:cubicBezTo>
                          <a:pt x="157" y="61"/>
                          <a:pt x="158" y="52"/>
                          <a:pt x="152" y="45"/>
                        </a:cubicBezTo>
                        <a:cubicBezTo>
                          <a:pt x="117" y="6"/>
                          <a:pt x="117" y="6"/>
                          <a:pt x="117" y="6"/>
                        </a:cubicBezTo>
                        <a:cubicBezTo>
                          <a:pt x="114" y="3"/>
                          <a:pt x="110" y="1"/>
                          <a:pt x="105" y="0"/>
                        </a:cubicBezTo>
                        <a:cubicBezTo>
                          <a:pt x="105" y="0"/>
                          <a:pt x="105" y="0"/>
                          <a:pt x="105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57" name="Freeform 24"/>
                  <p:cNvSpPr>
                    <a:spLocks noEditPoints="1"/>
                  </p:cNvSpPr>
                  <p:nvPr/>
                </p:nvSpPr>
                <p:spPr bwMode="auto">
                  <a:xfrm>
                    <a:off x="1555138" y="3790388"/>
                    <a:ext cx="318872" cy="293105"/>
                  </a:xfrm>
                  <a:custGeom>
                    <a:avLst/>
                    <a:gdLst>
                      <a:gd name="T0" fmla="*/ 32 w 84"/>
                      <a:gd name="T1" fmla="*/ 16 h 77"/>
                      <a:gd name="T2" fmla="*/ 67 w 84"/>
                      <a:gd name="T3" fmla="*/ 50 h 77"/>
                      <a:gd name="T4" fmla="*/ 17 w 84"/>
                      <a:gd name="T5" fmla="*/ 61 h 77"/>
                      <a:gd name="T6" fmla="*/ 32 w 84"/>
                      <a:gd name="T7" fmla="*/ 16 h 77"/>
                      <a:gd name="T8" fmla="*/ 32 w 84"/>
                      <a:gd name="T9" fmla="*/ 0 h 77"/>
                      <a:gd name="T10" fmla="*/ 28 w 84"/>
                      <a:gd name="T11" fmla="*/ 1 h 77"/>
                      <a:gd name="T12" fmla="*/ 17 w 84"/>
                      <a:gd name="T13" fmla="*/ 11 h 77"/>
                      <a:gd name="T14" fmla="*/ 2 w 84"/>
                      <a:gd name="T15" fmla="*/ 56 h 77"/>
                      <a:gd name="T16" fmla="*/ 5 w 84"/>
                      <a:gd name="T17" fmla="*/ 72 h 77"/>
                      <a:gd name="T18" fmla="*/ 17 w 84"/>
                      <a:gd name="T19" fmla="*/ 77 h 77"/>
                      <a:gd name="T20" fmla="*/ 20 w 84"/>
                      <a:gd name="T21" fmla="*/ 76 h 77"/>
                      <a:gd name="T22" fmla="*/ 71 w 84"/>
                      <a:gd name="T23" fmla="*/ 65 h 77"/>
                      <a:gd name="T24" fmla="*/ 83 w 84"/>
                      <a:gd name="T25" fmla="*/ 54 h 77"/>
                      <a:gd name="T26" fmla="*/ 78 w 84"/>
                      <a:gd name="T27" fmla="*/ 38 h 77"/>
                      <a:gd name="T28" fmla="*/ 43 w 84"/>
                      <a:gd name="T29" fmla="*/ 5 h 77"/>
                      <a:gd name="T30" fmla="*/ 32 w 84"/>
                      <a:gd name="T31" fmla="*/ 0 h 7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</a:cxnLst>
                    <a:rect l="0" t="0" r="r" b="b"/>
                    <a:pathLst>
                      <a:path w="84" h="77">
                        <a:moveTo>
                          <a:pt x="32" y="16"/>
                        </a:moveTo>
                        <a:cubicBezTo>
                          <a:pt x="67" y="50"/>
                          <a:pt x="67" y="50"/>
                          <a:pt x="67" y="50"/>
                        </a:cubicBezTo>
                        <a:cubicBezTo>
                          <a:pt x="17" y="61"/>
                          <a:pt x="17" y="61"/>
                          <a:pt x="17" y="61"/>
                        </a:cubicBezTo>
                        <a:cubicBezTo>
                          <a:pt x="32" y="16"/>
                          <a:pt x="32" y="16"/>
                          <a:pt x="32" y="16"/>
                        </a:cubicBezTo>
                        <a:moveTo>
                          <a:pt x="32" y="0"/>
                        </a:moveTo>
                        <a:cubicBezTo>
                          <a:pt x="31" y="0"/>
                          <a:pt x="29" y="0"/>
                          <a:pt x="28" y="1"/>
                        </a:cubicBezTo>
                        <a:cubicBezTo>
                          <a:pt x="23" y="2"/>
                          <a:pt x="18" y="6"/>
                          <a:pt x="17" y="11"/>
                        </a:cubicBezTo>
                        <a:cubicBezTo>
                          <a:pt x="2" y="56"/>
                          <a:pt x="2" y="56"/>
                          <a:pt x="2" y="56"/>
                        </a:cubicBezTo>
                        <a:cubicBezTo>
                          <a:pt x="0" y="61"/>
                          <a:pt x="1" y="67"/>
                          <a:pt x="5" y="72"/>
                        </a:cubicBezTo>
                        <a:cubicBezTo>
                          <a:pt x="8" y="75"/>
                          <a:pt x="12" y="77"/>
                          <a:pt x="17" y="77"/>
                        </a:cubicBezTo>
                        <a:cubicBezTo>
                          <a:pt x="18" y="77"/>
                          <a:pt x="19" y="77"/>
                          <a:pt x="20" y="76"/>
                        </a:cubicBezTo>
                        <a:cubicBezTo>
                          <a:pt x="71" y="65"/>
                          <a:pt x="71" y="65"/>
                          <a:pt x="71" y="65"/>
                        </a:cubicBezTo>
                        <a:cubicBezTo>
                          <a:pt x="77" y="64"/>
                          <a:pt x="81" y="59"/>
                          <a:pt x="83" y="54"/>
                        </a:cubicBezTo>
                        <a:cubicBezTo>
                          <a:pt x="84" y="48"/>
                          <a:pt x="83" y="42"/>
                          <a:pt x="78" y="38"/>
                        </a:cubicBezTo>
                        <a:cubicBezTo>
                          <a:pt x="43" y="5"/>
                          <a:pt x="43" y="5"/>
                          <a:pt x="43" y="5"/>
                        </a:cubicBezTo>
                        <a:cubicBezTo>
                          <a:pt x="40" y="2"/>
                          <a:pt x="36" y="0"/>
                          <a:pt x="32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58" name="Freeform 25"/>
                  <p:cNvSpPr>
                    <a:spLocks/>
                  </p:cNvSpPr>
                  <p:nvPr/>
                </p:nvSpPr>
                <p:spPr bwMode="auto">
                  <a:xfrm>
                    <a:off x="1371545" y="3642225"/>
                    <a:ext cx="69249" cy="148163"/>
                  </a:xfrm>
                  <a:custGeom>
                    <a:avLst/>
                    <a:gdLst>
                      <a:gd name="T0" fmla="*/ 0 w 43"/>
                      <a:gd name="T1" fmla="*/ 0 h 92"/>
                      <a:gd name="T2" fmla="*/ 43 w 43"/>
                      <a:gd name="T3" fmla="*/ 0 h 92"/>
                      <a:gd name="T4" fmla="*/ 43 w 43"/>
                      <a:gd name="T5" fmla="*/ 92 h 92"/>
                      <a:gd name="T6" fmla="*/ 0 w 43"/>
                      <a:gd name="T7" fmla="*/ 92 h 92"/>
                      <a:gd name="T8" fmla="*/ 0 w 43"/>
                      <a:gd name="T9" fmla="*/ 0 h 92"/>
                      <a:gd name="T10" fmla="*/ 0 w 43"/>
                      <a:gd name="T11" fmla="*/ 0 h 9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43" h="92">
                        <a:moveTo>
                          <a:pt x="0" y="0"/>
                        </a:moveTo>
                        <a:lnTo>
                          <a:pt x="43" y="0"/>
                        </a:lnTo>
                        <a:lnTo>
                          <a:pt x="43" y="92"/>
                        </a:lnTo>
                        <a:lnTo>
                          <a:pt x="0" y="92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59" name="Freeform 26"/>
                  <p:cNvSpPr>
                    <a:spLocks/>
                  </p:cNvSpPr>
                  <p:nvPr/>
                </p:nvSpPr>
                <p:spPr bwMode="auto">
                  <a:xfrm>
                    <a:off x="1371545" y="3642225"/>
                    <a:ext cx="156215" cy="59588"/>
                  </a:xfrm>
                  <a:custGeom>
                    <a:avLst/>
                    <a:gdLst>
                      <a:gd name="T0" fmla="*/ 0 w 97"/>
                      <a:gd name="T1" fmla="*/ 0 h 37"/>
                      <a:gd name="T2" fmla="*/ 97 w 97"/>
                      <a:gd name="T3" fmla="*/ 0 h 37"/>
                      <a:gd name="T4" fmla="*/ 97 w 97"/>
                      <a:gd name="T5" fmla="*/ 37 h 37"/>
                      <a:gd name="T6" fmla="*/ 0 w 97"/>
                      <a:gd name="T7" fmla="*/ 37 h 37"/>
                      <a:gd name="T8" fmla="*/ 0 w 97"/>
                      <a:gd name="T9" fmla="*/ 0 h 37"/>
                      <a:gd name="T10" fmla="*/ 0 w 97"/>
                      <a:gd name="T11" fmla="*/ 0 h 3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97" h="37">
                        <a:moveTo>
                          <a:pt x="0" y="0"/>
                        </a:moveTo>
                        <a:lnTo>
                          <a:pt x="97" y="0"/>
                        </a:lnTo>
                        <a:lnTo>
                          <a:pt x="97" y="37"/>
                        </a:lnTo>
                        <a:lnTo>
                          <a:pt x="0" y="37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0" name="Freeform 27"/>
                  <p:cNvSpPr>
                    <a:spLocks/>
                  </p:cNvSpPr>
                  <p:nvPr/>
                </p:nvSpPr>
                <p:spPr bwMode="auto">
                  <a:xfrm>
                    <a:off x="1622777" y="3642225"/>
                    <a:ext cx="161046" cy="59588"/>
                  </a:xfrm>
                  <a:custGeom>
                    <a:avLst/>
                    <a:gdLst>
                      <a:gd name="T0" fmla="*/ 0 w 100"/>
                      <a:gd name="T1" fmla="*/ 37 h 37"/>
                      <a:gd name="T2" fmla="*/ 0 w 100"/>
                      <a:gd name="T3" fmla="*/ 0 h 37"/>
                      <a:gd name="T4" fmla="*/ 100 w 100"/>
                      <a:gd name="T5" fmla="*/ 0 h 37"/>
                      <a:gd name="T6" fmla="*/ 64 w 100"/>
                      <a:gd name="T7" fmla="*/ 37 h 37"/>
                      <a:gd name="T8" fmla="*/ 0 w 100"/>
                      <a:gd name="T9" fmla="*/ 37 h 37"/>
                      <a:gd name="T10" fmla="*/ 0 w 100"/>
                      <a:gd name="T11" fmla="*/ 37 h 37"/>
                      <a:gd name="T12" fmla="*/ 0 w 100"/>
                      <a:gd name="T13" fmla="*/ 37 h 3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</a:cxnLst>
                    <a:rect l="0" t="0" r="r" b="b"/>
                    <a:pathLst>
                      <a:path w="100" h="37">
                        <a:moveTo>
                          <a:pt x="0" y="37"/>
                        </a:moveTo>
                        <a:lnTo>
                          <a:pt x="0" y="0"/>
                        </a:lnTo>
                        <a:lnTo>
                          <a:pt x="100" y="0"/>
                        </a:lnTo>
                        <a:lnTo>
                          <a:pt x="64" y="37"/>
                        </a:lnTo>
                        <a:lnTo>
                          <a:pt x="0" y="37"/>
                        </a:lnTo>
                        <a:lnTo>
                          <a:pt x="0" y="37"/>
                        </a:lnTo>
                        <a:lnTo>
                          <a:pt x="0" y="37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1" name="Freeform 28"/>
                  <p:cNvSpPr>
                    <a:spLocks/>
                  </p:cNvSpPr>
                  <p:nvPr/>
                </p:nvSpPr>
                <p:spPr bwMode="auto">
                  <a:xfrm>
                    <a:off x="1622777" y="4212330"/>
                    <a:ext cx="161046" cy="72471"/>
                  </a:xfrm>
                  <a:custGeom>
                    <a:avLst/>
                    <a:gdLst>
                      <a:gd name="T0" fmla="*/ 0 w 100"/>
                      <a:gd name="T1" fmla="*/ 0 h 45"/>
                      <a:gd name="T2" fmla="*/ 100 w 100"/>
                      <a:gd name="T3" fmla="*/ 0 h 45"/>
                      <a:gd name="T4" fmla="*/ 100 w 100"/>
                      <a:gd name="T5" fmla="*/ 45 h 45"/>
                      <a:gd name="T6" fmla="*/ 0 w 100"/>
                      <a:gd name="T7" fmla="*/ 45 h 45"/>
                      <a:gd name="T8" fmla="*/ 0 w 100"/>
                      <a:gd name="T9" fmla="*/ 0 h 45"/>
                      <a:gd name="T10" fmla="*/ 0 w 100"/>
                      <a:gd name="T11" fmla="*/ 0 h 4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100" h="45">
                        <a:moveTo>
                          <a:pt x="0" y="0"/>
                        </a:moveTo>
                        <a:lnTo>
                          <a:pt x="100" y="0"/>
                        </a:lnTo>
                        <a:lnTo>
                          <a:pt x="100" y="45"/>
                        </a:lnTo>
                        <a:lnTo>
                          <a:pt x="0" y="45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2" name="Freeform 29"/>
                  <p:cNvSpPr>
                    <a:spLocks/>
                  </p:cNvSpPr>
                  <p:nvPr/>
                </p:nvSpPr>
                <p:spPr bwMode="auto">
                  <a:xfrm>
                    <a:off x="1371545" y="4125365"/>
                    <a:ext cx="69249" cy="159437"/>
                  </a:xfrm>
                  <a:custGeom>
                    <a:avLst/>
                    <a:gdLst>
                      <a:gd name="T0" fmla="*/ 0 w 43"/>
                      <a:gd name="T1" fmla="*/ 0 h 99"/>
                      <a:gd name="T2" fmla="*/ 43 w 43"/>
                      <a:gd name="T3" fmla="*/ 0 h 99"/>
                      <a:gd name="T4" fmla="*/ 43 w 43"/>
                      <a:gd name="T5" fmla="*/ 99 h 99"/>
                      <a:gd name="T6" fmla="*/ 0 w 43"/>
                      <a:gd name="T7" fmla="*/ 99 h 99"/>
                      <a:gd name="T8" fmla="*/ 0 w 43"/>
                      <a:gd name="T9" fmla="*/ 0 h 99"/>
                      <a:gd name="T10" fmla="*/ 0 w 43"/>
                      <a:gd name="T11" fmla="*/ 0 h 99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43" h="99">
                        <a:moveTo>
                          <a:pt x="0" y="0"/>
                        </a:moveTo>
                        <a:lnTo>
                          <a:pt x="43" y="0"/>
                        </a:lnTo>
                        <a:lnTo>
                          <a:pt x="43" y="99"/>
                        </a:lnTo>
                        <a:lnTo>
                          <a:pt x="0" y="99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3" name="Freeform 30"/>
                  <p:cNvSpPr>
                    <a:spLocks/>
                  </p:cNvSpPr>
                  <p:nvPr/>
                </p:nvSpPr>
                <p:spPr bwMode="auto">
                  <a:xfrm>
                    <a:off x="1371545" y="4212330"/>
                    <a:ext cx="156215" cy="72471"/>
                  </a:xfrm>
                  <a:custGeom>
                    <a:avLst/>
                    <a:gdLst>
                      <a:gd name="T0" fmla="*/ 0 w 97"/>
                      <a:gd name="T1" fmla="*/ 0 h 45"/>
                      <a:gd name="T2" fmla="*/ 97 w 97"/>
                      <a:gd name="T3" fmla="*/ 0 h 45"/>
                      <a:gd name="T4" fmla="*/ 97 w 97"/>
                      <a:gd name="T5" fmla="*/ 45 h 45"/>
                      <a:gd name="T6" fmla="*/ 0 w 97"/>
                      <a:gd name="T7" fmla="*/ 45 h 45"/>
                      <a:gd name="T8" fmla="*/ 0 w 97"/>
                      <a:gd name="T9" fmla="*/ 0 h 45"/>
                      <a:gd name="T10" fmla="*/ 0 w 97"/>
                      <a:gd name="T11" fmla="*/ 0 h 4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97" h="45">
                        <a:moveTo>
                          <a:pt x="0" y="0"/>
                        </a:moveTo>
                        <a:lnTo>
                          <a:pt x="97" y="0"/>
                        </a:lnTo>
                        <a:lnTo>
                          <a:pt x="97" y="45"/>
                        </a:lnTo>
                        <a:lnTo>
                          <a:pt x="0" y="45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4" name="Freeform 31"/>
                  <p:cNvSpPr>
                    <a:spLocks/>
                  </p:cNvSpPr>
                  <p:nvPr/>
                </p:nvSpPr>
                <p:spPr bwMode="auto">
                  <a:xfrm>
                    <a:off x="1371545" y="3880574"/>
                    <a:ext cx="69249" cy="152995"/>
                  </a:xfrm>
                  <a:custGeom>
                    <a:avLst/>
                    <a:gdLst>
                      <a:gd name="T0" fmla="*/ 0 w 43"/>
                      <a:gd name="T1" fmla="*/ 0 h 95"/>
                      <a:gd name="T2" fmla="*/ 43 w 43"/>
                      <a:gd name="T3" fmla="*/ 0 h 95"/>
                      <a:gd name="T4" fmla="*/ 43 w 43"/>
                      <a:gd name="T5" fmla="*/ 95 h 95"/>
                      <a:gd name="T6" fmla="*/ 0 w 43"/>
                      <a:gd name="T7" fmla="*/ 95 h 95"/>
                      <a:gd name="T8" fmla="*/ 0 w 43"/>
                      <a:gd name="T9" fmla="*/ 0 h 95"/>
                      <a:gd name="T10" fmla="*/ 0 w 43"/>
                      <a:gd name="T11" fmla="*/ 0 h 9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43" h="95">
                        <a:moveTo>
                          <a:pt x="0" y="0"/>
                        </a:moveTo>
                        <a:lnTo>
                          <a:pt x="43" y="0"/>
                        </a:lnTo>
                        <a:lnTo>
                          <a:pt x="43" y="95"/>
                        </a:lnTo>
                        <a:lnTo>
                          <a:pt x="0" y="95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5" name="Freeform 32"/>
                  <p:cNvSpPr>
                    <a:spLocks/>
                  </p:cNvSpPr>
                  <p:nvPr/>
                </p:nvSpPr>
                <p:spPr bwMode="auto">
                  <a:xfrm>
                    <a:off x="1969027" y="4125365"/>
                    <a:ext cx="69249" cy="159437"/>
                  </a:xfrm>
                  <a:custGeom>
                    <a:avLst/>
                    <a:gdLst>
                      <a:gd name="T0" fmla="*/ 0 w 43"/>
                      <a:gd name="T1" fmla="*/ 0 h 99"/>
                      <a:gd name="T2" fmla="*/ 43 w 43"/>
                      <a:gd name="T3" fmla="*/ 0 h 99"/>
                      <a:gd name="T4" fmla="*/ 43 w 43"/>
                      <a:gd name="T5" fmla="*/ 99 h 99"/>
                      <a:gd name="T6" fmla="*/ 0 w 43"/>
                      <a:gd name="T7" fmla="*/ 99 h 99"/>
                      <a:gd name="T8" fmla="*/ 0 w 43"/>
                      <a:gd name="T9" fmla="*/ 0 h 99"/>
                      <a:gd name="T10" fmla="*/ 0 w 43"/>
                      <a:gd name="T11" fmla="*/ 0 h 99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43" h="99">
                        <a:moveTo>
                          <a:pt x="0" y="0"/>
                        </a:moveTo>
                        <a:lnTo>
                          <a:pt x="43" y="0"/>
                        </a:lnTo>
                        <a:lnTo>
                          <a:pt x="43" y="99"/>
                        </a:lnTo>
                        <a:lnTo>
                          <a:pt x="0" y="99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6" name="Freeform 33"/>
                  <p:cNvSpPr>
                    <a:spLocks/>
                  </p:cNvSpPr>
                  <p:nvPr/>
                </p:nvSpPr>
                <p:spPr bwMode="auto">
                  <a:xfrm>
                    <a:off x="1882062" y="4212330"/>
                    <a:ext cx="156215" cy="72471"/>
                  </a:xfrm>
                  <a:custGeom>
                    <a:avLst/>
                    <a:gdLst>
                      <a:gd name="T0" fmla="*/ 0 w 97"/>
                      <a:gd name="T1" fmla="*/ 0 h 45"/>
                      <a:gd name="T2" fmla="*/ 97 w 97"/>
                      <a:gd name="T3" fmla="*/ 0 h 45"/>
                      <a:gd name="T4" fmla="*/ 97 w 97"/>
                      <a:gd name="T5" fmla="*/ 45 h 45"/>
                      <a:gd name="T6" fmla="*/ 0 w 97"/>
                      <a:gd name="T7" fmla="*/ 45 h 45"/>
                      <a:gd name="T8" fmla="*/ 0 w 97"/>
                      <a:gd name="T9" fmla="*/ 0 h 45"/>
                      <a:gd name="T10" fmla="*/ 0 w 97"/>
                      <a:gd name="T11" fmla="*/ 0 h 4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97" h="45">
                        <a:moveTo>
                          <a:pt x="0" y="0"/>
                        </a:moveTo>
                        <a:lnTo>
                          <a:pt x="97" y="0"/>
                        </a:lnTo>
                        <a:lnTo>
                          <a:pt x="97" y="45"/>
                        </a:lnTo>
                        <a:lnTo>
                          <a:pt x="0" y="45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7" name="Freeform 34"/>
                  <p:cNvSpPr>
                    <a:spLocks/>
                  </p:cNvSpPr>
                  <p:nvPr/>
                </p:nvSpPr>
                <p:spPr bwMode="auto">
                  <a:xfrm>
                    <a:off x="1969027" y="3880574"/>
                    <a:ext cx="69249" cy="152995"/>
                  </a:xfrm>
                  <a:custGeom>
                    <a:avLst/>
                    <a:gdLst>
                      <a:gd name="T0" fmla="*/ 0 w 43"/>
                      <a:gd name="T1" fmla="*/ 0 h 95"/>
                      <a:gd name="T2" fmla="*/ 43 w 43"/>
                      <a:gd name="T3" fmla="*/ 0 h 95"/>
                      <a:gd name="T4" fmla="*/ 43 w 43"/>
                      <a:gd name="T5" fmla="*/ 95 h 95"/>
                      <a:gd name="T6" fmla="*/ 0 w 43"/>
                      <a:gd name="T7" fmla="*/ 95 h 95"/>
                      <a:gd name="T8" fmla="*/ 0 w 43"/>
                      <a:gd name="T9" fmla="*/ 0 h 95"/>
                      <a:gd name="T10" fmla="*/ 0 w 43"/>
                      <a:gd name="T11" fmla="*/ 0 h 9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43" h="95">
                        <a:moveTo>
                          <a:pt x="0" y="0"/>
                        </a:moveTo>
                        <a:lnTo>
                          <a:pt x="43" y="0"/>
                        </a:lnTo>
                        <a:lnTo>
                          <a:pt x="43" y="95"/>
                        </a:lnTo>
                        <a:lnTo>
                          <a:pt x="0" y="95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8" name="Freeform 35"/>
                  <p:cNvSpPr>
                    <a:spLocks/>
                  </p:cNvSpPr>
                  <p:nvPr/>
                </p:nvSpPr>
                <p:spPr bwMode="auto">
                  <a:xfrm>
                    <a:off x="1725847" y="3466684"/>
                    <a:ext cx="468645" cy="471867"/>
                  </a:xfrm>
                  <a:custGeom>
                    <a:avLst/>
                    <a:gdLst>
                      <a:gd name="T0" fmla="*/ 208 w 291"/>
                      <a:gd name="T1" fmla="*/ 0 h 293"/>
                      <a:gd name="T2" fmla="*/ 0 w 291"/>
                      <a:gd name="T3" fmla="*/ 196 h 293"/>
                      <a:gd name="T4" fmla="*/ 92 w 291"/>
                      <a:gd name="T5" fmla="*/ 293 h 293"/>
                      <a:gd name="T6" fmla="*/ 291 w 291"/>
                      <a:gd name="T7" fmla="*/ 94 h 293"/>
                      <a:gd name="T8" fmla="*/ 208 w 291"/>
                      <a:gd name="T9" fmla="*/ 0 h 293"/>
                      <a:gd name="T10" fmla="*/ 208 w 291"/>
                      <a:gd name="T11" fmla="*/ 0 h 293"/>
                      <a:gd name="T12" fmla="*/ 208 w 291"/>
                      <a:gd name="T13" fmla="*/ 0 h 29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</a:cxnLst>
                    <a:rect l="0" t="0" r="r" b="b"/>
                    <a:pathLst>
                      <a:path w="291" h="293">
                        <a:moveTo>
                          <a:pt x="208" y="0"/>
                        </a:moveTo>
                        <a:lnTo>
                          <a:pt x="0" y="196"/>
                        </a:lnTo>
                        <a:lnTo>
                          <a:pt x="92" y="293"/>
                        </a:lnTo>
                        <a:lnTo>
                          <a:pt x="291" y="94"/>
                        </a:lnTo>
                        <a:lnTo>
                          <a:pt x="208" y="0"/>
                        </a:lnTo>
                        <a:lnTo>
                          <a:pt x="208" y="0"/>
                        </a:lnTo>
                        <a:lnTo>
                          <a:pt x="208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9" name="Freeform 36"/>
                  <p:cNvSpPr>
                    <a:spLocks/>
                  </p:cNvSpPr>
                  <p:nvPr/>
                </p:nvSpPr>
                <p:spPr bwMode="auto">
                  <a:xfrm>
                    <a:off x="1619556" y="3849975"/>
                    <a:ext cx="190035" cy="172320"/>
                  </a:xfrm>
                  <a:custGeom>
                    <a:avLst/>
                    <a:gdLst>
                      <a:gd name="T0" fmla="*/ 35 w 118"/>
                      <a:gd name="T1" fmla="*/ 0 h 107"/>
                      <a:gd name="T2" fmla="*/ 0 w 118"/>
                      <a:gd name="T3" fmla="*/ 107 h 107"/>
                      <a:gd name="T4" fmla="*/ 118 w 118"/>
                      <a:gd name="T5" fmla="*/ 81 h 107"/>
                      <a:gd name="T6" fmla="*/ 35 w 118"/>
                      <a:gd name="T7" fmla="*/ 0 h 107"/>
                      <a:gd name="T8" fmla="*/ 35 w 118"/>
                      <a:gd name="T9" fmla="*/ 0 h 107"/>
                      <a:gd name="T10" fmla="*/ 35 w 118"/>
                      <a:gd name="T11" fmla="*/ 0 h 10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118" h="107">
                        <a:moveTo>
                          <a:pt x="35" y="0"/>
                        </a:moveTo>
                        <a:lnTo>
                          <a:pt x="0" y="107"/>
                        </a:lnTo>
                        <a:lnTo>
                          <a:pt x="118" y="81"/>
                        </a:lnTo>
                        <a:lnTo>
                          <a:pt x="35" y="0"/>
                        </a:lnTo>
                        <a:lnTo>
                          <a:pt x="35" y="0"/>
                        </a:lnTo>
                        <a:lnTo>
                          <a:pt x="35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</p:grpSp>
        </p:grpSp>
        <p:sp>
          <p:nvSpPr>
            <p:cNvPr id="3" name="TextBox 2"/>
            <p:cNvSpPr txBox="1"/>
            <p:nvPr/>
          </p:nvSpPr>
          <p:spPr>
            <a:xfrm>
              <a:off x="12153735" y="2475690"/>
              <a:ext cx="10634841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400" b="1" dirty="0" err="1">
                  <a:solidFill>
                    <a:srgbClr val="00B05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Công</a:t>
              </a:r>
              <a:r>
                <a:rPr lang="en-US" sz="4400" b="1" dirty="0">
                  <a:solidFill>
                    <a:srgbClr val="00B05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en-US" sz="4400" b="1" dirty="0" err="1">
                  <a:solidFill>
                    <a:srgbClr val="00B05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thức</a:t>
              </a:r>
              <a:r>
                <a:rPr lang="en-US" sz="4400" b="1" dirty="0">
                  <a:solidFill>
                    <a:srgbClr val="00B05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en-US" sz="4400" b="1" dirty="0" err="1">
                  <a:solidFill>
                    <a:srgbClr val="00B05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nhị</a:t>
              </a:r>
              <a:r>
                <a:rPr lang="en-US" sz="4400" b="1" dirty="0">
                  <a:solidFill>
                    <a:srgbClr val="00B05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en-US" sz="4400" b="1" dirty="0" err="1">
                  <a:solidFill>
                    <a:srgbClr val="00B05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thức</a:t>
              </a:r>
              <a:r>
                <a:rPr lang="en-US" sz="4400" b="1" dirty="0">
                  <a:solidFill>
                    <a:srgbClr val="00B05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Newton</a:t>
              </a:r>
              <a:endParaRPr lang="vi-VN" sz="4400" b="1" dirty="0">
                <a:solidFill>
                  <a:srgbClr val="00B050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</p:grpSp>
      <p:sp>
        <p:nvSpPr>
          <p:cNvPr id="30" name="Rectangle 20">
            <a:extLst>
              <a:ext uri="{FF2B5EF4-FFF2-40B4-BE49-F238E27FC236}">
                <a16:creationId xmlns:a16="http://schemas.microsoft.com/office/drawing/2014/main" id="{14FF4A5C-F18D-4B5E-900C-F10F464C80FC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8305799" y="12144347"/>
            <a:ext cx="4278313" cy="6948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vi-VN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5BAE84C-C699-4A18-8D2D-5752E626579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6009" y="4007915"/>
            <a:ext cx="22457391" cy="7345885"/>
          </a:xfrm>
          <a:prstGeom prst="rect">
            <a:avLst/>
          </a:prstGeom>
          <a:ln w="88900" cap="sq" cmpd="thickThin">
            <a:solidFill>
              <a:srgbClr val="008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84334008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683699" y="1905000"/>
            <a:ext cx="22699730" cy="1780536"/>
            <a:chOff x="721799" y="1603075"/>
            <a:chExt cx="22602713" cy="1780536"/>
          </a:xfrm>
        </p:grpSpPr>
        <p:grpSp>
          <p:nvGrpSpPr>
            <p:cNvPr id="39" name="Group 54"/>
            <p:cNvGrpSpPr/>
            <p:nvPr/>
          </p:nvGrpSpPr>
          <p:grpSpPr>
            <a:xfrm>
              <a:off x="721799" y="1603075"/>
              <a:ext cx="22602713" cy="1780536"/>
              <a:chOff x="1268078" y="3405486"/>
              <a:chExt cx="22602713" cy="1780536"/>
            </a:xfrm>
          </p:grpSpPr>
          <p:sp>
            <p:nvSpPr>
              <p:cNvPr id="40" name="Rounded Rectangle 39"/>
              <p:cNvSpPr/>
              <p:nvPr/>
            </p:nvSpPr>
            <p:spPr>
              <a:xfrm>
                <a:off x="1532360" y="3579402"/>
                <a:ext cx="22338431" cy="1606620"/>
              </a:xfrm>
              <a:prstGeom prst="roundRect">
                <a:avLst>
                  <a:gd name="adj" fmla="val 5347"/>
                </a:avLst>
              </a:prstGeom>
              <a:solidFill>
                <a:schemeClr val="accent6">
                  <a:lumMod val="20000"/>
                  <a:lumOff val="80000"/>
                </a:schemeClr>
              </a:solidFill>
              <a:ln w="28575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grpSp>
            <p:nvGrpSpPr>
              <p:cNvPr id="41" name="Group 67"/>
              <p:cNvGrpSpPr/>
              <p:nvPr/>
            </p:nvGrpSpPr>
            <p:grpSpPr>
              <a:xfrm>
                <a:off x="1268078" y="3405486"/>
                <a:ext cx="8747527" cy="940513"/>
                <a:chOff x="1311958" y="3405486"/>
                <a:chExt cx="8747527" cy="940513"/>
              </a:xfrm>
            </p:grpSpPr>
            <p:sp>
              <p:nvSpPr>
                <p:cNvPr id="42" name="Freeform 20"/>
                <p:cNvSpPr>
                  <a:spLocks/>
                </p:cNvSpPr>
                <p:nvPr/>
              </p:nvSpPr>
              <p:spPr bwMode="auto">
                <a:xfrm rot="5400000">
                  <a:off x="5669383" y="-76916"/>
                  <a:ext cx="793396" cy="7986808"/>
                </a:xfrm>
                <a:prstGeom prst="round2SameRect">
                  <a:avLst/>
                </a:prstGeom>
                <a:solidFill>
                  <a:schemeClr val="accent6">
                    <a:lumMod val="75000"/>
                  </a:schemeClr>
                </a:solidFill>
                <a:ln w="57150">
                  <a:solidFill>
                    <a:schemeClr val="accent6">
                      <a:lumMod val="75000"/>
                    </a:schemeClr>
                  </a:solidFill>
                </a:ln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3" name="TextBox 42"/>
                <p:cNvSpPr txBox="1"/>
                <p:nvPr/>
              </p:nvSpPr>
              <p:spPr>
                <a:xfrm>
                  <a:off x="2248640" y="3467833"/>
                  <a:ext cx="7692175" cy="80021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4600" b="1" dirty="0" err="1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Hình</a:t>
                  </a:r>
                  <a:r>
                    <a:rPr lang="en-US" sz="4600" b="1" dirty="0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 </a:t>
                  </a:r>
                  <a:r>
                    <a:rPr lang="en-US" sz="4600" b="1" dirty="0" err="1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thành</a:t>
                  </a:r>
                  <a:r>
                    <a:rPr lang="en-US" sz="4600" b="1" dirty="0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 </a:t>
                  </a:r>
                  <a:r>
                    <a:rPr lang="en-US" sz="4600" b="1" dirty="0" err="1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kiến</a:t>
                  </a:r>
                  <a:r>
                    <a:rPr lang="en-US" sz="4600" b="1" dirty="0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 </a:t>
                  </a:r>
                  <a:r>
                    <a:rPr lang="en-US" sz="4600" b="1" dirty="0" err="1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thức</a:t>
                  </a:r>
                  <a:r>
                    <a:rPr lang="en-US" sz="4600" b="1" dirty="0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 </a:t>
                  </a:r>
                  <a:r>
                    <a:rPr lang="en-US" sz="4600" b="1" dirty="0" err="1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mới</a:t>
                  </a:r>
                  <a:endParaRPr lang="en-US" sz="4600" b="1" dirty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grpSp>
              <p:nvGrpSpPr>
                <p:cNvPr id="44" name="Group 70"/>
                <p:cNvGrpSpPr/>
                <p:nvPr/>
              </p:nvGrpSpPr>
              <p:grpSpPr>
                <a:xfrm>
                  <a:off x="1311958" y="3405486"/>
                  <a:ext cx="950173" cy="940513"/>
                  <a:chOff x="1311958" y="3405486"/>
                  <a:chExt cx="950173" cy="940513"/>
                </a:xfrm>
              </p:grpSpPr>
              <p:sp>
                <p:nvSpPr>
                  <p:cNvPr id="45" name="Rectangle 44"/>
                  <p:cNvSpPr/>
                  <p:nvPr/>
                </p:nvSpPr>
                <p:spPr>
                  <a:xfrm>
                    <a:off x="1406975" y="3672018"/>
                    <a:ext cx="596676" cy="540312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6" name="Freeform 13"/>
                  <p:cNvSpPr>
                    <a:spLocks noEditPoints="1"/>
                  </p:cNvSpPr>
                  <p:nvPr/>
                </p:nvSpPr>
                <p:spPr bwMode="auto">
                  <a:xfrm>
                    <a:off x="1311958" y="3581027"/>
                    <a:ext cx="190035" cy="268948"/>
                  </a:xfrm>
                  <a:custGeom>
                    <a:avLst/>
                    <a:gdLst>
                      <a:gd name="T0" fmla="*/ 34 w 50"/>
                      <a:gd name="T1" fmla="*/ 16 h 71"/>
                      <a:gd name="T2" fmla="*/ 34 w 50"/>
                      <a:gd name="T3" fmla="*/ 55 h 71"/>
                      <a:gd name="T4" fmla="*/ 16 w 50"/>
                      <a:gd name="T5" fmla="*/ 55 h 71"/>
                      <a:gd name="T6" fmla="*/ 16 w 50"/>
                      <a:gd name="T7" fmla="*/ 16 h 71"/>
                      <a:gd name="T8" fmla="*/ 34 w 50"/>
                      <a:gd name="T9" fmla="*/ 16 h 71"/>
                      <a:gd name="T10" fmla="*/ 34 w 50"/>
                      <a:gd name="T11" fmla="*/ 0 h 71"/>
                      <a:gd name="T12" fmla="*/ 16 w 50"/>
                      <a:gd name="T13" fmla="*/ 0 h 71"/>
                      <a:gd name="T14" fmla="*/ 0 w 50"/>
                      <a:gd name="T15" fmla="*/ 16 h 71"/>
                      <a:gd name="T16" fmla="*/ 0 w 50"/>
                      <a:gd name="T17" fmla="*/ 55 h 71"/>
                      <a:gd name="T18" fmla="*/ 16 w 50"/>
                      <a:gd name="T19" fmla="*/ 71 h 71"/>
                      <a:gd name="T20" fmla="*/ 34 w 50"/>
                      <a:gd name="T21" fmla="*/ 71 h 71"/>
                      <a:gd name="T22" fmla="*/ 50 w 50"/>
                      <a:gd name="T23" fmla="*/ 55 h 71"/>
                      <a:gd name="T24" fmla="*/ 50 w 50"/>
                      <a:gd name="T25" fmla="*/ 16 h 71"/>
                      <a:gd name="T26" fmla="*/ 34 w 50"/>
                      <a:gd name="T27" fmla="*/ 0 h 7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50" h="71">
                        <a:moveTo>
                          <a:pt x="34" y="16"/>
                        </a:moveTo>
                        <a:cubicBezTo>
                          <a:pt x="34" y="55"/>
                          <a:pt x="34" y="55"/>
                          <a:pt x="34" y="55"/>
                        </a:cubicBezTo>
                        <a:cubicBezTo>
                          <a:pt x="16" y="55"/>
                          <a:pt x="16" y="55"/>
                          <a:pt x="16" y="55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34" y="16"/>
                          <a:pt x="34" y="16"/>
                          <a:pt x="34" y="16"/>
                        </a:cubicBezTo>
                        <a:moveTo>
                          <a:pt x="34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7" y="0"/>
                          <a:pt x="0" y="7"/>
                          <a:pt x="0" y="16"/>
                        </a:cubicBezTo>
                        <a:cubicBezTo>
                          <a:pt x="0" y="55"/>
                          <a:pt x="0" y="55"/>
                          <a:pt x="0" y="55"/>
                        </a:cubicBezTo>
                        <a:cubicBezTo>
                          <a:pt x="0" y="64"/>
                          <a:pt x="7" y="71"/>
                          <a:pt x="16" y="71"/>
                        </a:cubicBezTo>
                        <a:cubicBezTo>
                          <a:pt x="34" y="71"/>
                          <a:pt x="34" y="71"/>
                          <a:pt x="34" y="71"/>
                        </a:cubicBezTo>
                        <a:cubicBezTo>
                          <a:pt x="43" y="71"/>
                          <a:pt x="50" y="64"/>
                          <a:pt x="50" y="55"/>
                        </a:cubicBezTo>
                        <a:cubicBezTo>
                          <a:pt x="50" y="16"/>
                          <a:pt x="50" y="16"/>
                          <a:pt x="50" y="16"/>
                        </a:cubicBezTo>
                        <a:cubicBezTo>
                          <a:pt x="50" y="7"/>
                          <a:pt x="43" y="0"/>
                          <a:pt x="34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7" name="Freeform 14"/>
                  <p:cNvSpPr>
                    <a:spLocks noEditPoints="1"/>
                  </p:cNvSpPr>
                  <p:nvPr/>
                </p:nvSpPr>
                <p:spPr bwMode="auto">
                  <a:xfrm>
                    <a:off x="1311958" y="3581027"/>
                    <a:ext cx="277000" cy="181983"/>
                  </a:xfrm>
                  <a:custGeom>
                    <a:avLst/>
                    <a:gdLst>
                      <a:gd name="T0" fmla="*/ 57 w 73"/>
                      <a:gd name="T1" fmla="*/ 16 h 48"/>
                      <a:gd name="T2" fmla="*/ 57 w 73"/>
                      <a:gd name="T3" fmla="*/ 32 h 48"/>
                      <a:gd name="T4" fmla="*/ 16 w 73"/>
                      <a:gd name="T5" fmla="*/ 32 h 48"/>
                      <a:gd name="T6" fmla="*/ 16 w 73"/>
                      <a:gd name="T7" fmla="*/ 16 h 48"/>
                      <a:gd name="T8" fmla="*/ 57 w 73"/>
                      <a:gd name="T9" fmla="*/ 16 h 48"/>
                      <a:gd name="T10" fmla="*/ 57 w 73"/>
                      <a:gd name="T11" fmla="*/ 0 h 48"/>
                      <a:gd name="T12" fmla="*/ 16 w 73"/>
                      <a:gd name="T13" fmla="*/ 0 h 48"/>
                      <a:gd name="T14" fmla="*/ 0 w 73"/>
                      <a:gd name="T15" fmla="*/ 16 h 48"/>
                      <a:gd name="T16" fmla="*/ 0 w 73"/>
                      <a:gd name="T17" fmla="*/ 32 h 48"/>
                      <a:gd name="T18" fmla="*/ 16 w 73"/>
                      <a:gd name="T19" fmla="*/ 48 h 48"/>
                      <a:gd name="T20" fmla="*/ 57 w 73"/>
                      <a:gd name="T21" fmla="*/ 48 h 48"/>
                      <a:gd name="T22" fmla="*/ 73 w 73"/>
                      <a:gd name="T23" fmla="*/ 32 h 48"/>
                      <a:gd name="T24" fmla="*/ 73 w 73"/>
                      <a:gd name="T25" fmla="*/ 16 h 48"/>
                      <a:gd name="T26" fmla="*/ 57 w 73"/>
                      <a:gd name="T27" fmla="*/ 0 h 4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73" h="48">
                        <a:moveTo>
                          <a:pt x="57" y="16"/>
                        </a:moveTo>
                        <a:cubicBezTo>
                          <a:pt x="57" y="32"/>
                          <a:pt x="57" y="32"/>
                          <a:pt x="57" y="32"/>
                        </a:cubicBezTo>
                        <a:cubicBezTo>
                          <a:pt x="16" y="32"/>
                          <a:pt x="16" y="32"/>
                          <a:pt x="16" y="32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57" y="16"/>
                          <a:pt x="57" y="16"/>
                          <a:pt x="57" y="16"/>
                        </a:cubicBezTo>
                        <a:moveTo>
                          <a:pt x="57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7" y="0"/>
                          <a:pt x="0" y="7"/>
                          <a:pt x="0" y="16"/>
                        </a:cubicBezTo>
                        <a:cubicBezTo>
                          <a:pt x="0" y="32"/>
                          <a:pt x="0" y="32"/>
                          <a:pt x="0" y="32"/>
                        </a:cubicBezTo>
                        <a:cubicBezTo>
                          <a:pt x="0" y="41"/>
                          <a:pt x="7" y="48"/>
                          <a:pt x="16" y="48"/>
                        </a:cubicBezTo>
                        <a:cubicBezTo>
                          <a:pt x="57" y="48"/>
                          <a:pt x="57" y="48"/>
                          <a:pt x="57" y="48"/>
                        </a:cubicBezTo>
                        <a:cubicBezTo>
                          <a:pt x="66" y="48"/>
                          <a:pt x="73" y="41"/>
                          <a:pt x="73" y="32"/>
                        </a:cubicBezTo>
                        <a:cubicBezTo>
                          <a:pt x="73" y="16"/>
                          <a:pt x="73" y="16"/>
                          <a:pt x="73" y="16"/>
                        </a:cubicBezTo>
                        <a:cubicBezTo>
                          <a:pt x="73" y="7"/>
                          <a:pt x="66" y="0"/>
                          <a:pt x="57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8" name="Freeform 15"/>
                  <p:cNvSpPr>
                    <a:spLocks noEditPoints="1"/>
                  </p:cNvSpPr>
                  <p:nvPr/>
                </p:nvSpPr>
                <p:spPr bwMode="auto">
                  <a:xfrm>
                    <a:off x="1563190" y="3581027"/>
                    <a:ext cx="285052" cy="181983"/>
                  </a:xfrm>
                  <a:custGeom>
                    <a:avLst/>
                    <a:gdLst>
                      <a:gd name="T0" fmla="*/ 58 w 75"/>
                      <a:gd name="T1" fmla="*/ 16 h 48"/>
                      <a:gd name="T2" fmla="*/ 43 w 75"/>
                      <a:gd name="T3" fmla="*/ 32 h 48"/>
                      <a:gd name="T4" fmla="*/ 16 w 75"/>
                      <a:gd name="T5" fmla="*/ 32 h 48"/>
                      <a:gd name="T6" fmla="*/ 16 w 75"/>
                      <a:gd name="T7" fmla="*/ 16 h 48"/>
                      <a:gd name="T8" fmla="*/ 58 w 75"/>
                      <a:gd name="T9" fmla="*/ 16 h 48"/>
                      <a:gd name="T10" fmla="*/ 58 w 75"/>
                      <a:gd name="T11" fmla="*/ 0 h 48"/>
                      <a:gd name="T12" fmla="*/ 16 w 75"/>
                      <a:gd name="T13" fmla="*/ 0 h 48"/>
                      <a:gd name="T14" fmla="*/ 0 w 75"/>
                      <a:gd name="T15" fmla="*/ 16 h 48"/>
                      <a:gd name="T16" fmla="*/ 0 w 75"/>
                      <a:gd name="T17" fmla="*/ 32 h 48"/>
                      <a:gd name="T18" fmla="*/ 16 w 75"/>
                      <a:gd name="T19" fmla="*/ 48 h 48"/>
                      <a:gd name="T20" fmla="*/ 43 w 75"/>
                      <a:gd name="T21" fmla="*/ 48 h 48"/>
                      <a:gd name="T22" fmla="*/ 55 w 75"/>
                      <a:gd name="T23" fmla="*/ 43 h 48"/>
                      <a:gd name="T24" fmla="*/ 70 w 75"/>
                      <a:gd name="T25" fmla="*/ 26 h 48"/>
                      <a:gd name="T26" fmla="*/ 73 w 75"/>
                      <a:gd name="T27" fmla="*/ 9 h 48"/>
                      <a:gd name="T28" fmla="*/ 58 w 75"/>
                      <a:gd name="T29" fmla="*/ 0 h 4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</a:cxnLst>
                    <a:rect l="0" t="0" r="r" b="b"/>
                    <a:pathLst>
                      <a:path w="75" h="48">
                        <a:moveTo>
                          <a:pt x="58" y="16"/>
                        </a:moveTo>
                        <a:cubicBezTo>
                          <a:pt x="43" y="32"/>
                          <a:pt x="43" y="32"/>
                          <a:pt x="43" y="32"/>
                        </a:cubicBezTo>
                        <a:cubicBezTo>
                          <a:pt x="16" y="32"/>
                          <a:pt x="16" y="32"/>
                          <a:pt x="16" y="32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58" y="16"/>
                          <a:pt x="58" y="16"/>
                          <a:pt x="58" y="16"/>
                        </a:cubicBezTo>
                        <a:moveTo>
                          <a:pt x="58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8" y="0"/>
                          <a:pt x="0" y="7"/>
                          <a:pt x="0" y="16"/>
                        </a:cubicBezTo>
                        <a:cubicBezTo>
                          <a:pt x="0" y="32"/>
                          <a:pt x="0" y="32"/>
                          <a:pt x="0" y="32"/>
                        </a:cubicBezTo>
                        <a:cubicBezTo>
                          <a:pt x="0" y="41"/>
                          <a:pt x="8" y="48"/>
                          <a:pt x="16" y="48"/>
                        </a:cubicBezTo>
                        <a:cubicBezTo>
                          <a:pt x="43" y="48"/>
                          <a:pt x="43" y="48"/>
                          <a:pt x="43" y="48"/>
                        </a:cubicBezTo>
                        <a:cubicBezTo>
                          <a:pt x="48" y="48"/>
                          <a:pt x="52" y="46"/>
                          <a:pt x="55" y="43"/>
                        </a:cubicBezTo>
                        <a:cubicBezTo>
                          <a:pt x="70" y="26"/>
                          <a:pt x="70" y="26"/>
                          <a:pt x="70" y="26"/>
                        </a:cubicBezTo>
                        <a:cubicBezTo>
                          <a:pt x="74" y="22"/>
                          <a:pt x="75" y="15"/>
                          <a:pt x="73" y="9"/>
                        </a:cubicBezTo>
                        <a:cubicBezTo>
                          <a:pt x="70" y="3"/>
                          <a:pt x="64" y="0"/>
                          <a:pt x="58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9" name="Freeform 16"/>
                  <p:cNvSpPr>
                    <a:spLocks noEditPoints="1"/>
                  </p:cNvSpPr>
                  <p:nvPr/>
                </p:nvSpPr>
                <p:spPr bwMode="auto">
                  <a:xfrm>
                    <a:off x="1563190" y="4151132"/>
                    <a:ext cx="280221" cy="194867"/>
                  </a:xfrm>
                  <a:custGeom>
                    <a:avLst/>
                    <a:gdLst>
                      <a:gd name="T0" fmla="*/ 58 w 74"/>
                      <a:gd name="T1" fmla="*/ 16 h 51"/>
                      <a:gd name="T2" fmla="*/ 58 w 74"/>
                      <a:gd name="T3" fmla="*/ 35 h 51"/>
                      <a:gd name="T4" fmla="*/ 16 w 74"/>
                      <a:gd name="T5" fmla="*/ 35 h 51"/>
                      <a:gd name="T6" fmla="*/ 16 w 74"/>
                      <a:gd name="T7" fmla="*/ 16 h 51"/>
                      <a:gd name="T8" fmla="*/ 58 w 74"/>
                      <a:gd name="T9" fmla="*/ 16 h 51"/>
                      <a:gd name="T10" fmla="*/ 58 w 74"/>
                      <a:gd name="T11" fmla="*/ 0 h 51"/>
                      <a:gd name="T12" fmla="*/ 16 w 74"/>
                      <a:gd name="T13" fmla="*/ 0 h 51"/>
                      <a:gd name="T14" fmla="*/ 0 w 74"/>
                      <a:gd name="T15" fmla="*/ 16 h 51"/>
                      <a:gd name="T16" fmla="*/ 0 w 74"/>
                      <a:gd name="T17" fmla="*/ 35 h 51"/>
                      <a:gd name="T18" fmla="*/ 16 w 74"/>
                      <a:gd name="T19" fmla="*/ 51 h 51"/>
                      <a:gd name="T20" fmla="*/ 58 w 74"/>
                      <a:gd name="T21" fmla="*/ 51 h 51"/>
                      <a:gd name="T22" fmla="*/ 74 w 74"/>
                      <a:gd name="T23" fmla="*/ 35 h 51"/>
                      <a:gd name="T24" fmla="*/ 74 w 74"/>
                      <a:gd name="T25" fmla="*/ 16 h 51"/>
                      <a:gd name="T26" fmla="*/ 58 w 74"/>
                      <a:gd name="T27" fmla="*/ 0 h 5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74" h="51">
                        <a:moveTo>
                          <a:pt x="58" y="16"/>
                        </a:moveTo>
                        <a:cubicBezTo>
                          <a:pt x="58" y="35"/>
                          <a:pt x="58" y="35"/>
                          <a:pt x="58" y="35"/>
                        </a:cubicBezTo>
                        <a:cubicBezTo>
                          <a:pt x="16" y="35"/>
                          <a:pt x="16" y="35"/>
                          <a:pt x="16" y="35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58" y="16"/>
                          <a:pt x="58" y="16"/>
                          <a:pt x="58" y="16"/>
                        </a:cubicBezTo>
                        <a:moveTo>
                          <a:pt x="58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8" y="0"/>
                          <a:pt x="0" y="7"/>
                          <a:pt x="0" y="16"/>
                        </a:cubicBezTo>
                        <a:cubicBezTo>
                          <a:pt x="0" y="35"/>
                          <a:pt x="0" y="35"/>
                          <a:pt x="0" y="35"/>
                        </a:cubicBezTo>
                        <a:cubicBezTo>
                          <a:pt x="0" y="43"/>
                          <a:pt x="8" y="51"/>
                          <a:pt x="16" y="51"/>
                        </a:cubicBezTo>
                        <a:cubicBezTo>
                          <a:pt x="58" y="51"/>
                          <a:pt x="58" y="51"/>
                          <a:pt x="58" y="51"/>
                        </a:cubicBezTo>
                        <a:cubicBezTo>
                          <a:pt x="67" y="51"/>
                          <a:pt x="74" y="43"/>
                          <a:pt x="74" y="35"/>
                        </a:cubicBezTo>
                        <a:cubicBezTo>
                          <a:pt x="74" y="16"/>
                          <a:pt x="74" y="16"/>
                          <a:pt x="74" y="16"/>
                        </a:cubicBezTo>
                        <a:cubicBezTo>
                          <a:pt x="74" y="7"/>
                          <a:pt x="67" y="0"/>
                          <a:pt x="58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50" name="Freeform 17"/>
                  <p:cNvSpPr>
                    <a:spLocks noEditPoints="1"/>
                  </p:cNvSpPr>
                  <p:nvPr/>
                </p:nvSpPr>
                <p:spPr bwMode="auto">
                  <a:xfrm>
                    <a:off x="1311958" y="4064167"/>
                    <a:ext cx="190035" cy="281832"/>
                  </a:xfrm>
                  <a:custGeom>
                    <a:avLst/>
                    <a:gdLst>
                      <a:gd name="T0" fmla="*/ 34 w 50"/>
                      <a:gd name="T1" fmla="*/ 16 h 74"/>
                      <a:gd name="T2" fmla="*/ 34 w 50"/>
                      <a:gd name="T3" fmla="*/ 58 h 74"/>
                      <a:gd name="T4" fmla="*/ 16 w 50"/>
                      <a:gd name="T5" fmla="*/ 58 h 74"/>
                      <a:gd name="T6" fmla="*/ 16 w 50"/>
                      <a:gd name="T7" fmla="*/ 16 h 74"/>
                      <a:gd name="T8" fmla="*/ 34 w 50"/>
                      <a:gd name="T9" fmla="*/ 16 h 74"/>
                      <a:gd name="T10" fmla="*/ 34 w 50"/>
                      <a:gd name="T11" fmla="*/ 0 h 74"/>
                      <a:gd name="T12" fmla="*/ 16 w 50"/>
                      <a:gd name="T13" fmla="*/ 0 h 74"/>
                      <a:gd name="T14" fmla="*/ 0 w 50"/>
                      <a:gd name="T15" fmla="*/ 16 h 74"/>
                      <a:gd name="T16" fmla="*/ 0 w 50"/>
                      <a:gd name="T17" fmla="*/ 58 h 74"/>
                      <a:gd name="T18" fmla="*/ 16 w 50"/>
                      <a:gd name="T19" fmla="*/ 74 h 74"/>
                      <a:gd name="T20" fmla="*/ 34 w 50"/>
                      <a:gd name="T21" fmla="*/ 74 h 74"/>
                      <a:gd name="T22" fmla="*/ 50 w 50"/>
                      <a:gd name="T23" fmla="*/ 58 h 74"/>
                      <a:gd name="T24" fmla="*/ 50 w 50"/>
                      <a:gd name="T25" fmla="*/ 16 h 74"/>
                      <a:gd name="T26" fmla="*/ 34 w 50"/>
                      <a:gd name="T27" fmla="*/ 0 h 7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50" h="74">
                        <a:moveTo>
                          <a:pt x="34" y="16"/>
                        </a:moveTo>
                        <a:cubicBezTo>
                          <a:pt x="34" y="58"/>
                          <a:pt x="34" y="58"/>
                          <a:pt x="34" y="58"/>
                        </a:cubicBezTo>
                        <a:cubicBezTo>
                          <a:pt x="16" y="58"/>
                          <a:pt x="16" y="58"/>
                          <a:pt x="16" y="58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34" y="16"/>
                          <a:pt x="34" y="16"/>
                          <a:pt x="34" y="16"/>
                        </a:cubicBezTo>
                        <a:moveTo>
                          <a:pt x="34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7" y="0"/>
                          <a:pt x="0" y="7"/>
                          <a:pt x="0" y="16"/>
                        </a:cubicBezTo>
                        <a:cubicBezTo>
                          <a:pt x="0" y="58"/>
                          <a:pt x="0" y="58"/>
                          <a:pt x="0" y="58"/>
                        </a:cubicBezTo>
                        <a:cubicBezTo>
                          <a:pt x="0" y="66"/>
                          <a:pt x="7" y="74"/>
                          <a:pt x="16" y="74"/>
                        </a:cubicBezTo>
                        <a:cubicBezTo>
                          <a:pt x="34" y="74"/>
                          <a:pt x="34" y="74"/>
                          <a:pt x="34" y="74"/>
                        </a:cubicBezTo>
                        <a:cubicBezTo>
                          <a:pt x="43" y="74"/>
                          <a:pt x="50" y="66"/>
                          <a:pt x="50" y="58"/>
                        </a:cubicBezTo>
                        <a:cubicBezTo>
                          <a:pt x="50" y="16"/>
                          <a:pt x="50" y="16"/>
                          <a:pt x="50" y="16"/>
                        </a:cubicBezTo>
                        <a:cubicBezTo>
                          <a:pt x="50" y="7"/>
                          <a:pt x="43" y="0"/>
                          <a:pt x="34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51" name="Freeform 18"/>
                  <p:cNvSpPr>
                    <a:spLocks noEditPoints="1"/>
                  </p:cNvSpPr>
                  <p:nvPr/>
                </p:nvSpPr>
                <p:spPr bwMode="auto">
                  <a:xfrm>
                    <a:off x="1311958" y="4151132"/>
                    <a:ext cx="277000" cy="194867"/>
                  </a:xfrm>
                  <a:custGeom>
                    <a:avLst/>
                    <a:gdLst>
                      <a:gd name="T0" fmla="*/ 57 w 73"/>
                      <a:gd name="T1" fmla="*/ 16 h 51"/>
                      <a:gd name="T2" fmla="*/ 57 w 73"/>
                      <a:gd name="T3" fmla="*/ 35 h 51"/>
                      <a:gd name="T4" fmla="*/ 16 w 73"/>
                      <a:gd name="T5" fmla="*/ 35 h 51"/>
                      <a:gd name="T6" fmla="*/ 16 w 73"/>
                      <a:gd name="T7" fmla="*/ 16 h 51"/>
                      <a:gd name="T8" fmla="*/ 57 w 73"/>
                      <a:gd name="T9" fmla="*/ 16 h 51"/>
                      <a:gd name="T10" fmla="*/ 57 w 73"/>
                      <a:gd name="T11" fmla="*/ 0 h 51"/>
                      <a:gd name="T12" fmla="*/ 16 w 73"/>
                      <a:gd name="T13" fmla="*/ 0 h 51"/>
                      <a:gd name="T14" fmla="*/ 0 w 73"/>
                      <a:gd name="T15" fmla="*/ 16 h 51"/>
                      <a:gd name="T16" fmla="*/ 0 w 73"/>
                      <a:gd name="T17" fmla="*/ 35 h 51"/>
                      <a:gd name="T18" fmla="*/ 16 w 73"/>
                      <a:gd name="T19" fmla="*/ 51 h 51"/>
                      <a:gd name="T20" fmla="*/ 57 w 73"/>
                      <a:gd name="T21" fmla="*/ 51 h 51"/>
                      <a:gd name="T22" fmla="*/ 73 w 73"/>
                      <a:gd name="T23" fmla="*/ 35 h 51"/>
                      <a:gd name="T24" fmla="*/ 73 w 73"/>
                      <a:gd name="T25" fmla="*/ 16 h 51"/>
                      <a:gd name="T26" fmla="*/ 57 w 73"/>
                      <a:gd name="T27" fmla="*/ 0 h 5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73" h="51">
                        <a:moveTo>
                          <a:pt x="57" y="16"/>
                        </a:moveTo>
                        <a:cubicBezTo>
                          <a:pt x="57" y="35"/>
                          <a:pt x="57" y="35"/>
                          <a:pt x="57" y="35"/>
                        </a:cubicBezTo>
                        <a:cubicBezTo>
                          <a:pt x="16" y="35"/>
                          <a:pt x="16" y="35"/>
                          <a:pt x="16" y="35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57" y="16"/>
                          <a:pt x="57" y="16"/>
                          <a:pt x="57" y="16"/>
                        </a:cubicBezTo>
                        <a:moveTo>
                          <a:pt x="57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7" y="0"/>
                          <a:pt x="0" y="7"/>
                          <a:pt x="0" y="16"/>
                        </a:cubicBezTo>
                        <a:cubicBezTo>
                          <a:pt x="0" y="35"/>
                          <a:pt x="0" y="35"/>
                          <a:pt x="0" y="35"/>
                        </a:cubicBezTo>
                        <a:cubicBezTo>
                          <a:pt x="0" y="43"/>
                          <a:pt x="7" y="51"/>
                          <a:pt x="16" y="51"/>
                        </a:cubicBezTo>
                        <a:cubicBezTo>
                          <a:pt x="57" y="51"/>
                          <a:pt x="57" y="51"/>
                          <a:pt x="57" y="51"/>
                        </a:cubicBezTo>
                        <a:cubicBezTo>
                          <a:pt x="66" y="51"/>
                          <a:pt x="73" y="43"/>
                          <a:pt x="73" y="35"/>
                        </a:cubicBezTo>
                        <a:cubicBezTo>
                          <a:pt x="73" y="16"/>
                          <a:pt x="73" y="16"/>
                          <a:pt x="73" y="16"/>
                        </a:cubicBezTo>
                        <a:cubicBezTo>
                          <a:pt x="73" y="7"/>
                          <a:pt x="66" y="0"/>
                          <a:pt x="57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52" name="Freeform 19"/>
                  <p:cNvSpPr>
                    <a:spLocks noEditPoints="1"/>
                  </p:cNvSpPr>
                  <p:nvPr/>
                </p:nvSpPr>
                <p:spPr bwMode="auto">
                  <a:xfrm>
                    <a:off x="1311958" y="3820986"/>
                    <a:ext cx="190035" cy="273779"/>
                  </a:xfrm>
                  <a:custGeom>
                    <a:avLst/>
                    <a:gdLst>
                      <a:gd name="T0" fmla="*/ 34 w 50"/>
                      <a:gd name="T1" fmla="*/ 16 h 72"/>
                      <a:gd name="T2" fmla="*/ 34 w 50"/>
                      <a:gd name="T3" fmla="*/ 56 h 72"/>
                      <a:gd name="T4" fmla="*/ 16 w 50"/>
                      <a:gd name="T5" fmla="*/ 56 h 72"/>
                      <a:gd name="T6" fmla="*/ 16 w 50"/>
                      <a:gd name="T7" fmla="*/ 16 h 72"/>
                      <a:gd name="T8" fmla="*/ 34 w 50"/>
                      <a:gd name="T9" fmla="*/ 16 h 72"/>
                      <a:gd name="T10" fmla="*/ 34 w 50"/>
                      <a:gd name="T11" fmla="*/ 0 h 72"/>
                      <a:gd name="T12" fmla="*/ 16 w 50"/>
                      <a:gd name="T13" fmla="*/ 0 h 72"/>
                      <a:gd name="T14" fmla="*/ 0 w 50"/>
                      <a:gd name="T15" fmla="*/ 16 h 72"/>
                      <a:gd name="T16" fmla="*/ 0 w 50"/>
                      <a:gd name="T17" fmla="*/ 56 h 72"/>
                      <a:gd name="T18" fmla="*/ 16 w 50"/>
                      <a:gd name="T19" fmla="*/ 72 h 72"/>
                      <a:gd name="T20" fmla="*/ 34 w 50"/>
                      <a:gd name="T21" fmla="*/ 72 h 72"/>
                      <a:gd name="T22" fmla="*/ 50 w 50"/>
                      <a:gd name="T23" fmla="*/ 56 h 72"/>
                      <a:gd name="T24" fmla="*/ 50 w 50"/>
                      <a:gd name="T25" fmla="*/ 16 h 72"/>
                      <a:gd name="T26" fmla="*/ 34 w 50"/>
                      <a:gd name="T27" fmla="*/ 0 h 7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50" h="72">
                        <a:moveTo>
                          <a:pt x="34" y="16"/>
                        </a:moveTo>
                        <a:cubicBezTo>
                          <a:pt x="34" y="56"/>
                          <a:pt x="34" y="56"/>
                          <a:pt x="34" y="56"/>
                        </a:cubicBezTo>
                        <a:cubicBezTo>
                          <a:pt x="16" y="56"/>
                          <a:pt x="16" y="56"/>
                          <a:pt x="16" y="56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34" y="16"/>
                          <a:pt x="34" y="16"/>
                          <a:pt x="34" y="16"/>
                        </a:cubicBezTo>
                        <a:moveTo>
                          <a:pt x="34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7" y="0"/>
                          <a:pt x="0" y="7"/>
                          <a:pt x="0" y="16"/>
                        </a:cubicBezTo>
                        <a:cubicBezTo>
                          <a:pt x="0" y="56"/>
                          <a:pt x="0" y="56"/>
                          <a:pt x="0" y="56"/>
                        </a:cubicBezTo>
                        <a:cubicBezTo>
                          <a:pt x="0" y="65"/>
                          <a:pt x="7" y="72"/>
                          <a:pt x="16" y="72"/>
                        </a:cubicBezTo>
                        <a:cubicBezTo>
                          <a:pt x="34" y="72"/>
                          <a:pt x="34" y="72"/>
                          <a:pt x="34" y="72"/>
                        </a:cubicBezTo>
                        <a:cubicBezTo>
                          <a:pt x="43" y="72"/>
                          <a:pt x="50" y="65"/>
                          <a:pt x="50" y="56"/>
                        </a:cubicBezTo>
                        <a:cubicBezTo>
                          <a:pt x="50" y="16"/>
                          <a:pt x="50" y="16"/>
                          <a:pt x="50" y="16"/>
                        </a:cubicBezTo>
                        <a:cubicBezTo>
                          <a:pt x="50" y="7"/>
                          <a:pt x="43" y="0"/>
                          <a:pt x="34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53" name="Freeform 20"/>
                  <p:cNvSpPr>
                    <a:spLocks noEditPoints="1"/>
                  </p:cNvSpPr>
                  <p:nvPr/>
                </p:nvSpPr>
                <p:spPr bwMode="auto">
                  <a:xfrm>
                    <a:off x="1907830" y="4064167"/>
                    <a:ext cx="191645" cy="281832"/>
                  </a:xfrm>
                  <a:custGeom>
                    <a:avLst/>
                    <a:gdLst>
                      <a:gd name="T0" fmla="*/ 34 w 50"/>
                      <a:gd name="T1" fmla="*/ 16 h 74"/>
                      <a:gd name="T2" fmla="*/ 34 w 50"/>
                      <a:gd name="T3" fmla="*/ 58 h 74"/>
                      <a:gd name="T4" fmla="*/ 16 w 50"/>
                      <a:gd name="T5" fmla="*/ 58 h 74"/>
                      <a:gd name="T6" fmla="*/ 16 w 50"/>
                      <a:gd name="T7" fmla="*/ 16 h 74"/>
                      <a:gd name="T8" fmla="*/ 34 w 50"/>
                      <a:gd name="T9" fmla="*/ 16 h 74"/>
                      <a:gd name="T10" fmla="*/ 34 w 50"/>
                      <a:gd name="T11" fmla="*/ 0 h 74"/>
                      <a:gd name="T12" fmla="*/ 16 w 50"/>
                      <a:gd name="T13" fmla="*/ 0 h 74"/>
                      <a:gd name="T14" fmla="*/ 0 w 50"/>
                      <a:gd name="T15" fmla="*/ 16 h 74"/>
                      <a:gd name="T16" fmla="*/ 0 w 50"/>
                      <a:gd name="T17" fmla="*/ 58 h 74"/>
                      <a:gd name="T18" fmla="*/ 16 w 50"/>
                      <a:gd name="T19" fmla="*/ 74 h 74"/>
                      <a:gd name="T20" fmla="*/ 34 w 50"/>
                      <a:gd name="T21" fmla="*/ 74 h 74"/>
                      <a:gd name="T22" fmla="*/ 50 w 50"/>
                      <a:gd name="T23" fmla="*/ 58 h 74"/>
                      <a:gd name="T24" fmla="*/ 50 w 50"/>
                      <a:gd name="T25" fmla="*/ 16 h 74"/>
                      <a:gd name="T26" fmla="*/ 34 w 50"/>
                      <a:gd name="T27" fmla="*/ 0 h 7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50" h="74">
                        <a:moveTo>
                          <a:pt x="34" y="16"/>
                        </a:moveTo>
                        <a:cubicBezTo>
                          <a:pt x="34" y="58"/>
                          <a:pt x="34" y="58"/>
                          <a:pt x="34" y="58"/>
                        </a:cubicBezTo>
                        <a:cubicBezTo>
                          <a:pt x="16" y="58"/>
                          <a:pt x="16" y="58"/>
                          <a:pt x="16" y="58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34" y="16"/>
                          <a:pt x="34" y="16"/>
                          <a:pt x="34" y="16"/>
                        </a:cubicBezTo>
                        <a:moveTo>
                          <a:pt x="34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7" y="0"/>
                          <a:pt x="0" y="7"/>
                          <a:pt x="0" y="16"/>
                        </a:cubicBezTo>
                        <a:cubicBezTo>
                          <a:pt x="0" y="58"/>
                          <a:pt x="0" y="58"/>
                          <a:pt x="0" y="58"/>
                        </a:cubicBezTo>
                        <a:cubicBezTo>
                          <a:pt x="0" y="66"/>
                          <a:pt x="7" y="74"/>
                          <a:pt x="16" y="74"/>
                        </a:cubicBezTo>
                        <a:cubicBezTo>
                          <a:pt x="34" y="74"/>
                          <a:pt x="34" y="74"/>
                          <a:pt x="34" y="74"/>
                        </a:cubicBezTo>
                        <a:cubicBezTo>
                          <a:pt x="43" y="74"/>
                          <a:pt x="50" y="66"/>
                          <a:pt x="50" y="58"/>
                        </a:cubicBezTo>
                        <a:cubicBezTo>
                          <a:pt x="50" y="16"/>
                          <a:pt x="50" y="16"/>
                          <a:pt x="50" y="16"/>
                        </a:cubicBezTo>
                        <a:cubicBezTo>
                          <a:pt x="50" y="7"/>
                          <a:pt x="43" y="0"/>
                          <a:pt x="34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54" name="Freeform 21"/>
                  <p:cNvSpPr>
                    <a:spLocks noEditPoints="1"/>
                  </p:cNvSpPr>
                  <p:nvPr/>
                </p:nvSpPr>
                <p:spPr bwMode="auto">
                  <a:xfrm>
                    <a:off x="1820865" y="4151132"/>
                    <a:ext cx="278610" cy="194867"/>
                  </a:xfrm>
                  <a:custGeom>
                    <a:avLst/>
                    <a:gdLst>
                      <a:gd name="T0" fmla="*/ 57 w 73"/>
                      <a:gd name="T1" fmla="*/ 16 h 51"/>
                      <a:gd name="T2" fmla="*/ 57 w 73"/>
                      <a:gd name="T3" fmla="*/ 35 h 51"/>
                      <a:gd name="T4" fmla="*/ 16 w 73"/>
                      <a:gd name="T5" fmla="*/ 35 h 51"/>
                      <a:gd name="T6" fmla="*/ 16 w 73"/>
                      <a:gd name="T7" fmla="*/ 16 h 51"/>
                      <a:gd name="T8" fmla="*/ 57 w 73"/>
                      <a:gd name="T9" fmla="*/ 16 h 51"/>
                      <a:gd name="T10" fmla="*/ 57 w 73"/>
                      <a:gd name="T11" fmla="*/ 0 h 51"/>
                      <a:gd name="T12" fmla="*/ 16 w 73"/>
                      <a:gd name="T13" fmla="*/ 0 h 51"/>
                      <a:gd name="T14" fmla="*/ 0 w 73"/>
                      <a:gd name="T15" fmla="*/ 16 h 51"/>
                      <a:gd name="T16" fmla="*/ 0 w 73"/>
                      <a:gd name="T17" fmla="*/ 35 h 51"/>
                      <a:gd name="T18" fmla="*/ 16 w 73"/>
                      <a:gd name="T19" fmla="*/ 51 h 51"/>
                      <a:gd name="T20" fmla="*/ 57 w 73"/>
                      <a:gd name="T21" fmla="*/ 51 h 51"/>
                      <a:gd name="T22" fmla="*/ 73 w 73"/>
                      <a:gd name="T23" fmla="*/ 35 h 51"/>
                      <a:gd name="T24" fmla="*/ 73 w 73"/>
                      <a:gd name="T25" fmla="*/ 16 h 51"/>
                      <a:gd name="T26" fmla="*/ 57 w 73"/>
                      <a:gd name="T27" fmla="*/ 0 h 5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73" h="51">
                        <a:moveTo>
                          <a:pt x="57" y="16"/>
                        </a:moveTo>
                        <a:cubicBezTo>
                          <a:pt x="57" y="35"/>
                          <a:pt x="57" y="35"/>
                          <a:pt x="57" y="35"/>
                        </a:cubicBezTo>
                        <a:cubicBezTo>
                          <a:pt x="16" y="35"/>
                          <a:pt x="16" y="35"/>
                          <a:pt x="16" y="35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57" y="16"/>
                          <a:pt x="57" y="16"/>
                          <a:pt x="57" y="16"/>
                        </a:cubicBezTo>
                        <a:moveTo>
                          <a:pt x="57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7" y="0"/>
                          <a:pt x="0" y="7"/>
                          <a:pt x="0" y="16"/>
                        </a:cubicBezTo>
                        <a:cubicBezTo>
                          <a:pt x="0" y="35"/>
                          <a:pt x="0" y="35"/>
                          <a:pt x="0" y="35"/>
                        </a:cubicBezTo>
                        <a:cubicBezTo>
                          <a:pt x="0" y="43"/>
                          <a:pt x="7" y="51"/>
                          <a:pt x="16" y="51"/>
                        </a:cubicBezTo>
                        <a:cubicBezTo>
                          <a:pt x="57" y="51"/>
                          <a:pt x="57" y="51"/>
                          <a:pt x="57" y="51"/>
                        </a:cubicBezTo>
                        <a:cubicBezTo>
                          <a:pt x="66" y="51"/>
                          <a:pt x="73" y="43"/>
                          <a:pt x="73" y="35"/>
                        </a:cubicBezTo>
                        <a:cubicBezTo>
                          <a:pt x="73" y="16"/>
                          <a:pt x="73" y="16"/>
                          <a:pt x="73" y="16"/>
                        </a:cubicBezTo>
                        <a:cubicBezTo>
                          <a:pt x="73" y="7"/>
                          <a:pt x="66" y="0"/>
                          <a:pt x="57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55" name="Freeform 22"/>
                  <p:cNvSpPr>
                    <a:spLocks noEditPoints="1"/>
                  </p:cNvSpPr>
                  <p:nvPr/>
                </p:nvSpPr>
                <p:spPr bwMode="auto">
                  <a:xfrm>
                    <a:off x="1907830" y="3820986"/>
                    <a:ext cx="191645" cy="273779"/>
                  </a:xfrm>
                  <a:custGeom>
                    <a:avLst/>
                    <a:gdLst>
                      <a:gd name="T0" fmla="*/ 34 w 50"/>
                      <a:gd name="T1" fmla="*/ 16 h 72"/>
                      <a:gd name="T2" fmla="*/ 34 w 50"/>
                      <a:gd name="T3" fmla="*/ 56 h 72"/>
                      <a:gd name="T4" fmla="*/ 16 w 50"/>
                      <a:gd name="T5" fmla="*/ 56 h 72"/>
                      <a:gd name="T6" fmla="*/ 16 w 50"/>
                      <a:gd name="T7" fmla="*/ 16 h 72"/>
                      <a:gd name="T8" fmla="*/ 34 w 50"/>
                      <a:gd name="T9" fmla="*/ 16 h 72"/>
                      <a:gd name="T10" fmla="*/ 34 w 50"/>
                      <a:gd name="T11" fmla="*/ 0 h 72"/>
                      <a:gd name="T12" fmla="*/ 16 w 50"/>
                      <a:gd name="T13" fmla="*/ 0 h 72"/>
                      <a:gd name="T14" fmla="*/ 0 w 50"/>
                      <a:gd name="T15" fmla="*/ 16 h 72"/>
                      <a:gd name="T16" fmla="*/ 0 w 50"/>
                      <a:gd name="T17" fmla="*/ 56 h 72"/>
                      <a:gd name="T18" fmla="*/ 16 w 50"/>
                      <a:gd name="T19" fmla="*/ 72 h 72"/>
                      <a:gd name="T20" fmla="*/ 34 w 50"/>
                      <a:gd name="T21" fmla="*/ 72 h 72"/>
                      <a:gd name="T22" fmla="*/ 50 w 50"/>
                      <a:gd name="T23" fmla="*/ 56 h 72"/>
                      <a:gd name="T24" fmla="*/ 50 w 50"/>
                      <a:gd name="T25" fmla="*/ 16 h 72"/>
                      <a:gd name="T26" fmla="*/ 34 w 50"/>
                      <a:gd name="T27" fmla="*/ 0 h 7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50" h="72">
                        <a:moveTo>
                          <a:pt x="34" y="16"/>
                        </a:moveTo>
                        <a:cubicBezTo>
                          <a:pt x="34" y="56"/>
                          <a:pt x="34" y="56"/>
                          <a:pt x="34" y="56"/>
                        </a:cubicBezTo>
                        <a:cubicBezTo>
                          <a:pt x="16" y="56"/>
                          <a:pt x="16" y="56"/>
                          <a:pt x="16" y="56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34" y="16"/>
                          <a:pt x="34" y="16"/>
                          <a:pt x="34" y="16"/>
                        </a:cubicBezTo>
                        <a:moveTo>
                          <a:pt x="34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7" y="0"/>
                          <a:pt x="0" y="7"/>
                          <a:pt x="0" y="16"/>
                        </a:cubicBezTo>
                        <a:cubicBezTo>
                          <a:pt x="0" y="56"/>
                          <a:pt x="0" y="56"/>
                          <a:pt x="0" y="56"/>
                        </a:cubicBezTo>
                        <a:cubicBezTo>
                          <a:pt x="0" y="65"/>
                          <a:pt x="7" y="72"/>
                          <a:pt x="16" y="72"/>
                        </a:cubicBezTo>
                        <a:cubicBezTo>
                          <a:pt x="34" y="72"/>
                          <a:pt x="34" y="72"/>
                          <a:pt x="34" y="72"/>
                        </a:cubicBezTo>
                        <a:cubicBezTo>
                          <a:pt x="43" y="72"/>
                          <a:pt x="50" y="65"/>
                          <a:pt x="50" y="56"/>
                        </a:cubicBezTo>
                        <a:cubicBezTo>
                          <a:pt x="50" y="16"/>
                          <a:pt x="50" y="16"/>
                          <a:pt x="50" y="16"/>
                        </a:cubicBezTo>
                        <a:cubicBezTo>
                          <a:pt x="50" y="7"/>
                          <a:pt x="43" y="0"/>
                          <a:pt x="34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56" name="Freeform 23"/>
                  <p:cNvSpPr>
                    <a:spLocks noEditPoints="1"/>
                  </p:cNvSpPr>
                  <p:nvPr/>
                </p:nvSpPr>
                <p:spPr bwMode="auto">
                  <a:xfrm>
                    <a:off x="1661428" y="3405486"/>
                    <a:ext cx="600703" cy="594262"/>
                  </a:xfrm>
                  <a:custGeom>
                    <a:avLst/>
                    <a:gdLst>
                      <a:gd name="T0" fmla="*/ 105 w 158"/>
                      <a:gd name="T1" fmla="*/ 16 h 156"/>
                      <a:gd name="T2" fmla="*/ 140 w 158"/>
                      <a:gd name="T3" fmla="*/ 56 h 156"/>
                      <a:gd name="T4" fmla="*/ 56 w 158"/>
                      <a:gd name="T5" fmla="*/ 140 h 156"/>
                      <a:gd name="T6" fmla="*/ 17 w 158"/>
                      <a:gd name="T7" fmla="*/ 99 h 156"/>
                      <a:gd name="T8" fmla="*/ 105 w 158"/>
                      <a:gd name="T9" fmla="*/ 16 h 156"/>
                      <a:gd name="T10" fmla="*/ 105 w 158"/>
                      <a:gd name="T11" fmla="*/ 0 h 156"/>
                      <a:gd name="T12" fmla="*/ 94 w 158"/>
                      <a:gd name="T13" fmla="*/ 5 h 156"/>
                      <a:gd name="T14" fmla="*/ 6 w 158"/>
                      <a:gd name="T15" fmla="*/ 87 h 156"/>
                      <a:gd name="T16" fmla="*/ 5 w 158"/>
                      <a:gd name="T17" fmla="*/ 109 h 156"/>
                      <a:gd name="T18" fmla="*/ 44 w 158"/>
                      <a:gd name="T19" fmla="*/ 151 h 156"/>
                      <a:gd name="T20" fmla="*/ 55 w 158"/>
                      <a:gd name="T21" fmla="*/ 156 h 156"/>
                      <a:gd name="T22" fmla="*/ 56 w 158"/>
                      <a:gd name="T23" fmla="*/ 156 h 156"/>
                      <a:gd name="T24" fmla="*/ 67 w 158"/>
                      <a:gd name="T25" fmla="*/ 152 h 156"/>
                      <a:gd name="T26" fmla="*/ 151 w 158"/>
                      <a:gd name="T27" fmla="*/ 67 h 156"/>
                      <a:gd name="T28" fmla="*/ 152 w 158"/>
                      <a:gd name="T29" fmla="*/ 45 h 156"/>
                      <a:gd name="T30" fmla="*/ 117 w 158"/>
                      <a:gd name="T31" fmla="*/ 6 h 156"/>
                      <a:gd name="T32" fmla="*/ 105 w 158"/>
                      <a:gd name="T33" fmla="*/ 0 h 156"/>
                      <a:gd name="T34" fmla="*/ 105 w 158"/>
                      <a:gd name="T35" fmla="*/ 0 h 15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</a:cxnLst>
                    <a:rect l="0" t="0" r="r" b="b"/>
                    <a:pathLst>
                      <a:path w="158" h="156">
                        <a:moveTo>
                          <a:pt x="105" y="16"/>
                        </a:moveTo>
                        <a:cubicBezTo>
                          <a:pt x="140" y="56"/>
                          <a:pt x="140" y="56"/>
                          <a:pt x="140" y="56"/>
                        </a:cubicBezTo>
                        <a:cubicBezTo>
                          <a:pt x="56" y="140"/>
                          <a:pt x="56" y="140"/>
                          <a:pt x="56" y="140"/>
                        </a:cubicBezTo>
                        <a:cubicBezTo>
                          <a:pt x="17" y="99"/>
                          <a:pt x="17" y="99"/>
                          <a:pt x="17" y="99"/>
                        </a:cubicBezTo>
                        <a:cubicBezTo>
                          <a:pt x="105" y="16"/>
                          <a:pt x="105" y="16"/>
                          <a:pt x="105" y="16"/>
                        </a:cubicBezTo>
                        <a:moveTo>
                          <a:pt x="105" y="0"/>
                        </a:moveTo>
                        <a:cubicBezTo>
                          <a:pt x="101" y="0"/>
                          <a:pt x="97" y="2"/>
                          <a:pt x="94" y="5"/>
                        </a:cubicBezTo>
                        <a:cubicBezTo>
                          <a:pt x="6" y="87"/>
                          <a:pt x="6" y="87"/>
                          <a:pt x="6" y="87"/>
                        </a:cubicBezTo>
                        <a:cubicBezTo>
                          <a:pt x="0" y="93"/>
                          <a:pt x="0" y="103"/>
                          <a:pt x="5" y="109"/>
                        </a:cubicBezTo>
                        <a:cubicBezTo>
                          <a:pt x="44" y="151"/>
                          <a:pt x="44" y="151"/>
                          <a:pt x="44" y="151"/>
                        </a:cubicBezTo>
                        <a:cubicBezTo>
                          <a:pt x="47" y="154"/>
                          <a:pt x="51" y="156"/>
                          <a:pt x="55" y="156"/>
                        </a:cubicBezTo>
                        <a:cubicBezTo>
                          <a:pt x="55" y="156"/>
                          <a:pt x="56" y="156"/>
                          <a:pt x="56" y="156"/>
                        </a:cubicBezTo>
                        <a:cubicBezTo>
                          <a:pt x="60" y="156"/>
                          <a:pt x="64" y="155"/>
                          <a:pt x="67" y="152"/>
                        </a:cubicBezTo>
                        <a:cubicBezTo>
                          <a:pt x="151" y="67"/>
                          <a:pt x="151" y="67"/>
                          <a:pt x="151" y="67"/>
                        </a:cubicBezTo>
                        <a:cubicBezTo>
                          <a:pt x="157" y="61"/>
                          <a:pt x="158" y="52"/>
                          <a:pt x="152" y="45"/>
                        </a:cubicBezTo>
                        <a:cubicBezTo>
                          <a:pt x="117" y="6"/>
                          <a:pt x="117" y="6"/>
                          <a:pt x="117" y="6"/>
                        </a:cubicBezTo>
                        <a:cubicBezTo>
                          <a:pt x="114" y="3"/>
                          <a:pt x="110" y="1"/>
                          <a:pt x="105" y="0"/>
                        </a:cubicBezTo>
                        <a:cubicBezTo>
                          <a:pt x="105" y="0"/>
                          <a:pt x="105" y="0"/>
                          <a:pt x="105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57" name="Freeform 24"/>
                  <p:cNvSpPr>
                    <a:spLocks noEditPoints="1"/>
                  </p:cNvSpPr>
                  <p:nvPr/>
                </p:nvSpPr>
                <p:spPr bwMode="auto">
                  <a:xfrm>
                    <a:off x="1555138" y="3790388"/>
                    <a:ext cx="318872" cy="293105"/>
                  </a:xfrm>
                  <a:custGeom>
                    <a:avLst/>
                    <a:gdLst>
                      <a:gd name="T0" fmla="*/ 32 w 84"/>
                      <a:gd name="T1" fmla="*/ 16 h 77"/>
                      <a:gd name="T2" fmla="*/ 67 w 84"/>
                      <a:gd name="T3" fmla="*/ 50 h 77"/>
                      <a:gd name="T4" fmla="*/ 17 w 84"/>
                      <a:gd name="T5" fmla="*/ 61 h 77"/>
                      <a:gd name="T6" fmla="*/ 32 w 84"/>
                      <a:gd name="T7" fmla="*/ 16 h 77"/>
                      <a:gd name="T8" fmla="*/ 32 w 84"/>
                      <a:gd name="T9" fmla="*/ 0 h 77"/>
                      <a:gd name="T10" fmla="*/ 28 w 84"/>
                      <a:gd name="T11" fmla="*/ 1 h 77"/>
                      <a:gd name="T12" fmla="*/ 17 w 84"/>
                      <a:gd name="T13" fmla="*/ 11 h 77"/>
                      <a:gd name="T14" fmla="*/ 2 w 84"/>
                      <a:gd name="T15" fmla="*/ 56 h 77"/>
                      <a:gd name="T16" fmla="*/ 5 w 84"/>
                      <a:gd name="T17" fmla="*/ 72 h 77"/>
                      <a:gd name="T18" fmla="*/ 17 w 84"/>
                      <a:gd name="T19" fmla="*/ 77 h 77"/>
                      <a:gd name="T20" fmla="*/ 20 w 84"/>
                      <a:gd name="T21" fmla="*/ 76 h 77"/>
                      <a:gd name="T22" fmla="*/ 71 w 84"/>
                      <a:gd name="T23" fmla="*/ 65 h 77"/>
                      <a:gd name="T24" fmla="*/ 83 w 84"/>
                      <a:gd name="T25" fmla="*/ 54 h 77"/>
                      <a:gd name="T26" fmla="*/ 78 w 84"/>
                      <a:gd name="T27" fmla="*/ 38 h 77"/>
                      <a:gd name="T28" fmla="*/ 43 w 84"/>
                      <a:gd name="T29" fmla="*/ 5 h 77"/>
                      <a:gd name="T30" fmla="*/ 32 w 84"/>
                      <a:gd name="T31" fmla="*/ 0 h 7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</a:cxnLst>
                    <a:rect l="0" t="0" r="r" b="b"/>
                    <a:pathLst>
                      <a:path w="84" h="77">
                        <a:moveTo>
                          <a:pt x="32" y="16"/>
                        </a:moveTo>
                        <a:cubicBezTo>
                          <a:pt x="67" y="50"/>
                          <a:pt x="67" y="50"/>
                          <a:pt x="67" y="50"/>
                        </a:cubicBezTo>
                        <a:cubicBezTo>
                          <a:pt x="17" y="61"/>
                          <a:pt x="17" y="61"/>
                          <a:pt x="17" y="61"/>
                        </a:cubicBezTo>
                        <a:cubicBezTo>
                          <a:pt x="32" y="16"/>
                          <a:pt x="32" y="16"/>
                          <a:pt x="32" y="16"/>
                        </a:cubicBezTo>
                        <a:moveTo>
                          <a:pt x="32" y="0"/>
                        </a:moveTo>
                        <a:cubicBezTo>
                          <a:pt x="31" y="0"/>
                          <a:pt x="29" y="0"/>
                          <a:pt x="28" y="1"/>
                        </a:cubicBezTo>
                        <a:cubicBezTo>
                          <a:pt x="23" y="2"/>
                          <a:pt x="18" y="6"/>
                          <a:pt x="17" y="11"/>
                        </a:cubicBezTo>
                        <a:cubicBezTo>
                          <a:pt x="2" y="56"/>
                          <a:pt x="2" y="56"/>
                          <a:pt x="2" y="56"/>
                        </a:cubicBezTo>
                        <a:cubicBezTo>
                          <a:pt x="0" y="61"/>
                          <a:pt x="1" y="67"/>
                          <a:pt x="5" y="72"/>
                        </a:cubicBezTo>
                        <a:cubicBezTo>
                          <a:pt x="8" y="75"/>
                          <a:pt x="12" y="77"/>
                          <a:pt x="17" y="77"/>
                        </a:cubicBezTo>
                        <a:cubicBezTo>
                          <a:pt x="18" y="77"/>
                          <a:pt x="19" y="77"/>
                          <a:pt x="20" y="76"/>
                        </a:cubicBezTo>
                        <a:cubicBezTo>
                          <a:pt x="71" y="65"/>
                          <a:pt x="71" y="65"/>
                          <a:pt x="71" y="65"/>
                        </a:cubicBezTo>
                        <a:cubicBezTo>
                          <a:pt x="77" y="64"/>
                          <a:pt x="81" y="59"/>
                          <a:pt x="83" y="54"/>
                        </a:cubicBezTo>
                        <a:cubicBezTo>
                          <a:pt x="84" y="48"/>
                          <a:pt x="83" y="42"/>
                          <a:pt x="78" y="38"/>
                        </a:cubicBezTo>
                        <a:cubicBezTo>
                          <a:pt x="43" y="5"/>
                          <a:pt x="43" y="5"/>
                          <a:pt x="43" y="5"/>
                        </a:cubicBezTo>
                        <a:cubicBezTo>
                          <a:pt x="40" y="2"/>
                          <a:pt x="36" y="0"/>
                          <a:pt x="32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58" name="Freeform 25"/>
                  <p:cNvSpPr>
                    <a:spLocks/>
                  </p:cNvSpPr>
                  <p:nvPr/>
                </p:nvSpPr>
                <p:spPr bwMode="auto">
                  <a:xfrm>
                    <a:off x="1371545" y="3642225"/>
                    <a:ext cx="69249" cy="148163"/>
                  </a:xfrm>
                  <a:custGeom>
                    <a:avLst/>
                    <a:gdLst>
                      <a:gd name="T0" fmla="*/ 0 w 43"/>
                      <a:gd name="T1" fmla="*/ 0 h 92"/>
                      <a:gd name="T2" fmla="*/ 43 w 43"/>
                      <a:gd name="T3" fmla="*/ 0 h 92"/>
                      <a:gd name="T4" fmla="*/ 43 w 43"/>
                      <a:gd name="T5" fmla="*/ 92 h 92"/>
                      <a:gd name="T6" fmla="*/ 0 w 43"/>
                      <a:gd name="T7" fmla="*/ 92 h 92"/>
                      <a:gd name="T8" fmla="*/ 0 w 43"/>
                      <a:gd name="T9" fmla="*/ 0 h 92"/>
                      <a:gd name="T10" fmla="*/ 0 w 43"/>
                      <a:gd name="T11" fmla="*/ 0 h 9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43" h="92">
                        <a:moveTo>
                          <a:pt x="0" y="0"/>
                        </a:moveTo>
                        <a:lnTo>
                          <a:pt x="43" y="0"/>
                        </a:lnTo>
                        <a:lnTo>
                          <a:pt x="43" y="92"/>
                        </a:lnTo>
                        <a:lnTo>
                          <a:pt x="0" y="92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59" name="Freeform 26"/>
                  <p:cNvSpPr>
                    <a:spLocks/>
                  </p:cNvSpPr>
                  <p:nvPr/>
                </p:nvSpPr>
                <p:spPr bwMode="auto">
                  <a:xfrm>
                    <a:off x="1371545" y="3642225"/>
                    <a:ext cx="156215" cy="59588"/>
                  </a:xfrm>
                  <a:custGeom>
                    <a:avLst/>
                    <a:gdLst>
                      <a:gd name="T0" fmla="*/ 0 w 97"/>
                      <a:gd name="T1" fmla="*/ 0 h 37"/>
                      <a:gd name="T2" fmla="*/ 97 w 97"/>
                      <a:gd name="T3" fmla="*/ 0 h 37"/>
                      <a:gd name="T4" fmla="*/ 97 w 97"/>
                      <a:gd name="T5" fmla="*/ 37 h 37"/>
                      <a:gd name="T6" fmla="*/ 0 w 97"/>
                      <a:gd name="T7" fmla="*/ 37 h 37"/>
                      <a:gd name="T8" fmla="*/ 0 w 97"/>
                      <a:gd name="T9" fmla="*/ 0 h 37"/>
                      <a:gd name="T10" fmla="*/ 0 w 97"/>
                      <a:gd name="T11" fmla="*/ 0 h 3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97" h="37">
                        <a:moveTo>
                          <a:pt x="0" y="0"/>
                        </a:moveTo>
                        <a:lnTo>
                          <a:pt x="97" y="0"/>
                        </a:lnTo>
                        <a:lnTo>
                          <a:pt x="97" y="37"/>
                        </a:lnTo>
                        <a:lnTo>
                          <a:pt x="0" y="37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0" name="Freeform 27"/>
                  <p:cNvSpPr>
                    <a:spLocks/>
                  </p:cNvSpPr>
                  <p:nvPr/>
                </p:nvSpPr>
                <p:spPr bwMode="auto">
                  <a:xfrm>
                    <a:off x="1622777" y="3642225"/>
                    <a:ext cx="161046" cy="59588"/>
                  </a:xfrm>
                  <a:custGeom>
                    <a:avLst/>
                    <a:gdLst>
                      <a:gd name="T0" fmla="*/ 0 w 100"/>
                      <a:gd name="T1" fmla="*/ 37 h 37"/>
                      <a:gd name="T2" fmla="*/ 0 w 100"/>
                      <a:gd name="T3" fmla="*/ 0 h 37"/>
                      <a:gd name="T4" fmla="*/ 100 w 100"/>
                      <a:gd name="T5" fmla="*/ 0 h 37"/>
                      <a:gd name="T6" fmla="*/ 64 w 100"/>
                      <a:gd name="T7" fmla="*/ 37 h 37"/>
                      <a:gd name="T8" fmla="*/ 0 w 100"/>
                      <a:gd name="T9" fmla="*/ 37 h 37"/>
                      <a:gd name="T10" fmla="*/ 0 w 100"/>
                      <a:gd name="T11" fmla="*/ 37 h 37"/>
                      <a:gd name="T12" fmla="*/ 0 w 100"/>
                      <a:gd name="T13" fmla="*/ 37 h 3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</a:cxnLst>
                    <a:rect l="0" t="0" r="r" b="b"/>
                    <a:pathLst>
                      <a:path w="100" h="37">
                        <a:moveTo>
                          <a:pt x="0" y="37"/>
                        </a:moveTo>
                        <a:lnTo>
                          <a:pt x="0" y="0"/>
                        </a:lnTo>
                        <a:lnTo>
                          <a:pt x="100" y="0"/>
                        </a:lnTo>
                        <a:lnTo>
                          <a:pt x="64" y="37"/>
                        </a:lnTo>
                        <a:lnTo>
                          <a:pt x="0" y="37"/>
                        </a:lnTo>
                        <a:lnTo>
                          <a:pt x="0" y="37"/>
                        </a:lnTo>
                        <a:lnTo>
                          <a:pt x="0" y="37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1" name="Freeform 28"/>
                  <p:cNvSpPr>
                    <a:spLocks/>
                  </p:cNvSpPr>
                  <p:nvPr/>
                </p:nvSpPr>
                <p:spPr bwMode="auto">
                  <a:xfrm>
                    <a:off x="1622777" y="4212330"/>
                    <a:ext cx="161046" cy="72471"/>
                  </a:xfrm>
                  <a:custGeom>
                    <a:avLst/>
                    <a:gdLst>
                      <a:gd name="T0" fmla="*/ 0 w 100"/>
                      <a:gd name="T1" fmla="*/ 0 h 45"/>
                      <a:gd name="T2" fmla="*/ 100 w 100"/>
                      <a:gd name="T3" fmla="*/ 0 h 45"/>
                      <a:gd name="T4" fmla="*/ 100 w 100"/>
                      <a:gd name="T5" fmla="*/ 45 h 45"/>
                      <a:gd name="T6" fmla="*/ 0 w 100"/>
                      <a:gd name="T7" fmla="*/ 45 h 45"/>
                      <a:gd name="T8" fmla="*/ 0 w 100"/>
                      <a:gd name="T9" fmla="*/ 0 h 45"/>
                      <a:gd name="T10" fmla="*/ 0 w 100"/>
                      <a:gd name="T11" fmla="*/ 0 h 4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100" h="45">
                        <a:moveTo>
                          <a:pt x="0" y="0"/>
                        </a:moveTo>
                        <a:lnTo>
                          <a:pt x="100" y="0"/>
                        </a:lnTo>
                        <a:lnTo>
                          <a:pt x="100" y="45"/>
                        </a:lnTo>
                        <a:lnTo>
                          <a:pt x="0" y="45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2" name="Freeform 29"/>
                  <p:cNvSpPr>
                    <a:spLocks/>
                  </p:cNvSpPr>
                  <p:nvPr/>
                </p:nvSpPr>
                <p:spPr bwMode="auto">
                  <a:xfrm>
                    <a:off x="1371545" y="4125365"/>
                    <a:ext cx="69249" cy="159437"/>
                  </a:xfrm>
                  <a:custGeom>
                    <a:avLst/>
                    <a:gdLst>
                      <a:gd name="T0" fmla="*/ 0 w 43"/>
                      <a:gd name="T1" fmla="*/ 0 h 99"/>
                      <a:gd name="T2" fmla="*/ 43 w 43"/>
                      <a:gd name="T3" fmla="*/ 0 h 99"/>
                      <a:gd name="T4" fmla="*/ 43 w 43"/>
                      <a:gd name="T5" fmla="*/ 99 h 99"/>
                      <a:gd name="T6" fmla="*/ 0 w 43"/>
                      <a:gd name="T7" fmla="*/ 99 h 99"/>
                      <a:gd name="T8" fmla="*/ 0 w 43"/>
                      <a:gd name="T9" fmla="*/ 0 h 99"/>
                      <a:gd name="T10" fmla="*/ 0 w 43"/>
                      <a:gd name="T11" fmla="*/ 0 h 99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43" h="99">
                        <a:moveTo>
                          <a:pt x="0" y="0"/>
                        </a:moveTo>
                        <a:lnTo>
                          <a:pt x="43" y="0"/>
                        </a:lnTo>
                        <a:lnTo>
                          <a:pt x="43" y="99"/>
                        </a:lnTo>
                        <a:lnTo>
                          <a:pt x="0" y="99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3" name="Freeform 30"/>
                  <p:cNvSpPr>
                    <a:spLocks/>
                  </p:cNvSpPr>
                  <p:nvPr/>
                </p:nvSpPr>
                <p:spPr bwMode="auto">
                  <a:xfrm>
                    <a:off x="1371545" y="4212330"/>
                    <a:ext cx="156215" cy="72471"/>
                  </a:xfrm>
                  <a:custGeom>
                    <a:avLst/>
                    <a:gdLst>
                      <a:gd name="T0" fmla="*/ 0 w 97"/>
                      <a:gd name="T1" fmla="*/ 0 h 45"/>
                      <a:gd name="T2" fmla="*/ 97 w 97"/>
                      <a:gd name="T3" fmla="*/ 0 h 45"/>
                      <a:gd name="T4" fmla="*/ 97 w 97"/>
                      <a:gd name="T5" fmla="*/ 45 h 45"/>
                      <a:gd name="T6" fmla="*/ 0 w 97"/>
                      <a:gd name="T7" fmla="*/ 45 h 45"/>
                      <a:gd name="T8" fmla="*/ 0 w 97"/>
                      <a:gd name="T9" fmla="*/ 0 h 45"/>
                      <a:gd name="T10" fmla="*/ 0 w 97"/>
                      <a:gd name="T11" fmla="*/ 0 h 4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97" h="45">
                        <a:moveTo>
                          <a:pt x="0" y="0"/>
                        </a:moveTo>
                        <a:lnTo>
                          <a:pt x="97" y="0"/>
                        </a:lnTo>
                        <a:lnTo>
                          <a:pt x="97" y="45"/>
                        </a:lnTo>
                        <a:lnTo>
                          <a:pt x="0" y="45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4" name="Freeform 31"/>
                  <p:cNvSpPr>
                    <a:spLocks/>
                  </p:cNvSpPr>
                  <p:nvPr/>
                </p:nvSpPr>
                <p:spPr bwMode="auto">
                  <a:xfrm>
                    <a:off x="1371545" y="3880574"/>
                    <a:ext cx="69249" cy="152995"/>
                  </a:xfrm>
                  <a:custGeom>
                    <a:avLst/>
                    <a:gdLst>
                      <a:gd name="T0" fmla="*/ 0 w 43"/>
                      <a:gd name="T1" fmla="*/ 0 h 95"/>
                      <a:gd name="T2" fmla="*/ 43 w 43"/>
                      <a:gd name="T3" fmla="*/ 0 h 95"/>
                      <a:gd name="T4" fmla="*/ 43 w 43"/>
                      <a:gd name="T5" fmla="*/ 95 h 95"/>
                      <a:gd name="T6" fmla="*/ 0 w 43"/>
                      <a:gd name="T7" fmla="*/ 95 h 95"/>
                      <a:gd name="T8" fmla="*/ 0 w 43"/>
                      <a:gd name="T9" fmla="*/ 0 h 95"/>
                      <a:gd name="T10" fmla="*/ 0 w 43"/>
                      <a:gd name="T11" fmla="*/ 0 h 9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43" h="95">
                        <a:moveTo>
                          <a:pt x="0" y="0"/>
                        </a:moveTo>
                        <a:lnTo>
                          <a:pt x="43" y="0"/>
                        </a:lnTo>
                        <a:lnTo>
                          <a:pt x="43" y="95"/>
                        </a:lnTo>
                        <a:lnTo>
                          <a:pt x="0" y="95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5" name="Freeform 32"/>
                  <p:cNvSpPr>
                    <a:spLocks/>
                  </p:cNvSpPr>
                  <p:nvPr/>
                </p:nvSpPr>
                <p:spPr bwMode="auto">
                  <a:xfrm>
                    <a:off x="1969027" y="4125365"/>
                    <a:ext cx="69249" cy="159437"/>
                  </a:xfrm>
                  <a:custGeom>
                    <a:avLst/>
                    <a:gdLst>
                      <a:gd name="T0" fmla="*/ 0 w 43"/>
                      <a:gd name="T1" fmla="*/ 0 h 99"/>
                      <a:gd name="T2" fmla="*/ 43 w 43"/>
                      <a:gd name="T3" fmla="*/ 0 h 99"/>
                      <a:gd name="T4" fmla="*/ 43 w 43"/>
                      <a:gd name="T5" fmla="*/ 99 h 99"/>
                      <a:gd name="T6" fmla="*/ 0 w 43"/>
                      <a:gd name="T7" fmla="*/ 99 h 99"/>
                      <a:gd name="T8" fmla="*/ 0 w 43"/>
                      <a:gd name="T9" fmla="*/ 0 h 99"/>
                      <a:gd name="T10" fmla="*/ 0 w 43"/>
                      <a:gd name="T11" fmla="*/ 0 h 99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43" h="99">
                        <a:moveTo>
                          <a:pt x="0" y="0"/>
                        </a:moveTo>
                        <a:lnTo>
                          <a:pt x="43" y="0"/>
                        </a:lnTo>
                        <a:lnTo>
                          <a:pt x="43" y="99"/>
                        </a:lnTo>
                        <a:lnTo>
                          <a:pt x="0" y="99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6" name="Freeform 33"/>
                  <p:cNvSpPr>
                    <a:spLocks/>
                  </p:cNvSpPr>
                  <p:nvPr/>
                </p:nvSpPr>
                <p:spPr bwMode="auto">
                  <a:xfrm>
                    <a:off x="1882062" y="4212330"/>
                    <a:ext cx="156215" cy="72471"/>
                  </a:xfrm>
                  <a:custGeom>
                    <a:avLst/>
                    <a:gdLst>
                      <a:gd name="T0" fmla="*/ 0 w 97"/>
                      <a:gd name="T1" fmla="*/ 0 h 45"/>
                      <a:gd name="T2" fmla="*/ 97 w 97"/>
                      <a:gd name="T3" fmla="*/ 0 h 45"/>
                      <a:gd name="T4" fmla="*/ 97 w 97"/>
                      <a:gd name="T5" fmla="*/ 45 h 45"/>
                      <a:gd name="T6" fmla="*/ 0 w 97"/>
                      <a:gd name="T7" fmla="*/ 45 h 45"/>
                      <a:gd name="T8" fmla="*/ 0 w 97"/>
                      <a:gd name="T9" fmla="*/ 0 h 45"/>
                      <a:gd name="T10" fmla="*/ 0 w 97"/>
                      <a:gd name="T11" fmla="*/ 0 h 4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97" h="45">
                        <a:moveTo>
                          <a:pt x="0" y="0"/>
                        </a:moveTo>
                        <a:lnTo>
                          <a:pt x="97" y="0"/>
                        </a:lnTo>
                        <a:lnTo>
                          <a:pt x="97" y="45"/>
                        </a:lnTo>
                        <a:lnTo>
                          <a:pt x="0" y="45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7" name="Freeform 34"/>
                  <p:cNvSpPr>
                    <a:spLocks/>
                  </p:cNvSpPr>
                  <p:nvPr/>
                </p:nvSpPr>
                <p:spPr bwMode="auto">
                  <a:xfrm>
                    <a:off x="1969027" y="3880574"/>
                    <a:ext cx="69249" cy="152995"/>
                  </a:xfrm>
                  <a:custGeom>
                    <a:avLst/>
                    <a:gdLst>
                      <a:gd name="T0" fmla="*/ 0 w 43"/>
                      <a:gd name="T1" fmla="*/ 0 h 95"/>
                      <a:gd name="T2" fmla="*/ 43 w 43"/>
                      <a:gd name="T3" fmla="*/ 0 h 95"/>
                      <a:gd name="T4" fmla="*/ 43 w 43"/>
                      <a:gd name="T5" fmla="*/ 95 h 95"/>
                      <a:gd name="T6" fmla="*/ 0 w 43"/>
                      <a:gd name="T7" fmla="*/ 95 h 95"/>
                      <a:gd name="T8" fmla="*/ 0 w 43"/>
                      <a:gd name="T9" fmla="*/ 0 h 95"/>
                      <a:gd name="T10" fmla="*/ 0 w 43"/>
                      <a:gd name="T11" fmla="*/ 0 h 9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43" h="95">
                        <a:moveTo>
                          <a:pt x="0" y="0"/>
                        </a:moveTo>
                        <a:lnTo>
                          <a:pt x="43" y="0"/>
                        </a:lnTo>
                        <a:lnTo>
                          <a:pt x="43" y="95"/>
                        </a:lnTo>
                        <a:lnTo>
                          <a:pt x="0" y="95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8" name="Freeform 35"/>
                  <p:cNvSpPr>
                    <a:spLocks/>
                  </p:cNvSpPr>
                  <p:nvPr/>
                </p:nvSpPr>
                <p:spPr bwMode="auto">
                  <a:xfrm>
                    <a:off x="1725847" y="3466684"/>
                    <a:ext cx="468645" cy="471867"/>
                  </a:xfrm>
                  <a:custGeom>
                    <a:avLst/>
                    <a:gdLst>
                      <a:gd name="T0" fmla="*/ 208 w 291"/>
                      <a:gd name="T1" fmla="*/ 0 h 293"/>
                      <a:gd name="T2" fmla="*/ 0 w 291"/>
                      <a:gd name="T3" fmla="*/ 196 h 293"/>
                      <a:gd name="T4" fmla="*/ 92 w 291"/>
                      <a:gd name="T5" fmla="*/ 293 h 293"/>
                      <a:gd name="T6" fmla="*/ 291 w 291"/>
                      <a:gd name="T7" fmla="*/ 94 h 293"/>
                      <a:gd name="T8" fmla="*/ 208 w 291"/>
                      <a:gd name="T9" fmla="*/ 0 h 293"/>
                      <a:gd name="T10" fmla="*/ 208 w 291"/>
                      <a:gd name="T11" fmla="*/ 0 h 293"/>
                      <a:gd name="T12" fmla="*/ 208 w 291"/>
                      <a:gd name="T13" fmla="*/ 0 h 29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</a:cxnLst>
                    <a:rect l="0" t="0" r="r" b="b"/>
                    <a:pathLst>
                      <a:path w="291" h="293">
                        <a:moveTo>
                          <a:pt x="208" y="0"/>
                        </a:moveTo>
                        <a:lnTo>
                          <a:pt x="0" y="196"/>
                        </a:lnTo>
                        <a:lnTo>
                          <a:pt x="92" y="293"/>
                        </a:lnTo>
                        <a:lnTo>
                          <a:pt x="291" y="94"/>
                        </a:lnTo>
                        <a:lnTo>
                          <a:pt x="208" y="0"/>
                        </a:lnTo>
                        <a:lnTo>
                          <a:pt x="208" y="0"/>
                        </a:lnTo>
                        <a:lnTo>
                          <a:pt x="208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9" name="Freeform 36"/>
                  <p:cNvSpPr>
                    <a:spLocks/>
                  </p:cNvSpPr>
                  <p:nvPr/>
                </p:nvSpPr>
                <p:spPr bwMode="auto">
                  <a:xfrm>
                    <a:off x="1619556" y="3849975"/>
                    <a:ext cx="190035" cy="172320"/>
                  </a:xfrm>
                  <a:custGeom>
                    <a:avLst/>
                    <a:gdLst>
                      <a:gd name="T0" fmla="*/ 35 w 118"/>
                      <a:gd name="T1" fmla="*/ 0 h 107"/>
                      <a:gd name="T2" fmla="*/ 0 w 118"/>
                      <a:gd name="T3" fmla="*/ 107 h 107"/>
                      <a:gd name="T4" fmla="*/ 118 w 118"/>
                      <a:gd name="T5" fmla="*/ 81 h 107"/>
                      <a:gd name="T6" fmla="*/ 35 w 118"/>
                      <a:gd name="T7" fmla="*/ 0 h 107"/>
                      <a:gd name="T8" fmla="*/ 35 w 118"/>
                      <a:gd name="T9" fmla="*/ 0 h 107"/>
                      <a:gd name="T10" fmla="*/ 35 w 118"/>
                      <a:gd name="T11" fmla="*/ 0 h 10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118" h="107">
                        <a:moveTo>
                          <a:pt x="35" y="0"/>
                        </a:moveTo>
                        <a:lnTo>
                          <a:pt x="0" y="107"/>
                        </a:lnTo>
                        <a:lnTo>
                          <a:pt x="118" y="81"/>
                        </a:lnTo>
                        <a:lnTo>
                          <a:pt x="35" y="0"/>
                        </a:lnTo>
                        <a:lnTo>
                          <a:pt x="35" y="0"/>
                        </a:lnTo>
                        <a:lnTo>
                          <a:pt x="35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</p:grpSp>
        </p:grpSp>
        <p:sp>
          <p:nvSpPr>
            <p:cNvPr id="3" name="TextBox 2"/>
            <p:cNvSpPr txBox="1"/>
            <p:nvPr/>
          </p:nvSpPr>
          <p:spPr>
            <a:xfrm>
              <a:off x="12153735" y="2475690"/>
              <a:ext cx="10634841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400" b="1" dirty="0" err="1">
                  <a:solidFill>
                    <a:srgbClr val="00B05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Công</a:t>
              </a:r>
              <a:r>
                <a:rPr lang="en-US" sz="4400" b="1" dirty="0">
                  <a:solidFill>
                    <a:srgbClr val="00B05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en-US" sz="4400" b="1" dirty="0" err="1">
                  <a:solidFill>
                    <a:srgbClr val="00B05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thức</a:t>
              </a:r>
              <a:r>
                <a:rPr lang="en-US" sz="4400" b="1" dirty="0">
                  <a:solidFill>
                    <a:srgbClr val="00B05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en-US" sz="4400" b="1" dirty="0" err="1">
                  <a:solidFill>
                    <a:srgbClr val="00B05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nhị</a:t>
              </a:r>
              <a:r>
                <a:rPr lang="en-US" sz="4400" b="1" dirty="0">
                  <a:solidFill>
                    <a:srgbClr val="00B05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en-US" sz="4400" b="1" dirty="0" err="1">
                  <a:solidFill>
                    <a:srgbClr val="00B05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thức</a:t>
              </a:r>
              <a:r>
                <a:rPr lang="en-US" sz="4400" b="1" dirty="0">
                  <a:solidFill>
                    <a:srgbClr val="00B05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Newton</a:t>
              </a:r>
              <a:endParaRPr lang="vi-VN" sz="4400" b="1" dirty="0">
                <a:solidFill>
                  <a:srgbClr val="00B050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</p:grpSp>
      <p:sp>
        <p:nvSpPr>
          <p:cNvPr id="30" name="Rectangle 20">
            <a:extLst>
              <a:ext uri="{FF2B5EF4-FFF2-40B4-BE49-F238E27FC236}">
                <a16:creationId xmlns:a16="http://schemas.microsoft.com/office/drawing/2014/main" id="{14FF4A5C-F18D-4B5E-900C-F10F464C80FC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8305799" y="12144347"/>
            <a:ext cx="4278313" cy="6948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vi-VN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425C90AE-C06D-4183-A514-27A1D157FE1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6009" y="3886200"/>
            <a:ext cx="7393201" cy="1016831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66B1FA5A-8921-47BF-9301-BA4BA9E9227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71240" y="4953000"/>
            <a:ext cx="9701760" cy="849644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A1963CC4-17C6-4446-BD2E-2521FF9F1B3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267200" y="5943600"/>
            <a:ext cx="16415865" cy="960724"/>
          </a:xfrm>
          <a:prstGeom prst="rect">
            <a:avLst/>
          </a:prstGeom>
          <a:ln w="88900" cap="sq" cmpd="thickThin">
            <a:solidFill>
              <a:srgbClr val="008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EAB8A563-8573-4064-9783-913A1DE2121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59086" y="7183865"/>
            <a:ext cx="22434314" cy="6303535"/>
          </a:xfrm>
          <a:prstGeom prst="rect">
            <a:avLst/>
          </a:prstGeom>
          <a:ln w="88900" cap="sq" cmpd="thickThin">
            <a:solidFill>
              <a:schemeClr val="accent2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265233557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683699" y="1905000"/>
            <a:ext cx="22699730" cy="1780536"/>
            <a:chOff x="721799" y="1603075"/>
            <a:chExt cx="22602713" cy="1780536"/>
          </a:xfrm>
        </p:grpSpPr>
        <p:grpSp>
          <p:nvGrpSpPr>
            <p:cNvPr id="39" name="Group 54"/>
            <p:cNvGrpSpPr/>
            <p:nvPr/>
          </p:nvGrpSpPr>
          <p:grpSpPr>
            <a:xfrm>
              <a:off x="721799" y="1603075"/>
              <a:ext cx="22602713" cy="1780536"/>
              <a:chOff x="1268078" y="3405486"/>
              <a:chExt cx="22602713" cy="1780536"/>
            </a:xfrm>
          </p:grpSpPr>
          <p:sp>
            <p:nvSpPr>
              <p:cNvPr id="40" name="Rounded Rectangle 39"/>
              <p:cNvSpPr/>
              <p:nvPr/>
            </p:nvSpPr>
            <p:spPr>
              <a:xfrm>
                <a:off x="1532360" y="3579402"/>
                <a:ext cx="22338431" cy="1606620"/>
              </a:xfrm>
              <a:prstGeom prst="roundRect">
                <a:avLst>
                  <a:gd name="adj" fmla="val 5347"/>
                </a:avLst>
              </a:prstGeom>
              <a:solidFill>
                <a:schemeClr val="accent6">
                  <a:lumMod val="20000"/>
                  <a:lumOff val="80000"/>
                </a:schemeClr>
              </a:solidFill>
              <a:ln w="28575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grpSp>
            <p:nvGrpSpPr>
              <p:cNvPr id="41" name="Group 67"/>
              <p:cNvGrpSpPr/>
              <p:nvPr/>
            </p:nvGrpSpPr>
            <p:grpSpPr>
              <a:xfrm>
                <a:off x="1268078" y="3405486"/>
                <a:ext cx="8747527" cy="940513"/>
                <a:chOff x="1311958" y="3405486"/>
                <a:chExt cx="8747527" cy="940513"/>
              </a:xfrm>
            </p:grpSpPr>
            <p:sp>
              <p:nvSpPr>
                <p:cNvPr id="42" name="Freeform 20"/>
                <p:cNvSpPr>
                  <a:spLocks/>
                </p:cNvSpPr>
                <p:nvPr/>
              </p:nvSpPr>
              <p:spPr bwMode="auto">
                <a:xfrm rot="5400000">
                  <a:off x="5669383" y="-76916"/>
                  <a:ext cx="793396" cy="7986808"/>
                </a:xfrm>
                <a:prstGeom prst="round2SameRect">
                  <a:avLst/>
                </a:prstGeom>
                <a:solidFill>
                  <a:schemeClr val="accent6">
                    <a:lumMod val="75000"/>
                  </a:schemeClr>
                </a:solidFill>
                <a:ln w="57150">
                  <a:solidFill>
                    <a:schemeClr val="accent6">
                      <a:lumMod val="75000"/>
                    </a:schemeClr>
                  </a:solidFill>
                </a:ln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3" name="TextBox 42"/>
                <p:cNvSpPr txBox="1"/>
                <p:nvPr/>
              </p:nvSpPr>
              <p:spPr>
                <a:xfrm>
                  <a:off x="2248640" y="3467833"/>
                  <a:ext cx="7692175" cy="80021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4600" b="1" dirty="0" err="1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Hình</a:t>
                  </a:r>
                  <a:r>
                    <a:rPr lang="en-US" sz="4600" b="1" dirty="0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 </a:t>
                  </a:r>
                  <a:r>
                    <a:rPr lang="en-US" sz="4600" b="1" dirty="0" err="1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thành</a:t>
                  </a:r>
                  <a:r>
                    <a:rPr lang="en-US" sz="4600" b="1" dirty="0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 </a:t>
                  </a:r>
                  <a:r>
                    <a:rPr lang="en-US" sz="4600" b="1" dirty="0" err="1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kiến</a:t>
                  </a:r>
                  <a:r>
                    <a:rPr lang="en-US" sz="4600" b="1" dirty="0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 </a:t>
                  </a:r>
                  <a:r>
                    <a:rPr lang="en-US" sz="4600" b="1" dirty="0" err="1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thức</a:t>
                  </a:r>
                  <a:r>
                    <a:rPr lang="en-US" sz="4600" b="1" dirty="0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 </a:t>
                  </a:r>
                  <a:r>
                    <a:rPr lang="en-US" sz="4600" b="1" dirty="0" err="1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mới</a:t>
                  </a:r>
                  <a:endParaRPr lang="en-US" sz="4600" b="1" dirty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grpSp>
              <p:nvGrpSpPr>
                <p:cNvPr id="44" name="Group 70"/>
                <p:cNvGrpSpPr/>
                <p:nvPr/>
              </p:nvGrpSpPr>
              <p:grpSpPr>
                <a:xfrm>
                  <a:off x="1311958" y="3405486"/>
                  <a:ext cx="950173" cy="940513"/>
                  <a:chOff x="1311958" y="3405486"/>
                  <a:chExt cx="950173" cy="940513"/>
                </a:xfrm>
              </p:grpSpPr>
              <p:sp>
                <p:nvSpPr>
                  <p:cNvPr id="45" name="Rectangle 44"/>
                  <p:cNvSpPr/>
                  <p:nvPr/>
                </p:nvSpPr>
                <p:spPr>
                  <a:xfrm>
                    <a:off x="1406975" y="3672018"/>
                    <a:ext cx="596676" cy="540312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6" name="Freeform 13"/>
                  <p:cNvSpPr>
                    <a:spLocks noEditPoints="1"/>
                  </p:cNvSpPr>
                  <p:nvPr/>
                </p:nvSpPr>
                <p:spPr bwMode="auto">
                  <a:xfrm>
                    <a:off x="1311958" y="3581027"/>
                    <a:ext cx="190035" cy="268948"/>
                  </a:xfrm>
                  <a:custGeom>
                    <a:avLst/>
                    <a:gdLst>
                      <a:gd name="T0" fmla="*/ 34 w 50"/>
                      <a:gd name="T1" fmla="*/ 16 h 71"/>
                      <a:gd name="T2" fmla="*/ 34 w 50"/>
                      <a:gd name="T3" fmla="*/ 55 h 71"/>
                      <a:gd name="T4" fmla="*/ 16 w 50"/>
                      <a:gd name="T5" fmla="*/ 55 h 71"/>
                      <a:gd name="T6" fmla="*/ 16 w 50"/>
                      <a:gd name="T7" fmla="*/ 16 h 71"/>
                      <a:gd name="T8" fmla="*/ 34 w 50"/>
                      <a:gd name="T9" fmla="*/ 16 h 71"/>
                      <a:gd name="T10" fmla="*/ 34 w 50"/>
                      <a:gd name="T11" fmla="*/ 0 h 71"/>
                      <a:gd name="T12" fmla="*/ 16 w 50"/>
                      <a:gd name="T13" fmla="*/ 0 h 71"/>
                      <a:gd name="T14" fmla="*/ 0 w 50"/>
                      <a:gd name="T15" fmla="*/ 16 h 71"/>
                      <a:gd name="T16" fmla="*/ 0 w 50"/>
                      <a:gd name="T17" fmla="*/ 55 h 71"/>
                      <a:gd name="T18" fmla="*/ 16 w 50"/>
                      <a:gd name="T19" fmla="*/ 71 h 71"/>
                      <a:gd name="T20" fmla="*/ 34 w 50"/>
                      <a:gd name="T21" fmla="*/ 71 h 71"/>
                      <a:gd name="T22" fmla="*/ 50 w 50"/>
                      <a:gd name="T23" fmla="*/ 55 h 71"/>
                      <a:gd name="T24" fmla="*/ 50 w 50"/>
                      <a:gd name="T25" fmla="*/ 16 h 71"/>
                      <a:gd name="T26" fmla="*/ 34 w 50"/>
                      <a:gd name="T27" fmla="*/ 0 h 7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50" h="71">
                        <a:moveTo>
                          <a:pt x="34" y="16"/>
                        </a:moveTo>
                        <a:cubicBezTo>
                          <a:pt x="34" y="55"/>
                          <a:pt x="34" y="55"/>
                          <a:pt x="34" y="55"/>
                        </a:cubicBezTo>
                        <a:cubicBezTo>
                          <a:pt x="16" y="55"/>
                          <a:pt x="16" y="55"/>
                          <a:pt x="16" y="55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34" y="16"/>
                          <a:pt x="34" y="16"/>
                          <a:pt x="34" y="16"/>
                        </a:cubicBezTo>
                        <a:moveTo>
                          <a:pt x="34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7" y="0"/>
                          <a:pt x="0" y="7"/>
                          <a:pt x="0" y="16"/>
                        </a:cubicBezTo>
                        <a:cubicBezTo>
                          <a:pt x="0" y="55"/>
                          <a:pt x="0" y="55"/>
                          <a:pt x="0" y="55"/>
                        </a:cubicBezTo>
                        <a:cubicBezTo>
                          <a:pt x="0" y="64"/>
                          <a:pt x="7" y="71"/>
                          <a:pt x="16" y="71"/>
                        </a:cubicBezTo>
                        <a:cubicBezTo>
                          <a:pt x="34" y="71"/>
                          <a:pt x="34" y="71"/>
                          <a:pt x="34" y="71"/>
                        </a:cubicBezTo>
                        <a:cubicBezTo>
                          <a:pt x="43" y="71"/>
                          <a:pt x="50" y="64"/>
                          <a:pt x="50" y="55"/>
                        </a:cubicBezTo>
                        <a:cubicBezTo>
                          <a:pt x="50" y="16"/>
                          <a:pt x="50" y="16"/>
                          <a:pt x="50" y="16"/>
                        </a:cubicBezTo>
                        <a:cubicBezTo>
                          <a:pt x="50" y="7"/>
                          <a:pt x="43" y="0"/>
                          <a:pt x="34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7" name="Freeform 14"/>
                  <p:cNvSpPr>
                    <a:spLocks noEditPoints="1"/>
                  </p:cNvSpPr>
                  <p:nvPr/>
                </p:nvSpPr>
                <p:spPr bwMode="auto">
                  <a:xfrm>
                    <a:off x="1311958" y="3581027"/>
                    <a:ext cx="277000" cy="181983"/>
                  </a:xfrm>
                  <a:custGeom>
                    <a:avLst/>
                    <a:gdLst>
                      <a:gd name="T0" fmla="*/ 57 w 73"/>
                      <a:gd name="T1" fmla="*/ 16 h 48"/>
                      <a:gd name="T2" fmla="*/ 57 w 73"/>
                      <a:gd name="T3" fmla="*/ 32 h 48"/>
                      <a:gd name="T4" fmla="*/ 16 w 73"/>
                      <a:gd name="T5" fmla="*/ 32 h 48"/>
                      <a:gd name="T6" fmla="*/ 16 w 73"/>
                      <a:gd name="T7" fmla="*/ 16 h 48"/>
                      <a:gd name="T8" fmla="*/ 57 w 73"/>
                      <a:gd name="T9" fmla="*/ 16 h 48"/>
                      <a:gd name="T10" fmla="*/ 57 w 73"/>
                      <a:gd name="T11" fmla="*/ 0 h 48"/>
                      <a:gd name="T12" fmla="*/ 16 w 73"/>
                      <a:gd name="T13" fmla="*/ 0 h 48"/>
                      <a:gd name="T14" fmla="*/ 0 w 73"/>
                      <a:gd name="T15" fmla="*/ 16 h 48"/>
                      <a:gd name="T16" fmla="*/ 0 w 73"/>
                      <a:gd name="T17" fmla="*/ 32 h 48"/>
                      <a:gd name="T18" fmla="*/ 16 w 73"/>
                      <a:gd name="T19" fmla="*/ 48 h 48"/>
                      <a:gd name="T20" fmla="*/ 57 w 73"/>
                      <a:gd name="T21" fmla="*/ 48 h 48"/>
                      <a:gd name="T22" fmla="*/ 73 w 73"/>
                      <a:gd name="T23" fmla="*/ 32 h 48"/>
                      <a:gd name="T24" fmla="*/ 73 w 73"/>
                      <a:gd name="T25" fmla="*/ 16 h 48"/>
                      <a:gd name="T26" fmla="*/ 57 w 73"/>
                      <a:gd name="T27" fmla="*/ 0 h 4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73" h="48">
                        <a:moveTo>
                          <a:pt x="57" y="16"/>
                        </a:moveTo>
                        <a:cubicBezTo>
                          <a:pt x="57" y="32"/>
                          <a:pt x="57" y="32"/>
                          <a:pt x="57" y="32"/>
                        </a:cubicBezTo>
                        <a:cubicBezTo>
                          <a:pt x="16" y="32"/>
                          <a:pt x="16" y="32"/>
                          <a:pt x="16" y="32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57" y="16"/>
                          <a:pt x="57" y="16"/>
                          <a:pt x="57" y="16"/>
                        </a:cubicBezTo>
                        <a:moveTo>
                          <a:pt x="57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7" y="0"/>
                          <a:pt x="0" y="7"/>
                          <a:pt x="0" y="16"/>
                        </a:cubicBezTo>
                        <a:cubicBezTo>
                          <a:pt x="0" y="32"/>
                          <a:pt x="0" y="32"/>
                          <a:pt x="0" y="32"/>
                        </a:cubicBezTo>
                        <a:cubicBezTo>
                          <a:pt x="0" y="41"/>
                          <a:pt x="7" y="48"/>
                          <a:pt x="16" y="48"/>
                        </a:cubicBezTo>
                        <a:cubicBezTo>
                          <a:pt x="57" y="48"/>
                          <a:pt x="57" y="48"/>
                          <a:pt x="57" y="48"/>
                        </a:cubicBezTo>
                        <a:cubicBezTo>
                          <a:pt x="66" y="48"/>
                          <a:pt x="73" y="41"/>
                          <a:pt x="73" y="32"/>
                        </a:cubicBezTo>
                        <a:cubicBezTo>
                          <a:pt x="73" y="16"/>
                          <a:pt x="73" y="16"/>
                          <a:pt x="73" y="16"/>
                        </a:cubicBezTo>
                        <a:cubicBezTo>
                          <a:pt x="73" y="7"/>
                          <a:pt x="66" y="0"/>
                          <a:pt x="57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8" name="Freeform 15"/>
                  <p:cNvSpPr>
                    <a:spLocks noEditPoints="1"/>
                  </p:cNvSpPr>
                  <p:nvPr/>
                </p:nvSpPr>
                <p:spPr bwMode="auto">
                  <a:xfrm>
                    <a:off x="1563190" y="3581027"/>
                    <a:ext cx="285052" cy="181983"/>
                  </a:xfrm>
                  <a:custGeom>
                    <a:avLst/>
                    <a:gdLst>
                      <a:gd name="T0" fmla="*/ 58 w 75"/>
                      <a:gd name="T1" fmla="*/ 16 h 48"/>
                      <a:gd name="T2" fmla="*/ 43 w 75"/>
                      <a:gd name="T3" fmla="*/ 32 h 48"/>
                      <a:gd name="T4" fmla="*/ 16 w 75"/>
                      <a:gd name="T5" fmla="*/ 32 h 48"/>
                      <a:gd name="T6" fmla="*/ 16 w 75"/>
                      <a:gd name="T7" fmla="*/ 16 h 48"/>
                      <a:gd name="T8" fmla="*/ 58 w 75"/>
                      <a:gd name="T9" fmla="*/ 16 h 48"/>
                      <a:gd name="T10" fmla="*/ 58 w 75"/>
                      <a:gd name="T11" fmla="*/ 0 h 48"/>
                      <a:gd name="T12" fmla="*/ 16 w 75"/>
                      <a:gd name="T13" fmla="*/ 0 h 48"/>
                      <a:gd name="T14" fmla="*/ 0 w 75"/>
                      <a:gd name="T15" fmla="*/ 16 h 48"/>
                      <a:gd name="T16" fmla="*/ 0 w 75"/>
                      <a:gd name="T17" fmla="*/ 32 h 48"/>
                      <a:gd name="T18" fmla="*/ 16 w 75"/>
                      <a:gd name="T19" fmla="*/ 48 h 48"/>
                      <a:gd name="T20" fmla="*/ 43 w 75"/>
                      <a:gd name="T21" fmla="*/ 48 h 48"/>
                      <a:gd name="T22" fmla="*/ 55 w 75"/>
                      <a:gd name="T23" fmla="*/ 43 h 48"/>
                      <a:gd name="T24" fmla="*/ 70 w 75"/>
                      <a:gd name="T25" fmla="*/ 26 h 48"/>
                      <a:gd name="T26" fmla="*/ 73 w 75"/>
                      <a:gd name="T27" fmla="*/ 9 h 48"/>
                      <a:gd name="T28" fmla="*/ 58 w 75"/>
                      <a:gd name="T29" fmla="*/ 0 h 4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</a:cxnLst>
                    <a:rect l="0" t="0" r="r" b="b"/>
                    <a:pathLst>
                      <a:path w="75" h="48">
                        <a:moveTo>
                          <a:pt x="58" y="16"/>
                        </a:moveTo>
                        <a:cubicBezTo>
                          <a:pt x="43" y="32"/>
                          <a:pt x="43" y="32"/>
                          <a:pt x="43" y="32"/>
                        </a:cubicBezTo>
                        <a:cubicBezTo>
                          <a:pt x="16" y="32"/>
                          <a:pt x="16" y="32"/>
                          <a:pt x="16" y="32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58" y="16"/>
                          <a:pt x="58" y="16"/>
                          <a:pt x="58" y="16"/>
                        </a:cubicBezTo>
                        <a:moveTo>
                          <a:pt x="58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8" y="0"/>
                          <a:pt x="0" y="7"/>
                          <a:pt x="0" y="16"/>
                        </a:cubicBezTo>
                        <a:cubicBezTo>
                          <a:pt x="0" y="32"/>
                          <a:pt x="0" y="32"/>
                          <a:pt x="0" y="32"/>
                        </a:cubicBezTo>
                        <a:cubicBezTo>
                          <a:pt x="0" y="41"/>
                          <a:pt x="8" y="48"/>
                          <a:pt x="16" y="48"/>
                        </a:cubicBezTo>
                        <a:cubicBezTo>
                          <a:pt x="43" y="48"/>
                          <a:pt x="43" y="48"/>
                          <a:pt x="43" y="48"/>
                        </a:cubicBezTo>
                        <a:cubicBezTo>
                          <a:pt x="48" y="48"/>
                          <a:pt x="52" y="46"/>
                          <a:pt x="55" y="43"/>
                        </a:cubicBezTo>
                        <a:cubicBezTo>
                          <a:pt x="70" y="26"/>
                          <a:pt x="70" y="26"/>
                          <a:pt x="70" y="26"/>
                        </a:cubicBezTo>
                        <a:cubicBezTo>
                          <a:pt x="74" y="22"/>
                          <a:pt x="75" y="15"/>
                          <a:pt x="73" y="9"/>
                        </a:cubicBezTo>
                        <a:cubicBezTo>
                          <a:pt x="70" y="3"/>
                          <a:pt x="64" y="0"/>
                          <a:pt x="58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9" name="Freeform 16"/>
                  <p:cNvSpPr>
                    <a:spLocks noEditPoints="1"/>
                  </p:cNvSpPr>
                  <p:nvPr/>
                </p:nvSpPr>
                <p:spPr bwMode="auto">
                  <a:xfrm>
                    <a:off x="1563190" y="4151132"/>
                    <a:ext cx="280221" cy="194867"/>
                  </a:xfrm>
                  <a:custGeom>
                    <a:avLst/>
                    <a:gdLst>
                      <a:gd name="T0" fmla="*/ 58 w 74"/>
                      <a:gd name="T1" fmla="*/ 16 h 51"/>
                      <a:gd name="T2" fmla="*/ 58 w 74"/>
                      <a:gd name="T3" fmla="*/ 35 h 51"/>
                      <a:gd name="T4" fmla="*/ 16 w 74"/>
                      <a:gd name="T5" fmla="*/ 35 h 51"/>
                      <a:gd name="T6" fmla="*/ 16 w 74"/>
                      <a:gd name="T7" fmla="*/ 16 h 51"/>
                      <a:gd name="T8" fmla="*/ 58 w 74"/>
                      <a:gd name="T9" fmla="*/ 16 h 51"/>
                      <a:gd name="T10" fmla="*/ 58 w 74"/>
                      <a:gd name="T11" fmla="*/ 0 h 51"/>
                      <a:gd name="T12" fmla="*/ 16 w 74"/>
                      <a:gd name="T13" fmla="*/ 0 h 51"/>
                      <a:gd name="T14" fmla="*/ 0 w 74"/>
                      <a:gd name="T15" fmla="*/ 16 h 51"/>
                      <a:gd name="T16" fmla="*/ 0 w 74"/>
                      <a:gd name="T17" fmla="*/ 35 h 51"/>
                      <a:gd name="T18" fmla="*/ 16 w 74"/>
                      <a:gd name="T19" fmla="*/ 51 h 51"/>
                      <a:gd name="T20" fmla="*/ 58 w 74"/>
                      <a:gd name="T21" fmla="*/ 51 h 51"/>
                      <a:gd name="T22" fmla="*/ 74 w 74"/>
                      <a:gd name="T23" fmla="*/ 35 h 51"/>
                      <a:gd name="T24" fmla="*/ 74 w 74"/>
                      <a:gd name="T25" fmla="*/ 16 h 51"/>
                      <a:gd name="T26" fmla="*/ 58 w 74"/>
                      <a:gd name="T27" fmla="*/ 0 h 5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74" h="51">
                        <a:moveTo>
                          <a:pt x="58" y="16"/>
                        </a:moveTo>
                        <a:cubicBezTo>
                          <a:pt x="58" y="35"/>
                          <a:pt x="58" y="35"/>
                          <a:pt x="58" y="35"/>
                        </a:cubicBezTo>
                        <a:cubicBezTo>
                          <a:pt x="16" y="35"/>
                          <a:pt x="16" y="35"/>
                          <a:pt x="16" y="35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58" y="16"/>
                          <a:pt x="58" y="16"/>
                          <a:pt x="58" y="16"/>
                        </a:cubicBezTo>
                        <a:moveTo>
                          <a:pt x="58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8" y="0"/>
                          <a:pt x="0" y="7"/>
                          <a:pt x="0" y="16"/>
                        </a:cubicBezTo>
                        <a:cubicBezTo>
                          <a:pt x="0" y="35"/>
                          <a:pt x="0" y="35"/>
                          <a:pt x="0" y="35"/>
                        </a:cubicBezTo>
                        <a:cubicBezTo>
                          <a:pt x="0" y="43"/>
                          <a:pt x="8" y="51"/>
                          <a:pt x="16" y="51"/>
                        </a:cubicBezTo>
                        <a:cubicBezTo>
                          <a:pt x="58" y="51"/>
                          <a:pt x="58" y="51"/>
                          <a:pt x="58" y="51"/>
                        </a:cubicBezTo>
                        <a:cubicBezTo>
                          <a:pt x="67" y="51"/>
                          <a:pt x="74" y="43"/>
                          <a:pt x="74" y="35"/>
                        </a:cubicBezTo>
                        <a:cubicBezTo>
                          <a:pt x="74" y="16"/>
                          <a:pt x="74" y="16"/>
                          <a:pt x="74" y="16"/>
                        </a:cubicBezTo>
                        <a:cubicBezTo>
                          <a:pt x="74" y="7"/>
                          <a:pt x="67" y="0"/>
                          <a:pt x="58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50" name="Freeform 17"/>
                  <p:cNvSpPr>
                    <a:spLocks noEditPoints="1"/>
                  </p:cNvSpPr>
                  <p:nvPr/>
                </p:nvSpPr>
                <p:spPr bwMode="auto">
                  <a:xfrm>
                    <a:off x="1311958" y="4064167"/>
                    <a:ext cx="190035" cy="281832"/>
                  </a:xfrm>
                  <a:custGeom>
                    <a:avLst/>
                    <a:gdLst>
                      <a:gd name="T0" fmla="*/ 34 w 50"/>
                      <a:gd name="T1" fmla="*/ 16 h 74"/>
                      <a:gd name="T2" fmla="*/ 34 w 50"/>
                      <a:gd name="T3" fmla="*/ 58 h 74"/>
                      <a:gd name="T4" fmla="*/ 16 w 50"/>
                      <a:gd name="T5" fmla="*/ 58 h 74"/>
                      <a:gd name="T6" fmla="*/ 16 w 50"/>
                      <a:gd name="T7" fmla="*/ 16 h 74"/>
                      <a:gd name="T8" fmla="*/ 34 w 50"/>
                      <a:gd name="T9" fmla="*/ 16 h 74"/>
                      <a:gd name="T10" fmla="*/ 34 w 50"/>
                      <a:gd name="T11" fmla="*/ 0 h 74"/>
                      <a:gd name="T12" fmla="*/ 16 w 50"/>
                      <a:gd name="T13" fmla="*/ 0 h 74"/>
                      <a:gd name="T14" fmla="*/ 0 w 50"/>
                      <a:gd name="T15" fmla="*/ 16 h 74"/>
                      <a:gd name="T16" fmla="*/ 0 w 50"/>
                      <a:gd name="T17" fmla="*/ 58 h 74"/>
                      <a:gd name="T18" fmla="*/ 16 w 50"/>
                      <a:gd name="T19" fmla="*/ 74 h 74"/>
                      <a:gd name="T20" fmla="*/ 34 w 50"/>
                      <a:gd name="T21" fmla="*/ 74 h 74"/>
                      <a:gd name="T22" fmla="*/ 50 w 50"/>
                      <a:gd name="T23" fmla="*/ 58 h 74"/>
                      <a:gd name="T24" fmla="*/ 50 w 50"/>
                      <a:gd name="T25" fmla="*/ 16 h 74"/>
                      <a:gd name="T26" fmla="*/ 34 w 50"/>
                      <a:gd name="T27" fmla="*/ 0 h 7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50" h="74">
                        <a:moveTo>
                          <a:pt x="34" y="16"/>
                        </a:moveTo>
                        <a:cubicBezTo>
                          <a:pt x="34" y="58"/>
                          <a:pt x="34" y="58"/>
                          <a:pt x="34" y="58"/>
                        </a:cubicBezTo>
                        <a:cubicBezTo>
                          <a:pt x="16" y="58"/>
                          <a:pt x="16" y="58"/>
                          <a:pt x="16" y="58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34" y="16"/>
                          <a:pt x="34" y="16"/>
                          <a:pt x="34" y="16"/>
                        </a:cubicBezTo>
                        <a:moveTo>
                          <a:pt x="34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7" y="0"/>
                          <a:pt x="0" y="7"/>
                          <a:pt x="0" y="16"/>
                        </a:cubicBezTo>
                        <a:cubicBezTo>
                          <a:pt x="0" y="58"/>
                          <a:pt x="0" y="58"/>
                          <a:pt x="0" y="58"/>
                        </a:cubicBezTo>
                        <a:cubicBezTo>
                          <a:pt x="0" y="66"/>
                          <a:pt x="7" y="74"/>
                          <a:pt x="16" y="74"/>
                        </a:cubicBezTo>
                        <a:cubicBezTo>
                          <a:pt x="34" y="74"/>
                          <a:pt x="34" y="74"/>
                          <a:pt x="34" y="74"/>
                        </a:cubicBezTo>
                        <a:cubicBezTo>
                          <a:pt x="43" y="74"/>
                          <a:pt x="50" y="66"/>
                          <a:pt x="50" y="58"/>
                        </a:cubicBezTo>
                        <a:cubicBezTo>
                          <a:pt x="50" y="16"/>
                          <a:pt x="50" y="16"/>
                          <a:pt x="50" y="16"/>
                        </a:cubicBezTo>
                        <a:cubicBezTo>
                          <a:pt x="50" y="7"/>
                          <a:pt x="43" y="0"/>
                          <a:pt x="34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51" name="Freeform 18"/>
                  <p:cNvSpPr>
                    <a:spLocks noEditPoints="1"/>
                  </p:cNvSpPr>
                  <p:nvPr/>
                </p:nvSpPr>
                <p:spPr bwMode="auto">
                  <a:xfrm>
                    <a:off x="1311958" y="4151132"/>
                    <a:ext cx="277000" cy="194867"/>
                  </a:xfrm>
                  <a:custGeom>
                    <a:avLst/>
                    <a:gdLst>
                      <a:gd name="T0" fmla="*/ 57 w 73"/>
                      <a:gd name="T1" fmla="*/ 16 h 51"/>
                      <a:gd name="T2" fmla="*/ 57 w 73"/>
                      <a:gd name="T3" fmla="*/ 35 h 51"/>
                      <a:gd name="T4" fmla="*/ 16 w 73"/>
                      <a:gd name="T5" fmla="*/ 35 h 51"/>
                      <a:gd name="T6" fmla="*/ 16 w 73"/>
                      <a:gd name="T7" fmla="*/ 16 h 51"/>
                      <a:gd name="T8" fmla="*/ 57 w 73"/>
                      <a:gd name="T9" fmla="*/ 16 h 51"/>
                      <a:gd name="T10" fmla="*/ 57 w 73"/>
                      <a:gd name="T11" fmla="*/ 0 h 51"/>
                      <a:gd name="T12" fmla="*/ 16 w 73"/>
                      <a:gd name="T13" fmla="*/ 0 h 51"/>
                      <a:gd name="T14" fmla="*/ 0 w 73"/>
                      <a:gd name="T15" fmla="*/ 16 h 51"/>
                      <a:gd name="T16" fmla="*/ 0 w 73"/>
                      <a:gd name="T17" fmla="*/ 35 h 51"/>
                      <a:gd name="T18" fmla="*/ 16 w 73"/>
                      <a:gd name="T19" fmla="*/ 51 h 51"/>
                      <a:gd name="T20" fmla="*/ 57 w 73"/>
                      <a:gd name="T21" fmla="*/ 51 h 51"/>
                      <a:gd name="T22" fmla="*/ 73 w 73"/>
                      <a:gd name="T23" fmla="*/ 35 h 51"/>
                      <a:gd name="T24" fmla="*/ 73 w 73"/>
                      <a:gd name="T25" fmla="*/ 16 h 51"/>
                      <a:gd name="T26" fmla="*/ 57 w 73"/>
                      <a:gd name="T27" fmla="*/ 0 h 5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73" h="51">
                        <a:moveTo>
                          <a:pt x="57" y="16"/>
                        </a:moveTo>
                        <a:cubicBezTo>
                          <a:pt x="57" y="35"/>
                          <a:pt x="57" y="35"/>
                          <a:pt x="57" y="35"/>
                        </a:cubicBezTo>
                        <a:cubicBezTo>
                          <a:pt x="16" y="35"/>
                          <a:pt x="16" y="35"/>
                          <a:pt x="16" y="35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57" y="16"/>
                          <a:pt x="57" y="16"/>
                          <a:pt x="57" y="16"/>
                        </a:cubicBezTo>
                        <a:moveTo>
                          <a:pt x="57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7" y="0"/>
                          <a:pt x="0" y="7"/>
                          <a:pt x="0" y="16"/>
                        </a:cubicBezTo>
                        <a:cubicBezTo>
                          <a:pt x="0" y="35"/>
                          <a:pt x="0" y="35"/>
                          <a:pt x="0" y="35"/>
                        </a:cubicBezTo>
                        <a:cubicBezTo>
                          <a:pt x="0" y="43"/>
                          <a:pt x="7" y="51"/>
                          <a:pt x="16" y="51"/>
                        </a:cubicBezTo>
                        <a:cubicBezTo>
                          <a:pt x="57" y="51"/>
                          <a:pt x="57" y="51"/>
                          <a:pt x="57" y="51"/>
                        </a:cubicBezTo>
                        <a:cubicBezTo>
                          <a:pt x="66" y="51"/>
                          <a:pt x="73" y="43"/>
                          <a:pt x="73" y="35"/>
                        </a:cubicBezTo>
                        <a:cubicBezTo>
                          <a:pt x="73" y="16"/>
                          <a:pt x="73" y="16"/>
                          <a:pt x="73" y="16"/>
                        </a:cubicBezTo>
                        <a:cubicBezTo>
                          <a:pt x="73" y="7"/>
                          <a:pt x="66" y="0"/>
                          <a:pt x="57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52" name="Freeform 19"/>
                  <p:cNvSpPr>
                    <a:spLocks noEditPoints="1"/>
                  </p:cNvSpPr>
                  <p:nvPr/>
                </p:nvSpPr>
                <p:spPr bwMode="auto">
                  <a:xfrm>
                    <a:off x="1311958" y="3820986"/>
                    <a:ext cx="190035" cy="273779"/>
                  </a:xfrm>
                  <a:custGeom>
                    <a:avLst/>
                    <a:gdLst>
                      <a:gd name="T0" fmla="*/ 34 w 50"/>
                      <a:gd name="T1" fmla="*/ 16 h 72"/>
                      <a:gd name="T2" fmla="*/ 34 w 50"/>
                      <a:gd name="T3" fmla="*/ 56 h 72"/>
                      <a:gd name="T4" fmla="*/ 16 w 50"/>
                      <a:gd name="T5" fmla="*/ 56 h 72"/>
                      <a:gd name="T6" fmla="*/ 16 w 50"/>
                      <a:gd name="T7" fmla="*/ 16 h 72"/>
                      <a:gd name="T8" fmla="*/ 34 w 50"/>
                      <a:gd name="T9" fmla="*/ 16 h 72"/>
                      <a:gd name="T10" fmla="*/ 34 w 50"/>
                      <a:gd name="T11" fmla="*/ 0 h 72"/>
                      <a:gd name="T12" fmla="*/ 16 w 50"/>
                      <a:gd name="T13" fmla="*/ 0 h 72"/>
                      <a:gd name="T14" fmla="*/ 0 w 50"/>
                      <a:gd name="T15" fmla="*/ 16 h 72"/>
                      <a:gd name="T16" fmla="*/ 0 w 50"/>
                      <a:gd name="T17" fmla="*/ 56 h 72"/>
                      <a:gd name="T18" fmla="*/ 16 w 50"/>
                      <a:gd name="T19" fmla="*/ 72 h 72"/>
                      <a:gd name="T20" fmla="*/ 34 w 50"/>
                      <a:gd name="T21" fmla="*/ 72 h 72"/>
                      <a:gd name="T22" fmla="*/ 50 w 50"/>
                      <a:gd name="T23" fmla="*/ 56 h 72"/>
                      <a:gd name="T24" fmla="*/ 50 w 50"/>
                      <a:gd name="T25" fmla="*/ 16 h 72"/>
                      <a:gd name="T26" fmla="*/ 34 w 50"/>
                      <a:gd name="T27" fmla="*/ 0 h 7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50" h="72">
                        <a:moveTo>
                          <a:pt x="34" y="16"/>
                        </a:moveTo>
                        <a:cubicBezTo>
                          <a:pt x="34" y="56"/>
                          <a:pt x="34" y="56"/>
                          <a:pt x="34" y="56"/>
                        </a:cubicBezTo>
                        <a:cubicBezTo>
                          <a:pt x="16" y="56"/>
                          <a:pt x="16" y="56"/>
                          <a:pt x="16" y="56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34" y="16"/>
                          <a:pt x="34" y="16"/>
                          <a:pt x="34" y="16"/>
                        </a:cubicBezTo>
                        <a:moveTo>
                          <a:pt x="34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7" y="0"/>
                          <a:pt x="0" y="7"/>
                          <a:pt x="0" y="16"/>
                        </a:cubicBezTo>
                        <a:cubicBezTo>
                          <a:pt x="0" y="56"/>
                          <a:pt x="0" y="56"/>
                          <a:pt x="0" y="56"/>
                        </a:cubicBezTo>
                        <a:cubicBezTo>
                          <a:pt x="0" y="65"/>
                          <a:pt x="7" y="72"/>
                          <a:pt x="16" y="72"/>
                        </a:cubicBezTo>
                        <a:cubicBezTo>
                          <a:pt x="34" y="72"/>
                          <a:pt x="34" y="72"/>
                          <a:pt x="34" y="72"/>
                        </a:cubicBezTo>
                        <a:cubicBezTo>
                          <a:pt x="43" y="72"/>
                          <a:pt x="50" y="65"/>
                          <a:pt x="50" y="56"/>
                        </a:cubicBezTo>
                        <a:cubicBezTo>
                          <a:pt x="50" y="16"/>
                          <a:pt x="50" y="16"/>
                          <a:pt x="50" y="16"/>
                        </a:cubicBezTo>
                        <a:cubicBezTo>
                          <a:pt x="50" y="7"/>
                          <a:pt x="43" y="0"/>
                          <a:pt x="34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53" name="Freeform 20"/>
                  <p:cNvSpPr>
                    <a:spLocks noEditPoints="1"/>
                  </p:cNvSpPr>
                  <p:nvPr/>
                </p:nvSpPr>
                <p:spPr bwMode="auto">
                  <a:xfrm>
                    <a:off x="1907830" y="4064167"/>
                    <a:ext cx="191645" cy="281832"/>
                  </a:xfrm>
                  <a:custGeom>
                    <a:avLst/>
                    <a:gdLst>
                      <a:gd name="T0" fmla="*/ 34 w 50"/>
                      <a:gd name="T1" fmla="*/ 16 h 74"/>
                      <a:gd name="T2" fmla="*/ 34 w 50"/>
                      <a:gd name="T3" fmla="*/ 58 h 74"/>
                      <a:gd name="T4" fmla="*/ 16 w 50"/>
                      <a:gd name="T5" fmla="*/ 58 h 74"/>
                      <a:gd name="T6" fmla="*/ 16 w 50"/>
                      <a:gd name="T7" fmla="*/ 16 h 74"/>
                      <a:gd name="T8" fmla="*/ 34 w 50"/>
                      <a:gd name="T9" fmla="*/ 16 h 74"/>
                      <a:gd name="T10" fmla="*/ 34 w 50"/>
                      <a:gd name="T11" fmla="*/ 0 h 74"/>
                      <a:gd name="T12" fmla="*/ 16 w 50"/>
                      <a:gd name="T13" fmla="*/ 0 h 74"/>
                      <a:gd name="T14" fmla="*/ 0 w 50"/>
                      <a:gd name="T15" fmla="*/ 16 h 74"/>
                      <a:gd name="T16" fmla="*/ 0 w 50"/>
                      <a:gd name="T17" fmla="*/ 58 h 74"/>
                      <a:gd name="T18" fmla="*/ 16 w 50"/>
                      <a:gd name="T19" fmla="*/ 74 h 74"/>
                      <a:gd name="T20" fmla="*/ 34 w 50"/>
                      <a:gd name="T21" fmla="*/ 74 h 74"/>
                      <a:gd name="T22" fmla="*/ 50 w 50"/>
                      <a:gd name="T23" fmla="*/ 58 h 74"/>
                      <a:gd name="T24" fmla="*/ 50 w 50"/>
                      <a:gd name="T25" fmla="*/ 16 h 74"/>
                      <a:gd name="T26" fmla="*/ 34 w 50"/>
                      <a:gd name="T27" fmla="*/ 0 h 7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50" h="74">
                        <a:moveTo>
                          <a:pt x="34" y="16"/>
                        </a:moveTo>
                        <a:cubicBezTo>
                          <a:pt x="34" y="58"/>
                          <a:pt x="34" y="58"/>
                          <a:pt x="34" y="58"/>
                        </a:cubicBezTo>
                        <a:cubicBezTo>
                          <a:pt x="16" y="58"/>
                          <a:pt x="16" y="58"/>
                          <a:pt x="16" y="58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34" y="16"/>
                          <a:pt x="34" y="16"/>
                          <a:pt x="34" y="16"/>
                        </a:cubicBezTo>
                        <a:moveTo>
                          <a:pt x="34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7" y="0"/>
                          <a:pt x="0" y="7"/>
                          <a:pt x="0" y="16"/>
                        </a:cubicBezTo>
                        <a:cubicBezTo>
                          <a:pt x="0" y="58"/>
                          <a:pt x="0" y="58"/>
                          <a:pt x="0" y="58"/>
                        </a:cubicBezTo>
                        <a:cubicBezTo>
                          <a:pt x="0" y="66"/>
                          <a:pt x="7" y="74"/>
                          <a:pt x="16" y="74"/>
                        </a:cubicBezTo>
                        <a:cubicBezTo>
                          <a:pt x="34" y="74"/>
                          <a:pt x="34" y="74"/>
                          <a:pt x="34" y="74"/>
                        </a:cubicBezTo>
                        <a:cubicBezTo>
                          <a:pt x="43" y="74"/>
                          <a:pt x="50" y="66"/>
                          <a:pt x="50" y="58"/>
                        </a:cubicBezTo>
                        <a:cubicBezTo>
                          <a:pt x="50" y="16"/>
                          <a:pt x="50" y="16"/>
                          <a:pt x="50" y="16"/>
                        </a:cubicBezTo>
                        <a:cubicBezTo>
                          <a:pt x="50" y="7"/>
                          <a:pt x="43" y="0"/>
                          <a:pt x="34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54" name="Freeform 21"/>
                  <p:cNvSpPr>
                    <a:spLocks noEditPoints="1"/>
                  </p:cNvSpPr>
                  <p:nvPr/>
                </p:nvSpPr>
                <p:spPr bwMode="auto">
                  <a:xfrm>
                    <a:off x="1820865" y="4151132"/>
                    <a:ext cx="278610" cy="194867"/>
                  </a:xfrm>
                  <a:custGeom>
                    <a:avLst/>
                    <a:gdLst>
                      <a:gd name="T0" fmla="*/ 57 w 73"/>
                      <a:gd name="T1" fmla="*/ 16 h 51"/>
                      <a:gd name="T2" fmla="*/ 57 w 73"/>
                      <a:gd name="T3" fmla="*/ 35 h 51"/>
                      <a:gd name="T4" fmla="*/ 16 w 73"/>
                      <a:gd name="T5" fmla="*/ 35 h 51"/>
                      <a:gd name="T6" fmla="*/ 16 w 73"/>
                      <a:gd name="T7" fmla="*/ 16 h 51"/>
                      <a:gd name="T8" fmla="*/ 57 w 73"/>
                      <a:gd name="T9" fmla="*/ 16 h 51"/>
                      <a:gd name="T10" fmla="*/ 57 w 73"/>
                      <a:gd name="T11" fmla="*/ 0 h 51"/>
                      <a:gd name="T12" fmla="*/ 16 w 73"/>
                      <a:gd name="T13" fmla="*/ 0 h 51"/>
                      <a:gd name="T14" fmla="*/ 0 w 73"/>
                      <a:gd name="T15" fmla="*/ 16 h 51"/>
                      <a:gd name="T16" fmla="*/ 0 w 73"/>
                      <a:gd name="T17" fmla="*/ 35 h 51"/>
                      <a:gd name="T18" fmla="*/ 16 w 73"/>
                      <a:gd name="T19" fmla="*/ 51 h 51"/>
                      <a:gd name="T20" fmla="*/ 57 w 73"/>
                      <a:gd name="T21" fmla="*/ 51 h 51"/>
                      <a:gd name="T22" fmla="*/ 73 w 73"/>
                      <a:gd name="T23" fmla="*/ 35 h 51"/>
                      <a:gd name="T24" fmla="*/ 73 w 73"/>
                      <a:gd name="T25" fmla="*/ 16 h 51"/>
                      <a:gd name="T26" fmla="*/ 57 w 73"/>
                      <a:gd name="T27" fmla="*/ 0 h 5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73" h="51">
                        <a:moveTo>
                          <a:pt x="57" y="16"/>
                        </a:moveTo>
                        <a:cubicBezTo>
                          <a:pt x="57" y="35"/>
                          <a:pt x="57" y="35"/>
                          <a:pt x="57" y="35"/>
                        </a:cubicBezTo>
                        <a:cubicBezTo>
                          <a:pt x="16" y="35"/>
                          <a:pt x="16" y="35"/>
                          <a:pt x="16" y="35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57" y="16"/>
                          <a:pt x="57" y="16"/>
                          <a:pt x="57" y="16"/>
                        </a:cubicBezTo>
                        <a:moveTo>
                          <a:pt x="57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7" y="0"/>
                          <a:pt x="0" y="7"/>
                          <a:pt x="0" y="16"/>
                        </a:cubicBezTo>
                        <a:cubicBezTo>
                          <a:pt x="0" y="35"/>
                          <a:pt x="0" y="35"/>
                          <a:pt x="0" y="35"/>
                        </a:cubicBezTo>
                        <a:cubicBezTo>
                          <a:pt x="0" y="43"/>
                          <a:pt x="7" y="51"/>
                          <a:pt x="16" y="51"/>
                        </a:cubicBezTo>
                        <a:cubicBezTo>
                          <a:pt x="57" y="51"/>
                          <a:pt x="57" y="51"/>
                          <a:pt x="57" y="51"/>
                        </a:cubicBezTo>
                        <a:cubicBezTo>
                          <a:pt x="66" y="51"/>
                          <a:pt x="73" y="43"/>
                          <a:pt x="73" y="35"/>
                        </a:cubicBezTo>
                        <a:cubicBezTo>
                          <a:pt x="73" y="16"/>
                          <a:pt x="73" y="16"/>
                          <a:pt x="73" y="16"/>
                        </a:cubicBezTo>
                        <a:cubicBezTo>
                          <a:pt x="73" y="7"/>
                          <a:pt x="66" y="0"/>
                          <a:pt x="57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55" name="Freeform 22"/>
                  <p:cNvSpPr>
                    <a:spLocks noEditPoints="1"/>
                  </p:cNvSpPr>
                  <p:nvPr/>
                </p:nvSpPr>
                <p:spPr bwMode="auto">
                  <a:xfrm>
                    <a:off x="1907830" y="3820986"/>
                    <a:ext cx="191645" cy="273779"/>
                  </a:xfrm>
                  <a:custGeom>
                    <a:avLst/>
                    <a:gdLst>
                      <a:gd name="T0" fmla="*/ 34 w 50"/>
                      <a:gd name="T1" fmla="*/ 16 h 72"/>
                      <a:gd name="T2" fmla="*/ 34 w 50"/>
                      <a:gd name="T3" fmla="*/ 56 h 72"/>
                      <a:gd name="T4" fmla="*/ 16 w 50"/>
                      <a:gd name="T5" fmla="*/ 56 h 72"/>
                      <a:gd name="T6" fmla="*/ 16 w 50"/>
                      <a:gd name="T7" fmla="*/ 16 h 72"/>
                      <a:gd name="T8" fmla="*/ 34 w 50"/>
                      <a:gd name="T9" fmla="*/ 16 h 72"/>
                      <a:gd name="T10" fmla="*/ 34 w 50"/>
                      <a:gd name="T11" fmla="*/ 0 h 72"/>
                      <a:gd name="T12" fmla="*/ 16 w 50"/>
                      <a:gd name="T13" fmla="*/ 0 h 72"/>
                      <a:gd name="T14" fmla="*/ 0 w 50"/>
                      <a:gd name="T15" fmla="*/ 16 h 72"/>
                      <a:gd name="T16" fmla="*/ 0 w 50"/>
                      <a:gd name="T17" fmla="*/ 56 h 72"/>
                      <a:gd name="T18" fmla="*/ 16 w 50"/>
                      <a:gd name="T19" fmla="*/ 72 h 72"/>
                      <a:gd name="T20" fmla="*/ 34 w 50"/>
                      <a:gd name="T21" fmla="*/ 72 h 72"/>
                      <a:gd name="T22" fmla="*/ 50 w 50"/>
                      <a:gd name="T23" fmla="*/ 56 h 72"/>
                      <a:gd name="T24" fmla="*/ 50 w 50"/>
                      <a:gd name="T25" fmla="*/ 16 h 72"/>
                      <a:gd name="T26" fmla="*/ 34 w 50"/>
                      <a:gd name="T27" fmla="*/ 0 h 7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50" h="72">
                        <a:moveTo>
                          <a:pt x="34" y="16"/>
                        </a:moveTo>
                        <a:cubicBezTo>
                          <a:pt x="34" y="56"/>
                          <a:pt x="34" y="56"/>
                          <a:pt x="34" y="56"/>
                        </a:cubicBezTo>
                        <a:cubicBezTo>
                          <a:pt x="16" y="56"/>
                          <a:pt x="16" y="56"/>
                          <a:pt x="16" y="56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34" y="16"/>
                          <a:pt x="34" y="16"/>
                          <a:pt x="34" y="16"/>
                        </a:cubicBezTo>
                        <a:moveTo>
                          <a:pt x="34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7" y="0"/>
                          <a:pt x="0" y="7"/>
                          <a:pt x="0" y="16"/>
                        </a:cubicBezTo>
                        <a:cubicBezTo>
                          <a:pt x="0" y="56"/>
                          <a:pt x="0" y="56"/>
                          <a:pt x="0" y="56"/>
                        </a:cubicBezTo>
                        <a:cubicBezTo>
                          <a:pt x="0" y="65"/>
                          <a:pt x="7" y="72"/>
                          <a:pt x="16" y="72"/>
                        </a:cubicBezTo>
                        <a:cubicBezTo>
                          <a:pt x="34" y="72"/>
                          <a:pt x="34" y="72"/>
                          <a:pt x="34" y="72"/>
                        </a:cubicBezTo>
                        <a:cubicBezTo>
                          <a:pt x="43" y="72"/>
                          <a:pt x="50" y="65"/>
                          <a:pt x="50" y="56"/>
                        </a:cubicBezTo>
                        <a:cubicBezTo>
                          <a:pt x="50" y="16"/>
                          <a:pt x="50" y="16"/>
                          <a:pt x="50" y="16"/>
                        </a:cubicBezTo>
                        <a:cubicBezTo>
                          <a:pt x="50" y="7"/>
                          <a:pt x="43" y="0"/>
                          <a:pt x="34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56" name="Freeform 23"/>
                  <p:cNvSpPr>
                    <a:spLocks noEditPoints="1"/>
                  </p:cNvSpPr>
                  <p:nvPr/>
                </p:nvSpPr>
                <p:spPr bwMode="auto">
                  <a:xfrm>
                    <a:off x="1661428" y="3405486"/>
                    <a:ext cx="600703" cy="594262"/>
                  </a:xfrm>
                  <a:custGeom>
                    <a:avLst/>
                    <a:gdLst>
                      <a:gd name="T0" fmla="*/ 105 w 158"/>
                      <a:gd name="T1" fmla="*/ 16 h 156"/>
                      <a:gd name="T2" fmla="*/ 140 w 158"/>
                      <a:gd name="T3" fmla="*/ 56 h 156"/>
                      <a:gd name="T4" fmla="*/ 56 w 158"/>
                      <a:gd name="T5" fmla="*/ 140 h 156"/>
                      <a:gd name="T6" fmla="*/ 17 w 158"/>
                      <a:gd name="T7" fmla="*/ 99 h 156"/>
                      <a:gd name="T8" fmla="*/ 105 w 158"/>
                      <a:gd name="T9" fmla="*/ 16 h 156"/>
                      <a:gd name="T10" fmla="*/ 105 w 158"/>
                      <a:gd name="T11" fmla="*/ 0 h 156"/>
                      <a:gd name="T12" fmla="*/ 94 w 158"/>
                      <a:gd name="T13" fmla="*/ 5 h 156"/>
                      <a:gd name="T14" fmla="*/ 6 w 158"/>
                      <a:gd name="T15" fmla="*/ 87 h 156"/>
                      <a:gd name="T16" fmla="*/ 5 w 158"/>
                      <a:gd name="T17" fmla="*/ 109 h 156"/>
                      <a:gd name="T18" fmla="*/ 44 w 158"/>
                      <a:gd name="T19" fmla="*/ 151 h 156"/>
                      <a:gd name="T20" fmla="*/ 55 w 158"/>
                      <a:gd name="T21" fmla="*/ 156 h 156"/>
                      <a:gd name="T22" fmla="*/ 56 w 158"/>
                      <a:gd name="T23" fmla="*/ 156 h 156"/>
                      <a:gd name="T24" fmla="*/ 67 w 158"/>
                      <a:gd name="T25" fmla="*/ 152 h 156"/>
                      <a:gd name="T26" fmla="*/ 151 w 158"/>
                      <a:gd name="T27" fmla="*/ 67 h 156"/>
                      <a:gd name="T28" fmla="*/ 152 w 158"/>
                      <a:gd name="T29" fmla="*/ 45 h 156"/>
                      <a:gd name="T30" fmla="*/ 117 w 158"/>
                      <a:gd name="T31" fmla="*/ 6 h 156"/>
                      <a:gd name="T32" fmla="*/ 105 w 158"/>
                      <a:gd name="T33" fmla="*/ 0 h 156"/>
                      <a:gd name="T34" fmla="*/ 105 w 158"/>
                      <a:gd name="T35" fmla="*/ 0 h 15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</a:cxnLst>
                    <a:rect l="0" t="0" r="r" b="b"/>
                    <a:pathLst>
                      <a:path w="158" h="156">
                        <a:moveTo>
                          <a:pt x="105" y="16"/>
                        </a:moveTo>
                        <a:cubicBezTo>
                          <a:pt x="140" y="56"/>
                          <a:pt x="140" y="56"/>
                          <a:pt x="140" y="56"/>
                        </a:cubicBezTo>
                        <a:cubicBezTo>
                          <a:pt x="56" y="140"/>
                          <a:pt x="56" y="140"/>
                          <a:pt x="56" y="140"/>
                        </a:cubicBezTo>
                        <a:cubicBezTo>
                          <a:pt x="17" y="99"/>
                          <a:pt x="17" y="99"/>
                          <a:pt x="17" y="99"/>
                        </a:cubicBezTo>
                        <a:cubicBezTo>
                          <a:pt x="105" y="16"/>
                          <a:pt x="105" y="16"/>
                          <a:pt x="105" y="16"/>
                        </a:cubicBezTo>
                        <a:moveTo>
                          <a:pt x="105" y="0"/>
                        </a:moveTo>
                        <a:cubicBezTo>
                          <a:pt x="101" y="0"/>
                          <a:pt x="97" y="2"/>
                          <a:pt x="94" y="5"/>
                        </a:cubicBezTo>
                        <a:cubicBezTo>
                          <a:pt x="6" y="87"/>
                          <a:pt x="6" y="87"/>
                          <a:pt x="6" y="87"/>
                        </a:cubicBezTo>
                        <a:cubicBezTo>
                          <a:pt x="0" y="93"/>
                          <a:pt x="0" y="103"/>
                          <a:pt x="5" y="109"/>
                        </a:cubicBezTo>
                        <a:cubicBezTo>
                          <a:pt x="44" y="151"/>
                          <a:pt x="44" y="151"/>
                          <a:pt x="44" y="151"/>
                        </a:cubicBezTo>
                        <a:cubicBezTo>
                          <a:pt x="47" y="154"/>
                          <a:pt x="51" y="156"/>
                          <a:pt x="55" y="156"/>
                        </a:cubicBezTo>
                        <a:cubicBezTo>
                          <a:pt x="55" y="156"/>
                          <a:pt x="56" y="156"/>
                          <a:pt x="56" y="156"/>
                        </a:cubicBezTo>
                        <a:cubicBezTo>
                          <a:pt x="60" y="156"/>
                          <a:pt x="64" y="155"/>
                          <a:pt x="67" y="152"/>
                        </a:cubicBezTo>
                        <a:cubicBezTo>
                          <a:pt x="151" y="67"/>
                          <a:pt x="151" y="67"/>
                          <a:pt x="151" y="67"/>
                        </a:cubicBezTo>
                        <a:cubicBezTo>
                          <a:pt x="157" y="61"/>
                          <a:pt x="158" y="52"/>
                          <a:pt x="152" y="45"/>
                        </a:cubicBezTo>
                        <a:cubicBezTo>
                          <a:pt x="117" y="6"/>
                          <a:pt x="117" y="6"/>
                          <a:pt x="117" y="6"/>
                        </a:cubicBezTo>
                        <a:cubicBezTo>
                          <a:pt x="114" y="3"/>
                          <a:pt x="110" y="1"/>
                          <a:pt x="105" y="0"/>
                        </a:cubicBezTo>
                        <a:cubicBezTo>
                          <a:pt x="105" y="0"/>
                          <a:pt x="105" y="0"/>
                          <a:pt x="105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57" name="Freeform 24"/>
                  <p:cNvSpPr>
                    <a:spLocks noEditPoints="1"/>
                  </p:cNvSpPr>
                  <p:nvPr/>
                </p:nvSpPr>
                <p:spPr bwMode="auto">
                  <a:xfrm>
                    <a:off x="1555138" y="3790388"/>
                    <a:ext cx="318872" cy="293105"/>
                  </a:xfrm>
                  <a:custGeom>
                    <a:avLst/>
                    <a:gdLst>
                      <a:gd name="T0" fmla="*/ 32 w 84"/>
                      <a:gd name="T1" fmla="*/ 16 h 77"/>
                      <a:gd name="T2" fmla="*/ 67 w 84"/>
                      <a:gd name="T3" fmla="*/ 50 h 77"/>
                      <a:gd name="T4" fmla="*/ 17 w 84"/>
                      <a:gd name="T5" fmla="*/ 61 h 77"/>
                      <a:gd name="T6" fmla="*/ 32 w 84"/>
                      <a:gd name="T7" fmla="*/ 16 h 77"/>
                      <a:gd name="T8" fmla="*/ 32 w 84"/>
                      <a:gd name="T9" fmla="*/ 0 h 77"/>
                      <a:gd name="T10" fmla="*/ 28 w 84"/>
                      <a:gd name="T11" fmla="*/ 1 h 77"/>
                      <a:gd name="T12" fmla="*/ 17 w 84"/>
                      <a:gd name="T13" fmla="*/ 11 h 77"/>
                      <a:gd name="T14" fmla="*/ 2 w 84"/>
                      <a:gd name="T15" fmla="*/ 56 h 77"/>
                      <a:gd name="T16" fmla="*/ 5 w 84"/>
                      <a:gd name="T17" fmla="*/ 72 h 77"/>
                      <a:gd name="T18" fmla="*/ 17 w 84"/>
                      <a:gd name="T19" fmla="*/ 77 h 77"/>
                      <a:gd name="T20" fmla="*/ 20 w 84"/>
                      <a:gd name="T21" fmla="*/ 76 h 77"/>
                      <a:gd name="T22" fmla="*/ 71 w 84"/>
                      <a:gd name="T23" fmla="*/ 65 h 77"/>
                      <a:gd name="T24" fmla="*/ 83 w 84"/>
                      <a:gd name="T25" fmla="*/ 54 h 77"/>
                      <a:gd name="T26" fmla="*/ 78 w 84"/>
                      <a:gd name="T27" fmla="*/ 38 h 77"/>
                      <a:gd name="T28" fmla="*/ 43 w 84"/>
                      <a:gd name="T29" fmla="*/ 5 h 77"/>
                      <a:gd name="T30" fmla="*/ 32 w 84"/>
                      <a:gd name="T31" fmla="*/ 0 h 7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</a:cxnLst>
                    <a:rect l="0" t="0" r="r" b="b"/>
                    <a:pathLst>
                      <a:path w="84" h="77">
                        <a:moveTo>
                          <a:pt x="32" y="16"/>
                        </a:moveTo>
                        <a:cubicBezTo>
                          <a:pt x="67" y="50"/>
                          <a:pt x="67" y="50"/>
                          <a:pt x="67" y="50"/>
                        </a:cubicBezTo>
                        <a:cubicBezTo>
                          <a:pt x="17" y="61"/>
                          <a:pt x="17" y="61"/>
                          <a:pt x="17" y="61"/>
                        </a:cubicBezTo>
                        <a:cubicBezTo>
                          <a:pt x="32" y="16"/>
                          <a:pt x="32" y="16"/>
                          <a:pt x="32" y="16"/>
                        </a:cubicBezTo>
                        <a:moveTo>
                          <a:pt x="32" y="0"/>
                        </a:moveTo>
                        <a:cubicBezTo>
                          <a:pt x="31" y="0"/>
                          <a:pt x="29" y="0"/>
                          <a:pt x="28" y="1"/>
                        </a:cubicBezTo>
                        <a:cubicBezTo>
                          <a:pt x="23" y="2"/>
                          <a:pt x="18" y="6"/>
                          <a:pt x="17" y="11"/>
                        </a:cubicBezTo>
                        <a:cubicBezTo>
                          <a:pt x="2" y="56"/>
                          <a:pt x="2" y="56"/>
                          <a:pt x="2" y="56"/>
                        </a:cubicBezTo>
                        <a:cubicBezTo>
                          <a:pt x="0" y="61"/>
                          <a:pt x="1" y="67"/>
                          <a:pt x="5" y="72"/>
                        </a:cubicBezTo>
                        <a:cubicBezTo>
                          <a:pt x="8" y="75"/>
                          <a:pt x="12" y="77"/>
                          <a:pt x="17" y="77"/>
                        </a:cubicBezTo>
                        <a:cubicBezTo>
                          <a:pt x="18" y="77"/>
                          <a:pt x="19" y="77"/>
                          <a:pt x="20" y="76"/>
                        </a:cubicBezTo>
                        <a:cubicBezTo>
                          <a:pt x="71" y="65"/>
                          <a:pt x="71" y="65"/>
                          <a:pt x="71" y="65"/>
                        </a:cubicBezTo>
                        <a:cubicBezTo>
                          <a:pt x="77" y="64"/>
                          <a:pt x="81" y="59"/>
                          <a:pt x="83" y="54"/>
                        </a:cubicBezTo>
                        <a:cubicBezTo>
                          <a:pt x="84" y="48"/>
                          <a:pt x="83" y="42"/>
                          <a:pt x="78" y="38"/>
                        </a:cubicBezTo>
                        <a:cubicBezTo>
                          <a:pt x="43" y="5"/>
                          <a:pt x="43" y="5"/>
                          <a:pt x="43" y="5"/>
                        </a:cubicBezTo>
                        <a:cubicBezTo>
                          <a:pt x="40" y="2"/>
                          <a:pt x="36" y="0"/>
                          <a:pt x="32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58" name="Freeform 25"/>
                  <p:cNvSpPr>
                    <a:spLocks/>
                  </p:cNvSpPr>
                  <p:nvPr/>
                </p:nvSpPr>
                <p:spPr bwMode="auto">
                  <a:xfrm>
                    <a:off x="1371545" y="3642225"/>
                    <a:ext cx="69249" cy="148163"/>
                  </a:xfrm>
                  <a:custGeom>
                    <a:avLst/>
                    <a:gdLst>
                      <a:gd name="T0" fmla="*/ 0 w 43"/>
                      <a:gd name="T1" fmla="*/ 0 h 92"/>
                      <a:gd name="T2" fmla="*/ 43 w 43"/>
                      <a:gd name="T3" fmla="*/ 0 h 92"/>
                      <a:gd name="T4" fmla="*/ 43 w 43"/>
                      <a:gd name="T5" fmla="*/ 92 h 92"/>
                      <a:gd name="T6" fmla="*/ 0 w 43"/>
                      <a:gd name="T7" fmla="*/ 92 h 92"/>
                      <a:gd name="T8" fmla="*/ 0 w 43"/>
                      <a:gd name="T9" fmla="*/ 0 h 92"/>
                      <a:gd name="T10" fmla="*/ 0 w 43"/>
                      <a:gd name="T11" fmla="*/ 0 h 9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43" h="92">
                        <a:moveTo>
                          <a:pt x="0" y="0"/>
                        </a:moveTo>
                        <a:lnTo>
                          <a:pt x="43" y="0"/>
                        </a:lnTo>
                        <a:lnTo>
                          <a:pt x="43" y="92"/>
                        </a:lnTo>
                        <a:lnTo>
                          <a:pt x="0" y="92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59" name="Freeform 26"/>
                  <p:cNvSpPr>
                    <a:spLocks/>
                  </p:cNvSpPr>
                  <p:nvPr/>
                </p:nvSpPr>
                <p:spPr bwMode="auto">
                  <a:xfrm>
                    <a:off x="1371545" y="3642225"/>
                    <a:ext cx="156215" cy="59588"/>
                  </a:xfrm>
                  <a:custGeom>
                    <a:avLst/>
                    <a:gdLst>
                      <a:gd name="T0" fmla="*/ 0 w 97"/>
                      <a:gd name="T1" fmla="*/ 0 h 37"/>
                      <a:gd name="T2" fmla="*/ 97 w 97"/>
                      <a:gd name="T3" fmla="*/ 0 h 37"/>
                      <a:gd name="T4" fmla="*/ 97 w 97"/>
                      <a:gd name="T5" fmla="*/ 37 h 37"/>
                      <a:gd name="T6" fmla="*/ 0 w 97"/>
                      <a:gd name="T7" fmla="*/ 37 h 37"/>
                      <a:gd name="T8" fmla="*/ 0 w 97"/>
                      <a:gd name="T9" fmla="*/ 0 h 37"/>
                      <a:gd name="T10" fmla="*/ 0 w 97"/>
                      <a:gd name="T11" fmla="*/ 0 h 3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97" h="37">
                        <a:moveTo>
                          <a:pt x="0" y="0"/>
                        </a:moveTo>
                        <a:lnTo>
                          <a:pt x="97" y="0"/>
                        </a:lnTo>
                        <a:lnTo>
                          <a:pt x="97" y="37"/>
                        </a:lnTo>
                        <a:lnTo>
                          <a:pt x="0" y="37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0" name="Freeform 27"/>
                  <p:cNvSpPr>
                    <a:spLocks/>
                  </p:cNvSpPr>
                  <p:nvPr/>
                </p:nvSpPr>
                <p:spPr bwMode="auto">
                  <a:xfrm>
                    <a:off x="1622777" y="3642225"/>
                    <a:ext cx="161046" cy="59588"/>
                  </a:xfrm>
                  <a:custGeom>
                    <a:avLst/>
                    <a:gdLst>
                      <a:gd name="T0" fmla="*/ 0 w 100"/>
                      <a:gd name="T1" fmla="*/ 37 h 37"/>
                      <a:gd name="T2" fmla="*/ 0 w 100"/>
                      <a:gd name="T3" fmla="*/ 0 h 37"/>
                      <a:gd name="T4" fmla="*/ 100 w 100"/>
                      <a:gd name="T5" fmla="*/ 0 h 37"/>
                      <a:gd name="T6" fmla="*/ 64 w 100"/>
                      <a:gd name="T7" fmla="*/ 37 h 37"/>
                      <a:gd name="T8" fmla="*/ 0 w 100"/>
                      <a:gd name="T9" fmla="*/ 37 h 37"/>
                      <a:gd name="T10" fmla="*/ 0 w 100"/>
                      <a:gd name="T11" fmla="*/ 37 h 37"/>
                      <a:gd name="T12" fmla="*/ 0 w 100"/>
                      <a:gd name="T13" fmla="*/ 37 h 3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</a:cxnLst>
                    <a:rect l="0" t="0" r="r" b="b"/>
                    <a:pathLst>
                      <a:path w="100" h="37">
                        <a:moveTo>
                          <a:pt x="0" y="37"/>
                        </a:moveTo>
                        <a:lnTo>
                          <a:pt x="0" y="0"/>
                        </a:lnTo>
                        <a:lnTo>
                          <a:pt x="100" y="0"/>
                        </a:lnTo>
                        <a:lnTo>
                          <a:pt x="64" y="37"/>
                        </a:lnTo>
                        <a:lnTo>
                          <a:pt x="0" y="37"/>
                        </a:lnTo>
                        <a:lnTo>
                          <a:pt x="0" y="37"/>
                        </a:lnTo>
                        <a:lnTo>
                          <a:pt x="0" y="37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1" name="Freeform 28"/>
                  <p:cNvSpPr>
                    <a:spLocks/>
                  </p:cNvSpPr>
                  <p:nvPr/>
                </p:nvSpPr>
                <p:spPr bwMode="auto">
                  <a:xfrm>
                    <a:off x="1622777" y="4212330"/>
                    <a:ext cx="161046" cy="72471"/>
                  </a:xfrm>
                  <a:custGeom>
                    <a:avLst/>
                    <a:gdLst>
                      <a:gd name="T0" fmla="*/ 0 w 100"/>
                      <a:gd name="T1" fmla="*/ 0 h 45"/>
                      <a:gd name="T2" fmla="*/ 100 w 100"/>
                      <a:gd name="T3" fmla="*/ 0 h 45"/>
                      <a:gd name="T4" fmla="*/ 100 w 100"/>
                      <a:gd name="T5" fmla="*/ 45 h 45"/>
                      <a:gd name="T6" fmla="*/ 0 w 100"/>
                      <a:gd name="T7" fmla="*/ 45 h 45"/>
                      <a:gd name="T8" fmla="*/ 0 w 100"/>
                      <a:gd name="T9" fmla="*/ 0 h 45"/>
                      <a:gd name="T10" fmla="*/ 0 w 100"/>
                      <a:gd name="T11" fmla="*/ 0 h 4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100" h="45">
                        <a:moveTo>
                          <a:pt x="0" y="0"/>
                        </a:moveTo>
                        <a:lnTo>
                          <a:pt x="100" y="0"/>
                        </a:lnTo>
                        <a:lnTo>
                          <a:pt x="100" y="45"/>
                        </a:lnTo>
                        <a:lnTo>
                          <a:pt x="0" y="45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2" name="Freeform 29"/>
                  <p:cNvSpPr>
                    <a:spLocks/>
                  </p:cNvSpPr>
                  <p:nvPr/>
                </p:nvSpPr>
                <p:spPr bwMode="auto">
                  <a:xfrm>
                    <a:off x="1371545" y="4125365"/>
                    <a:ext cx="69249" cy="159437"/>
                  </a:xfrm>
                  <a:custGeom>
                    <a:avLst/>
                    <a:gdLst>
                      <a:gd name="T0" fmla="*/ 0 w 43"/>
                      <a:gd name="T1" fmla="*/ 0 h 99"/>
                      <a:gd name="T2" fmla="*/ 43 w 43"/>
                      <a:gd name="T3" fmla="*/ 0 h 99"/>
                      <a:gd name="T4" fmla="*/ 43 w 43"/>
                      <a:gd name="T5" fmla="*/ 99 h 99"/>
                      <a:gd name="T6" fmla="*/ 0 w 43"/>
                      <a:gd name="T7" fmla="*/ 99 h 99"/>
                      <a:gd name="T8" fmla="*/ 0 w 43"/>
                      <a:gd name="T9" fmla="*/ 0 h 99"/>
                      <a:gd name="T10" fmla="*/ 0 w 43"/>
                      <a:gd name="T11" fmla="*/ 0 h 99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43" h="99">
                        <a:moveTo>
                          <a:pt x="0" y="0"/>
                        </a:moveTo>
                        <a:lnTo>
                          <a:pt x="43" y="0"/>
                        </a:lnTo>
                        <a:lnTo>
                          <a:pt x="43" y="99"/>
                        </a:lnTo>
                        <a:lnTo>
                          <a:pt x="0" y="99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3" name="Freeform 30"/>
                  <p:cNvSpPr>
                    <a:spLocks/>
                  </p:cNvSpPr>
                  <p:nvPr/>
                </p:nvSpPr>
                <p:spPr bwMode="auto">
                  <a:xfrm>
                    <a:off x="1371545" y="4212330"/>
                    <a:ext cx="156215" cy="72471"/>
                  </a:xfrm>
                  <a:custGeom>
                    <a:avLst/>
                    <a:gdLst>
                      <a:gd name="T0" fmla="*/ 0 w 97"/>
                      <a:gd name="T1" fmla="*/ 0 h 45"/>
                      <a:gd name="T2" fmla="*/ 97 w 97"/>
                      <a:gd name="T3" fmla="*/ 0 h 45"/>
                      <a:gd name="T4" fmla="*/ 97 w 97"/>
                      <a:gd name="T5" fmla="*/ 45 h 45"/>
                      <a:gd name="T6" fmla="*/ 0 w 97"/>
                      <a:gd name="T7" fmla="*/ 45 h 45"/>
                      <a:gd name="T8" fmla="*/ 0 w 97"/>
                      <a:gd name="T9" fmla="*/ 0 h 45"/>
                      <a:gd name="T10" fmla="*/ 0 w 97"/>
                      <a:gd name="T11" fmla="*/ 0 h 4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97" h="45">
                        <a:moveTo>
                          <a:pt x="0" y="0"/>
                        </a:moveTo>
                        <a:lnTo>
                          <a:pt x="97" y="0"/>
                        </a:lnTo>
                        <a:lnTo>
                          <a:pt x="97" y="45"/>
                        </a:lnTo>
                        <a:lnTo>
                          <a:pt x="0" y="45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4" name="Freeform 31"/>
                  <p:cNvSpPr>
                    <a:spLocks/>
                  </p:cNvSpPr>
                  <p:nvPr/>
                </p:nvSpPr>
                <p:spPr bwMode="auto">
                  <a:xfrm>
                    <a:off x="1371545" y="3880574"/>
                    <a:ext cx="69249" cy="152995"/>
                  </a:xfrm>
                  <a:custGeom>
                    <a:avLst/>
                    <a:gdLst>
                      <a:gd name="T0" fmla="*/ 0 w 43"/>
                      <a:gd name="T1" fmla="*/ 0 h 95"/>
                      <a:gd name="T2" fmla="*/ 43 w 43"/>
                      <a:gd name="T3" fmla="*/ 0 h 95"/>
                      <a:gd name="T4" fmla="*/ 43 w 43"/>
                      <a:gd name="T5" fmla="*/ 95 h 95"/>
                      <a:gd name="T6" fmla="*/ 0 w 43"/>
                      <a:gd name="T7" fmla="*/ 95 h 95"/>
                      <a:gd name="T8" fmla="*/ 0 w 43"/>
                      <a:gd name="T9" fmla="*/ 0 h 95"/>
                      <a:gd name="T10" fmla="*/ 0 w 43"/>
                      <a:gd name="T11" fmla="*/ 0 h 9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43" h="95">
                        <a:moveTo>
                          <a:pt x="0" y="0"/>
                        </a:moveTo>
                        <a:lnTo>
                          <a:pt x="43" y="0"/>
                        </a:lnTo>
                        <a:lnTo>
                          <a:pt x="43" y="95"/>
                        </a:lnTo>
                        <a:lnTo>
                          <a:pt x="0" y="95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5" name="Freeform 32"/>
                  <p:cNvSpPr>
                    <a:spLocks/>
                  </p:cNvSpPr>
                  <p:nvPr/>
                </p:nvSpPr>
                <p:spPr bwMode="auto">
                  <a:xfrm>
                    <a:off x="1969027" y="4125365"/>
                    <a:ext cx="69249" cy="159437"/>
                  </a:xfrm>
                  <a:custGeom>
                    <a:avLst/>
                    <a:gdLst>
                      <a:gd name="T0" fmla="*/ 0 w 43"/>
                      <a:gd name="T1" fmla="*/ 0 h 99"/>
                      <a:gd name="T2" fmla="*/ 43 w 43"/>
                      <a:gd name="T3" fmla="*/ 0 h 99"/>
                      <a:gd name="T4" fmla="*/ 43 w 43"/>
                      <a:gd name="T5" fmla="*/ 99 h 99"/>
                      <a:gd name="T6" fmla="*/ 0 w 43"/>
                      <a:gd name="T7" fmla="*/ 99 h 99"/>
                      <a:gd name="T8" fmla="*/ 0 w 43"/>
                      <a:gd name="T9" fmla="*/ 0 h 99"/>
                      <a:gd name="T10" fmla="*/ 0 w 43"/>
                      <a:gd name="T11" fmla="*/ 0 h 99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43" h="99">
                        <a:moveTo>
                          <a:pt x="0" y="0"/>
                        </a:moveTo>
                        <a:lnTo>
                          <a:pt x="43" y="0"/>
                        </a:lnTo>
                        <a:lnTo>
                          <a:pt x="43" y="99"/>
                        </a:lnTo>
                        <a:lnTo>
                          <a:pt x="0" y="99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6" name="Freeform 33"/>
                  <p:cNvSpPr>
                    <a:spLocks/>
                  </p:cNvSpPr>
                  <p:nvPr/>
                </p:nvSpPr>
                <p:spPr bwMode="auto">
                  <a:xfrm>
                    <a:off x="1882062" y="4212330"/>
                    <a:ext cx="156215" cy="72471"/>
                  </a:xfrm>
                  <a:custGeom>
                    <a:avLst/>
                    <a:gdLst>
                      <a:gd name="T0" fmla="*/ 0 w 97"/>
                      <a:gd name="T1" fmla="*/ 0 h 45"/>
                      <a:gd name="T2" fmla="*/ 97 w 97"/>
                      <a:gd name="T3" fmla="*/ 0 h 45"/>
                      <a:gd name="T4" fmla="*/ 97 w 97"/>
                      <a:gd name="T5" fmla="*/ 45 h 45"/>
                      <a:gd name="T6" fmla="*/ 0 w 97"/>
                      <a:gd name="T7" fmla="*/ 45 h 45"/>
                      <a:gd name="T8" fmla="*/ 0 w 97"/>
                      <a:gd name="T9" fmla="*/ 0 h 45"/>
                      <a:gd name="T10" fmla="*/ 0 w 97"/>
                      <a:gd name="T11" fmla="*/ 0 h 4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97" h="45">
                        <a:moveTo>
                          <a:pt x="0" y="0"/>
                        </a:moveTo>
                        <a:lnTo>
                          <a:pt x="97" y="0"/>
                        </a:lnTo>
                        <a:lnTo>
                          <a:pt x="97" y="45"/>
                        </a:lnTo>
                        <a:lnTo>
                          <a:pt x="0" y="45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7" name="Freeform 34"/>
                  <p:cNvSpPr>
                    <a:spLocks/>
                  </p:cNvSpPr>
                  <p:nvPr/>
                </p:nvSpPr>
                <p:spPr bwMode="auto">
                  <a:xfrm>
                    <a:off x="1969027" y="3880574"/>
                    <a:ext cx="69249" cy="152995"/>
                  </a:xfrm>
                  <a:custGeom>
                    <a:avLst/>
                    <a:gdLst>
                      <a:gd name="T0" fmla="*/ 0 w 43"/>
                      <a:gd name="T1" fmla="*/ 0 h 95"/>
                      <a:gd name="T2" fmla="*/ 43 w 43"/>
                      <a:gd name="T3" fmla="*/ 0 h 95"/>
                      <a:gd name="T4" fmla="*/ 43 w 43"/>
                      <a:gd name="T5" fmla="*/ 95 h 95"/>
                      <a:gd name="T6" fmla="*/ 0 w 43"/>
                      <a:gd name="T7" fmla="*/ 95 h 95"/>
                      <a:gd name="T8" fmla="*/ 0 w 43"/>
                      <a:gd name="T9" fmla="*/ 0 h 95"/>
                      <a:gd name="T10" fmla="*/ 0 w 43"/>
                      <a:gd name="T11" fmla="*/ 0 h 9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43" h="95">
                        <a:moveTo>
                          <a:pt x="0" y="0"/>
                        </a:moveTo>
                        <a:lnTo>
                          <a:pt x="43" y="0"/>
                        </a:lnTo>
                        <a:lnTo>
                          <a:pt x="43" y="95"/>
                        </a:lnTo>
                        <a:lnTo>
                          <a:pt x="0" y="95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8" name="Freeform 35"/>
                  <p:cNvSpPr>
                    <a:spLocks/>
                  </p:cNvSpPr>
                  <p:nvPr/>
                </p:nvSpPr>
                <p:spPr bwMode="auto">
                  <a:xfrm>
                    <a:off x="1725847" y="3466684"/>
                    <a:ext cx="468645" cy="471867"/>
                  </a:xfrm>
                  <a:custGeom>
                    <a:avLst/>
                    <a:gdLst>
                      <a:gd name="T0" fmla="*/ 208 w 291"/>
                      <a:gd name="T1" fmla="*/ 0 h 293"/>
                      <a:gd name="T2" fmla="*/ 0 w 291"/>
                      <a:gd name="T3" fmla="*/ 196 h 293"/>
                      <a:gd name="T4" fmla="*/ 92 w 291"/>
                      <a:gd name="T5" fmla="*/ 293 h 293"/>
                      <a:gd name="T6" fmla="*/ 291 w 291"/>
                      <a:gd name="T7" fmla="*/ 94 h 293"/>
                      <a:gd name="T8" fmla="*/ 208 w 291"/>
                      <a:gd name="T9" fmla="*/ 0 h 293"/>
                      <a:gd name="T10" fmla="*/ 208 w 291"/>
                      <a:gd name="T11" fmla="*/ 0 h 293"/>
                      <a:gd name="T12" fmla="*/ 208 w 291"/>
                      <a:gd name="T13" fmla="*/ 0 h 29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</a:cxnLst>
                    <a:rect l="0" t="0" r="r" b="b"/>
                    <a:pathLst>
                      <a:path w="291" h="293">
                        <a:moveTo>
                          <a:pt x="208" y="0"/>
                        </a:moveTo>
                        <a:lnTo>
                          <a:pt x="0" y="196"/>
                        </a:lnTo>
                        <a:lnTo>
                          <a:pt x="92" y="293"/>
                        </a:lnTo>
                        <a:lnTo>
                          <a:pt x="291" y="94"/>
                        </a:lnTo>
                        <a:lnTo>
                          <a:pt x="208" y="0"/>
                        </a:lnTo>
                        <a:lnTo>
                          <a:pt x="208" y="0"/>
                        </a:lnTo>
                        <a:lnTo>
                          <a:pt x="208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9" name="Freeform 36"/>
                  <p:cNvSpPr>
                    <a:spLocks/>
                  </p:cNvSpPr>
                  <p:nvPr/>
                </p:nvSpPr>
                <p:spPr bwMode="auto">
                  <a:xfrm>
                    <a:off x="1619556" y="3849975"/>
                    <a:ext cx="190035" cy="172320"/>
                  </a:xfrm>
                  <a:custGeom>
                    <a:avLst/>
                    <a:gdLst>
                      <a:gd name="T0" fmla="*/ 35 w 118"/>
                      <a:gd name="T1" fmla="*/ 0 h 107"/>
                      <a:gd name="T2" fmla="*/ 0 w 118"/>
                      <a:gd name="T3" fmla="*/ 107 h 107"/>
                      <a:gd name="T4" fmla="*/ 118 w 118"/>
                      <a:gd name="T5" fmla="*/ 81 h 107"/>
                      <a:gd name="T6" fmla="*/ 35 w 118"/>
                      <a:gd name="T7" fmla="*/ 0 h 107"/>
                      <a:gd name="T8" fmla="*/ 35 w 118"/>
                      <a:gd name="T9" fmla="*/ 0 h 107"/>
                      <a:gd name="T10" fmla="*/ 35 w 118"/>
                      <a:gd name="T11" fmla="*/ 0 h 10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118" h="107">
                        <a:moveTo>
                          <a:pt x="35" y="0"/>
                        </a:moveTo>
                        <a:lnTo>
                          <a:pt x="0" y="107"/>
                        </a:lnTo>
                        <a:lnTo>
                          <a:pt x="118" y="81"/>
                        </a:lnTo>
                        <a:lnTo>
                          <a:pt x="35" y="0"/>
                        </a:lnTo>
                        <a:lnTo>
                          <a:pt x="35" y="0"/>
                        </a:lnTo>
                        <a:lnTo>
                          <a:pt x="35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</p:grpSp>
        </p:grpSp>
        <p:sp>
          <p:nvSpPr>
            <p:cNvPr id="3" name="TextBox 2"/>
            <p:cNvSpPr txBox="1"/>
            <p:nvPr/>
          </p:nvSpPr>
          <p:spPr>
            <a:xfrm>
              <a:off x="12153735" y="2475690"/>
              <a:ext cx="10634841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400" b="1" dirty="0" err="1">
                  <a:solidFill>
                    <a:srgbClr val="00B05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Công</a:t>
              </a:r>
              <a:r>
                <a:rPr lang="en-US" sz="4400" b="1" dirty="0">
                  <a:solidFill>
                    <a:srgbClr val="00B05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en-US" sz="4400" b="1" dirty="0" err="1">
                  <a:solidFill>
                    <a:srgbClr val="00B05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thức</a:t>
              </a:r>
              <a:r>
                <a:rPr lang="en-US" sz="4400" b="1" dirty="0">
                  <a:solidFill>
                    <a:srgbClr val="00B05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en-US" sz="4400" b="1" dirty="0" err="1">
                  <a:solidFill>
                    <a:srgbClr val="00B05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nhị</a:t>
              </a:r>
              <a:r>
                <a:rPr lang="en-US" sz="4400" b="1" dirty="0">
                  <a:solidFill>
                    <a:srgbClr val="00B05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en-US" sz="4400" b="1" dirty="0" err="1">
                  <a:solidFill>
                    <a:srgbClr val="00B05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thức</a:t>
              </a:r>
              <a:r>
                <a:rPr lang="en-US" sz="4400" b="1" dirty="0">
                  <a:solidFill>
                    <a:srgbClr val="00B05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Newton</a:t>
              </a:r>
              <a:endParaRPr lang="vi-VN" sz="4400" b="1" dirty="0">
                <a:solidFill>
                  <a:srgbClr val="00B050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</p:grpSp>
      <p:sp>
        <p:nvSpPr>
          <p:cNvPr id="30" name="Rectangle 20">
            <a:extLst>
              <a:ext uri="{FF2B5EF4-FFF2-40B4-BE49-F238E27FC236}">
                <a16:creationId xmlns:a16="http://schemas.microsoft.com/office/drawing/2014/main" id="{14FF4A5C-F18D-4B5E-900C-F10F464C80FC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8305799" y="12144347"/>
            <a:ext cx="4278313" cy="6948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vi-VN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AB8A563-8573-4064-9783-913A1DE2121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6009" y="4226705"/>
            <a:ext cx="22434314" cy="6303535"/>
          </a:xfrm>
          <a:prstGeom prst="rect">
            <a:avLst/>
          </a:prstGeom>
          <a:ln w="88900" cap="sq" cmpd="thickThin">
            <a:solidFill>
              <a:srgbClr val="008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109559204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683699" y="1905000"/>
            <a:ext cx="22699730" cy="1780536"/>
            <a:chOff x="721799" y="1603075"/>
            <a:chExt cx="22602713" cy="1780536"/>
          </a:xfrm>
        </p:grpSpPr>
        <p:grpSp>
          <p:nvGrpSpPr>
            <p:cNvPr id="39" name="Group 54"/>
            <p:cNvGrpSpPr/>
            <p:nvPr/>
          </p:nvGrpSpPr>
          <p:grpSpPr>
            <a:xfrm>
              <a:off x="721799" y="1603075"/>
              <a:ext cx="22602713" cy="1780536"/>
              <a:chOff x="1268078" y="3405486"/>
              <a:chExt cx="22602713" cy="1780536"/>
            </a:xfrm>
          </p:grpSpPr>
          <p:sp>
            <p:nvSpPr>
              <p:cNvPr id="40" name="Rounded Rectangle 39"/>
              <p:cNvSpPr/>
              <p:nvPr/>
            </p:nvSpPr>
            <p:spPr>
              <a:xfrm>
                <a:off x="1532360" y="3579402"/>
                <a:ext cx="22338431" cy="1606620"/>
              </a:xfrm>
              <a:prstGeom prst="roundRect">
                <a:avLst>
                  <a:gd name="adj" fmla="val 5347"/>
                </a:avLst>
              </a:prstGeom>
              <a:solidFill>
                <a:schemeClr val="accent6">
                  <a:lumMod val="20000"/>
                  <a:lumOff val="80000"/>
                </a:schemeClr>
              </a:solidFill>
              <a:ln w="28575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grpSp>
            <p:nvGrpSpPr>
              <p:cNvPr id="41" name="Group 67"/>
              <p:cNvGrpSpPr/>
              <p:nvPr/>
            </p:nvGrpSpPr>
            <p:grpSpPr>
              <a:xfrm>
                <a:off x="1268078" y="3405486"/>
                <a:ext cx="8747527" cy="940513"/>
                <a:chOff x="1311958" y="3405486"/>
                <a:chExt cx="8747527" cy="940513"/>
              </a:xfrm>
            </p:grpSpPr>
            <p:sp>
              <p:nvSpPr>
                <p:cNvPr id="42" name="Freeform 20"/>
                <p:cNvSpPr>
                  <a:spLocks/>
                </p:cNvSpPr>
                <p:nvPr/>
              </p:nvSpPr>
              <p:spPr bwMode="auto">
                <a:xfrm rot="5400000">
                  <a:off x="5669383" y="-76916"/>
                  <a:ext cx="793396" cy="7986808"/>
                </a:xfrm>
                <a:prstGeom prst="round2SameRect">
                  <a:avLst/>
                </a:prstGeom>
                <a:solidFill>
                  <a:schemeClr val="accent6">
                    <a:lumMod val="75000"/>
                  </a:schemeClr>
                </a:solidFill>
                <a:ln w="57150">
                  <a:solidFill>
                    <a:schemeClr val="accent6">
                      <a:lumMod val="75000"/>
                    </a:schemeClr>
                  </a:solidFill>
                </a:ln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3" name="TextBox 42"/>
                <p:cNvSpPr txBox="1"/>
                <p:nvPr/>
              </p:nvSpPr>
              <p:spPr>
                <a:xfrm>
                  <a:off x="2248640" y="3467833"/>
                  <a:ext cx="7692175" cy="80021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4600" b="1" dirty="0" err="1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Hình</a:t>
                  </a:r>
                  <a:r>
                    <a:rPr lang="en-US" sz="4600" b="1" dirty="0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 </a:t>
                  </a:r>
                  <a:r>
                    <a:rPr lang="en-US" sz="4600" b="1" dirty="0" err="1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thành</a:t>
                  </a:r>
                  <a:r>
                    <a:rPr lang="en-US" sz="4600" b="1" dirty="0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 </a:t>
                  </a:r>
                  <a:r>
                    <a:rPr lang="en-US" sz="4600" b="1" dirty="0" err="1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kiến</a:t>
                  </a:r>
                  <a:r>
                    <a:rPr lang="en-US" sz="4600" b="1" dirty="0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 </a:t>
                  </a:r>
                  <a:r>
                    <a:rPr lang="en-US" sz="4600" b="1" dirty="0" err="1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thức</a:t>
                  </a:r>
                  <a:r>
                    <a:rPr lang="en-US" sz="4600" b="1" dirty="0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 </a:t>
                  </a:r>
                  <a:r>
                    <a:rPr lang="en-US" sz="4600" b="1" dirty="0" err="1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mới</a:t>
                  </a:r>
                  <a:endParaRPr lang="en-US" sz="4600" b="1" dirty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grpSp>
              <p:nvGrpSpPr>
                <p:cNvPr id="44" name="Group 70"/>
                <p:cNvGrpSpPr/>
                <p:nvPr/>
              </p:nvGrpSpPr>
              <p:grpSpPr>
                <a:xfrm>
                  <a:off x="1311958" y="3405486"/>
                  <a:ext cx="950173" cy="940513"/>
                  <a:chOff x="1311958" y="3405486"/>
                  <a:chExt cx="950173" cy="940513"/>
                </a:xfrm>
              </p:grpSpPr>
              <p:sp>
                <p:nvSpPr>
                  <p:cNvPr id="45" name="Rectangle 44"/>
                  <p:cNvSpPr/>
                  <p:nvPr/>
                </p:nvSpPr>
                <p:spPr>
                  <a:xfrm>
                    <a:off x="1406975" y="3672018"/>
                    <a:ext cx="596676" cy="540312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6" name="Freeform 13"/>
                  <p:cNvSpPr>
                    <a:spLocks noEditPoints="1"/>
                  </p:cNvSpPr>
                  <p:nvPr/>
                </p:nvSpPr>
                <p:spPr bwMode="auto">
                  <a:xfrm>
                    <a:off x="1311958" y="3581027"/>
                    <a:ext cx="190035" cy="268948"/>
                  </a:xfrm>
                  <a:custGeom>
                    <a:avLst/>
                    <a:gdLst>
                      <a:gd name="T0" fmla="*/ 34 w 50"/>
                      <a:gd name="T1" fmla="*/ 16 h 71"/>
                      <a:gd name="T2" fmla="*/ 34 w 50"/>
                      <a:gd name="T3" fmla="*/ 55 h 71"/>
                      <a:gd name="T4" fmla="*/ 16 w 50"/>
                      <a:gd name="T5" fmla="*/ 55 h 71"/>
                      <a:gd name="T6" fmla="*/ 16 w 50"/>
                      <a:gd name="T7" fmla="*/ 16 h 71"/>
                      <a:gd name="T8" fmla="*/ 34 w 50"/>
                      <a:gd name="T9" fmla="*/ 16 h 71"/>
                      <a:gd name="T10" fmla="*/ 34 w 50"/>
                      <a:gd name="T11" fmla="*/ 0 h 71"/>
                      <a:gd name="T12" fmla="*/ 16 w 50"/>
                      <a:gd name="T13" fmla="*/ 0 h 71"/>
                      <a:gd name="T14" fmla="*/ 0 w 50"/>
                      <a:gd name="T15" fmla="*/ 16 h 71"/>
                      <a:gd name="T16" fmla="*/ 0 w 50"/>
                      <a:gd name="T17" fmla="*/ 55 h 71"/>
                      <a:gd name="T18" fmla="*/ 16 w 50"/>
                      <a:gd name="T19" fmla="*/ 71 h 71"/>
                      <a:gd name="T20" fmla="*/ 34 w 50"/>
                      <a:gd name="T21" fmla="*/ 71 h 71"/>
                      <a:gd name="T22" fmla="*/ 50 w 50"/>
                      <a:gd name="T23" fmla="*/ 55 h 71"/>
                      <a:gd name="T24" fmla="*/ 50 w 50"/>
                      <a:gd name="T25" fmla="*/ 16 h 71"/>
                      <a:gd name="T26" fmla="*/ 34 w 50"/>
                      <a:gd name="T27" fmla="*/ 0 h 7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50" h="71">
                        <a:moveTo>
                          <a:pt x="34" y="16"/>
                        </a:moveTo>
                        <a:cubicBezTo>
                          <a:pt x="34" y="55"/>
                          <a:pt x="34" y="55"/>
                          <a:pt x="34" y="55"/>
                        </a:cubicBezTo>
                        <a:cubicBezTo>
                          <a:pt x="16" y="55"/>
                          <a:pt x="16" y="55"/>
                          <a:pt x="16" y="55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34" y="16"/>
                          <a:pt x="34" y="16"/>
                          <a:pt x="34" y="16"/>
                        </a:cubicBezTo>
                        <a:moveTo>
                          <a:pt x="34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7" y="0"/>
                          <a:pt x="0" y="7"/>
                          <a:pt x="0" y="16"/>
                        </a:cubicBezTo>
                        <a:cubicBezTo>
                          <a:pt x="0" y="55"/>
                          <a:pt x="0" y="55"/>
                          <a:pt x="0" y="55"/>
                        </a:cubicBezTo>
                        <a:cubicBezTo>
                          <a:pt x="0" y="64"/>
                          <a:pt x="7" y="71"/>
                          <a:pt x="16" y="71"/>
                        </a:cubicBezTo>
                        <a:cubicBezTo>
                          <a:pt x="34" y="71"/>
                          <a:pt x="34" y="71"/>
                          <a:pt x="34" y="71"/>
                        </a:cubicBezTo>
                        <a:cubicBezTo>
                          <a:pt x="43" y="71"/>
                          <a:pt x="50" y="64"/>
                          <a:pt x="50" y="55"/>
                        </a:cubicBezTo>
                        <a:cubicBezTo>
                          <a:pt x="50" y="16"/>
                          <a:pt x="50" y="16"/>
                          <a:pt x="50" y="16"/>
                        </a:cubicBezTo>
                        <a:cubicBezTo>
                          <a:pt x="50" y="7"/>
                          <a:pt x="43" y="0"/>
                          <a:pt x="34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7" name="Freeform 14"/>
                  <p:cNvSpPr>
                    <a:spLocks noEditPoints="1"/>
                  </p:cNvSpPr>
                  <p:nvPr/>
                </p:nvSpPr>
                <p:spPr bwMode="auto">
                  <a:xfrm>
                    <a:off x="1311958" y="3581027"/>
                    <a:ext cx="277000" cy="181983"/>
                  </a:xfrm>
                  <a:custGeom>
                    <a:avLst/>
                    <a:gdLst>
                      <a:gd name="T0" fmla="*/ 57 w 73"/>
                      <a:gd name="T1" fmla="*/ 16 h 48"/>
                      <a:gd name="T2" fmla="*/ 57 w 73"/>
                      <a:gd name="T3" fmla="*/ 32 h 48"/>
                      <a:gd name="T4" fmla="*/ 16 w 73"/>
                      <a:gd name="T5" fmla="*/ 32 h 48"/>
                      <a:gd name="T6" fmla="*/ 16 w 73"/>
                      <a:gd name="T7" fmla="*/ 16 h 48"/>
                      <a:gd name="T8" fmla="*/ 57 w 73"/>
                      <a:gd name="T9" fmla="*/ 16 h 48"/>
                      <a:gd name="T10" fmla="*/ 57 w 73"/>
                      <a:gd name="T11" fmla="*/ 0 h 48"/>
                      <a:gd name="T12" fmla="*/ 16 w 73"/>
                      <a:gd name="T13" fmla="*/ 0 h 48"/>
                      <a:gd name="T14" fmla="*/ 0 w 73"/>
                      <a:gd name="T15" fmla="*/ 16 h 48"/>
                      <a:gd name="T16" fmla="*/ 0 w 73"/>
                      <a:gd name="T17" fmla="*/ 32 h 48"/>
                      <a:gd name="T18" fmla="*/ 16 w 73"/>
                      <a:gd name="T19" fmla="*/ 48 h 48"/>
                      <a:gd name="T20" fmla="*/ 57 w 73"/>
                      <a:gd name="T21" fmla="*/ 48 h 48"/>
                      <a:gd name="T22" fmla="*/ 73 w 73"/>
                      <a:gd name="T23" fmla="*/ 32 h 48"/>
                      <a:gd name="T24" fmla="*/ 73 w 73"/>
                      <a:gd name="T25" fmla="*/ 16 h 48"/>
                      <a:gd name="T26" fmla="*/ 57 w 73"/>
                      <a:gd name="T27" fmla="*/ 0 h 4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73" h="48">
                        <a:moveTo>
                          <a:pt x="57" y="16"/>
                        </a:moveTo>
                        <a:cubicBezTo>
                          <a:pt x="57" y="32"/>
                          <a:pt x="57" y="32"/>
                          <a:pt x="57" y="32"/>
                        </a:cubicBezTo>
                        <a:cubicBezTo>
                          <a:pt x="16" y="32"/>
                          <a:pt x="16" y="32"/>
                          <a:pt x="16" y="32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57" y="16"/>
                          <a:pt x="57" y="16"/>
                          <a:pt x="57" y="16"/>
                        </a:cubicBezTo>
                        <a:moveTo>
                          <a:pt x="57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7" y="0"/>
                          <a:pt x="0" y="7"/>
                          <a:pt x="0" y="16"/>
                        </a:cubicBezTo>
                        <a:cubicBezTo>
                          <a:pt x="0" y="32"/>
                          <a:pt x="0" y="32"/>
                          <a:pt x="0" y="32"/>
                        </a:cubicBezTo>
                        <a:cubicBezTo>
                          <a:pt x="0" y="41"/>
                          <a:pt x="7" y="48"/>
                          <a:pt x="16" y="48"/>
                        </a:cubicBezTo>
                        <a:cubicBezTo>
                          <a:pt x="57" y="48"/>
                          <a:pt x="57" y="48"/>
                          <a:pt x="57" y="48"/>
                        </a:cubicBezTo>
                        <a:cubicBezTo>
                          <a:pt x="66" y="48"/>
                          <a:pt x="73" y="41"/>
                          <a:pt x="73" y="32"/>
                        </a:cubicBezTo>
                        <a:cubicBezTo>
                          <a:pt x="73" y="16"/>
                          <a:pt x="73" y="16"/>
                          <a:pt x="73" y="16"/>
                        </a:cubicBezTo>
                        <a:cubicBezTo>
                          <a:pt x="73" y="7"/>
                          <a:pt x="66" y="0"/>
                          <a:pt x="57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8" name="Freeform 15"/>
                  <p:cNvSpPr>
                    <a:spLocks noEditPoints="1"/>
                  </p:cNvSpPr>
                  <p:nvPr/>
                </p:nvSpPr>
                <p:spPr bwMode="auto">
                  <a:xfrm>
                    <a:off x="1563190" y="3581027"/>
                    <a:ext cx="285052" cy="181983"/>
                  </a:xfrm>
                  <a:custGeom>
                    <a:avLst/>
                    <a:gdLst>
                      <a:gd name="T0" fmla="*/ 58 w 75"/>
                      <a:gd name="T1" fmla="*/ 16 h 48"/>
                      <a:gd name="T2" fmla="*/ 43 w 75"/>
                      <a:gd name="T3" fmla="*/ 32 h 48"/>
                      <a:gd name="T4" fmla="*/ 16 w 75"/>
                      <a:gd name="T5" fmla="*/ 32 h 48"/>
                      <a:gd name="T6" fmla="*/ 16 w 75"/>
                      <a:gd name="T7" fmla="*/ 16 h 48"/>
                      <a:gd name="T8" fmla="*/ 58 w 75"/>
                      <a:gd name="T9" fmla="*/ 16 h 48"/>
                      <a:gd name="T10" fmla="*/ 58 w 75"/>
                      <a:gd name="T11" fmla="*/ 0 h 48"/>
                      <a:gd name="T12" fmla="*/ 16 w 75"/>
                      <a:gd name="T13" fmla="*/ 0 h 48"/>
                      <a:gd name="T14" fmla="*/ 0 w 75"/>
                      <a:gd name="T15" fmla="*/ 16 h 48"/>
                      <a:gd name="T16" fmla="*/ 0 w 75"/>
                      <a:gd name="T17" fmla="*/ 32 h 48"/>
                      <a:gd name="T18" fmla="*/ 16 w 75"/>
                      <a:gd name="T19" fmla="*/ 48 h 48"/>
                      <a:gd name="T20" fmla="*/ 43 w 75"/>
                      <a:gd name="T21" fmla="*/ 48 h 48"/>
                      <a:gd name="T22" fmla="*/ 55 w 75"/>
                      <a:gd name="T23" fmla="*/ 43 h 48"/>
                      <a:gd name="T24" fmla="*/ 70 w 75"/>
                      <a:gd name="T25" fmla="*/ 26 h 48"/>
                      <a:gd name="T26" fmla="*/ 73 w 75"/>
                      <a:gd name="T27" fmla="*/ 9 h 48"/>
                      <a:gd name="T28" fmla="*/ 58 w 75"/>
                      <a:gd name="T29" fmla="*/ 0 h 4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</a:cxnLst>
                    <a:rect l="0" t="0" r="r" b="b"/>
                    <a:pathLst>
                      <a:path w="75" h="48">
                        <a:moveTo>
                          <a:pt x="58" y="16"/>
                        </a:moveTo>
                        <a:cubicBezTo>
                          <a:pt x="43" y="32"/>
                          <a:pt x="43" y="32"/>
                          <a:pt x="43" y="32"/>
                        </a:cubicBezTo>
                        <a:cubicBezTo>
                          <a:pt x="16" y="32"/>
                          <a:pt x="16" y="32"/>
                          <a:pt x="16" y="32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58" y="16"/>
                          <a:pt x="58" y="16"/>
                          <a:pt x="58" y="16"/>
                        </a:cubicBezTo>
                        <a:moveTo>
                          <a:pt x="58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8" y="0"/>
                          <a:pt x="0" y="7"/>
                          <a:pt x="0" y="16"/>
                        </a:cubicBezTo>
                        <a:cubicBezTo>
                          <a:pt x="0" y="32"/>
                          <a:pt x="0" y="32"/>
                          <a:pt x="0" y="32"/>
                        </a:cubicBezTo>
                        <a:cubicBezTo>
                          <a:pt x="0" y="41"/>
                          <a:pt x="8" y="48"/>
                          <a:pt x="16" y="48"/>
                        </a:cubicBezTo>
                        <a:cubicBezTo>
                          <a:pt x="43" y="48"/>
                          <a:pt x="43" y="48"/>
                          <a:pt x="43" y="48"/>
                        </a:cubicBezTo>
                        <a:cubicBezTo>
                          <a:pt x="48" y="48"/>
                          <a:pt x="52" y="46"/>
                          <a:pt x="55" y="43"/>
                        </a:cubicBezTo>
                        <a:cubicBezTo>
                          <a:pt x="70" y="26"/>
                          <a:pt x="70" y="26"/>
                          <a:pt x="70" y="26"/>
                        </a:cubicBezTo>
                        <a:cubicBezTo>
                          <a:pt x="74" y="22"/>
                          <a:pt x="75" y="15"/>
                          <a:pt x="73" y="9"/>
                        </a:cubicBezTo>
                        <a:cubicBezTo>
                          <a:pt x="70" y="3"/>
                          <a:pt x="64" y="0"/>
                          <a:pt x="58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9" name="Freeform 16"/>
                  <p:cNvSpPr>
                    <a:spLocks noEditPoints="1"/>
                  </p:cNvSpPr>
                  <p:nvPr/>
                </p:nvSpPr>
                <p:spPr bwMode="auto">
                  <a:xfrm>
                    <a:off x="1563190" y="4151132"/>
                    <a:ext cx="280221" cy="194867"/>
                  </a:xfrm>
                  <a:custGeom>
                    <a:avLst/>
                    <a:gdLst>
                      <a:gd name="T0" fmla="*/ 58 w 74"/>
                      <a:gd name="T1" fmla="*/ 16 h 51"/>
                      <a:gd name="T2" fmla="*/ 58 w 74"/>
                      <a:gd name="T3" fmla="*/ 35 h 51"/>
                      <a:gd name="T4" fmla="*/ 16 w 74"/>
                      <a:gd name="T5" fmla="*/ 35 h 51"/>
                      <a:gd name="T6" fmla="*/ 16 w 74"/>
                      <a:gd name="T7" fmla="*/ 16 h 51"/>
                      <a:gd name="T8" fmla="*/ 58 w 74"/>
                      <a:gd name="T9" fmla="*/ 16 h 51"/>
                      <a:gd name="T10" fmla="*/ 58 w 74"/>
                      <a:gd name="T11" fmla="*/ 0 h 51"/>
                      <a:gd name="T12" fmla="*/ 16 w 74"/>
                      <a:gd name="T13" fmla="*/ 0 h 51"/>
                      <a:gd name="T14" fmla="*/ 0 w 74"/>
                      <a:gd name="T15" fmla="*/ 16 h 51"/>
                      <a:gd name="T16" fmla="*/ 0 w 74"/>
                      <a:gd name="T17" fmla="*/ 35 h 51"/>
                      <a:gd name="T18" fmla="*/ 16 w 74"/>
                      <a:gd name="T19" fmla="*/ 51 h 51"/>
                      <a:gd name="T20" fmla="*/ 58 w 74"/>
                      <a:gd name="T21" fmla="*/ 51 h 51"/>
                      <a:gd name="T22" fmla="*/ 74 w 74"/>
                      <a:gd name="T23" fmla="*/ 35 h 51"/>
                      <a:gd name="T24" fmla="*/ 74 w 74"/>
                      <a:gd name="T25" fmla="*/ 16 h 51"/>
                      <a:gd name="T26" fmla="*/ 58 w 74"/>
                      <a:gd name="T27" fmla="*/ 0 h 5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74" h="51">
                        <a:moveTo>
                          <a:pt x="58" y="16"/>
                        </a:moveTo>
                        <a:cubicBezTo>
                          <a:pt x="58" y="35"/>
                          <a:pt x="58" y="35"/>
                          <a:pt x="58" y="35"/>
                        </a:cubicBezTo>
                        <a:cubicBezTo>
                          <a:pt x="16" y="35"/>
                          <a:pt x="16" y="35"/>
                          <a:pt x="16" y="35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58" y="16"/>
                          <a:pt x="58" y="16"/>
                          <a:pt x="58" y="16"/>
                        </a:cubicBezTo>
                        <a:moveTo>
                          <a:pt x="58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8" y="0"/>
                          <a:pt x="0" y="7"/>
                          <a:pt x="0" y="16"/>
                        </a:cubicBezTo>
                        <a:cubicBezTo>
                          <a:pt x="0" y="35"/>
                          <a:pt x="0" y="35"/>
                          <a:pt x="0" y="35"/>
                        </a:cubicBezTo>
                        <a:cubicBezTo>
                          <a:pt x="0" y="43"/>
                          <a:pt x="8" y="51"/>
                          <a:pt x="16" y="51"/>
                        </a:cubicBezTo>
                        <a:cubicBezTo>
                          <a:pt x="58" y="51"/>
                          <a:pt x="58" y="51"/>
                          <a:pt x="58" y="51"/>
                        </a:cubicBezTo>
                        <a:cubicBezTo>
                          <a:pt x="67" y="51"/>
                          <a:pt x="74" y="43"/>
                          <a:pt x="74" y="35"/>
                        </a:cubicBezTo>
                        <a:cubicBezTo>
                          <a:pt x="74" y="16"/>
                          <a:pt x="74" y="16"/>
                          <a:pt x="74" y="16"/>
                        </a:cubicBezTo>
                        <a:cubicBezTo>
                          <a:pt x="74" y="7"/>
                          <a:pt x="67" y="0"/>
                          <a:pt x="58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50" name="Freeform 17"/>
                  <p:cNvSpPr>
                    <a:spLocks noEditPoints="1"/>
                  </p:cNvSpPr>
                  <p:nvPr/>
                </p:nvSpPr>
                <p:spPr bwMode="auto">
                  <a:xfrm>
                    <a:off x="1311958" y="4064167"/>
                    <a:ext cx="190035" cy="281832"/>
                  </a:xfrm>
                  <a:custGeom>
                    <a:avLst/>
                    <a:gdLst>
                      <a:gd name="T0" fmla="*/ 34 w 50"/>
                      <a:gd name="T1" fmla="*/ 16 h 74"/>
                      <a:gd name="T2" fmla="*/ 34 w 50"/>
                      <a:gd name="T3" fmla="*/ 58 h 74"/>
                      <a:gd name="T4" fmla="*/ 16 w 50"/>
                      <a:gd name="T5" fmla="*/ 58 h 74"/>
                      <a:gd name="T6" fmla="*/ 16 w 50"/>
                      <a:gd name="T7" fmla="*/ 16 h 74"/>
                      <a:gd name="T8" fmla="*/ 34 w 50"/>
                      <a:gd name="T9" fmla="*/ 16 h 74"/>
                      <a:gd name="T10" fmla="*/ 34 w 50"/>
                      <a:gd name="T11" fmla="*/ 0 h 74"/>
                      <a:gd name="T12" fmla="*/ 16 w 50"/>
                      <a:gd name="T13" fmla="*/ 0 h 74"/>
                      <a:gd name="T14" fmla="*/ 0 w 50"/>
                      <a:gd name="T15" fmla="*/ 16 h 74"/>
                      <a:gd name="T16" fmla="*/ 0 w 50"/>
                      <a:gd name="T17" fmla="*/ 58 h 74"/>
                      <a:gd name="T18" fmla="*/ 16 w 50"/>
                      <a:gd name="T19" fmla="*/ 74 h 74"/>
                      <a:gd name="T20" fmla="*/ 34 w 50"/>
                      <a:gd name="T21" fmla="*/ 74 h 74"/>
                      <a:gd name="T22" fmla="*/ 50 w 50"/>
                      <a:gd name="T23" fmla="*/ 58 h 74"/>
                      <a:gd name="T24" fmla="*/ 50 w 50"/>
                      <a:gd name="T25" fmla="*/ 16 h 74"/>
                      <a:gd name="T26" fmla="*/ 34 w 50"/>
                      <a:gd name="T27" fmla="*/ 0 h 7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50" h="74">
                        <a:moveTo>
                          <a:pt x="34" y="16"/>
                        </a:moveTo>
                        <a:cubicBezTo>
                          <a:pt x="34" y="58"/>
                          <a:pt x="34" y="58"/>
                          <a:pt x="34" y="58"/>
                        </a:cubicBezTo>
                        <a:cubicBezTo>
                          <a:pt x="16" y="58"/>
                          <a:pt x="16" y="58"/>
                          <a:pt x="16" y="58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34" y="16"/>
                          <a:pt x="34" y="16"/>
                          <a:pt x="34" y="16"/>
                        </a:cubicBezTo>
                        <a:moveTo>
                          <a:pt x="34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7" y="0"/>
                          <a:pt x="0" y="7"/>
                          <a:pt x="0" y="16"/>
                        </a:cubicBezTo>
                        <a:cubicBezTo>
                          <a:pt x="0" y="58"/>
                          <a:pt x="0" y="58"/>
                          <a:pt x="0" y="58"/>
                        </a:cubicBezTo>
                        <a:cubicBezTo>
                          <a:pt x="0" y="66"/>
                          <a:pt x="7" y="74"/>
                          <a:pt x="16" y="74"/>
                        </a:cubicBezTo>
                        <a:cubicBezTo>
                          <a:pt x="34" y="74"/>
                          <a:pt x="34" y="74"/>
                          <a:pt x="34" y="74"/>
                        </a:cubicBezTo>
                        <a:cubicBezTo>
                          <a:pt x="43" y="74"/>
                          <a:pt x="50" y="66"/>
                          <a:pt x="50" y="58"/>
                        </a:cubicBezTo>
                        <a:cubicBezTo>
                          <a:pt x="50" y="16"/>
                          <a:pt x="50" y="16"/>
                          <a:pt x="50" y="16"/>
                        </a:cubicBezTo>
                        <a:cubicBezTo>
                          <a:pt x="50" y="7"/>
                          <a:pt x="43" y="0"/>
                          <a:pt x="34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51" name="Freeform 18"/>
                  <p:cNvSpPr>
                    <a:spLocks noEditPoints="1"/>
                  </p:cNvSpPr>
                  <p:nvPr/>
                </p:nvSpPr>
                <p:spPr bwMode="auto">
                  <a:xfrm>
                    <a:off x="1311958" y="4151132"/>
                    <a:ext cx="277000" cy="194867"/>
                  </a:xfrm>
                  <a:custGeom>
                    <a:avLst/>
                    <a:gdLst>
                      <a:gd name="T0" fmla="*/ 57 w 73"/>
                      <a:gd name="T1" fmla="*/ 16 h 51"/>
                      <a:gd name="T2" fmla="*/ 57 w 73"/>
                      <a:gd name="T3" fmla="*/ 35 h 51"/>
                      <a:gd name="T4" fmla="*/ 16 w 73"/>
                      <a:gd name="T5" fmla="*/ 35 h 51"/>
                      <a:gd name="T6" fmla="*/ 16 w 73"/>
                      <a:gd name="T7" fmla="*/ 16 h 51"/>
                      <a:gd name="T8" fmla="*/ 57 w 73"/>
                      <a:gd name="T9" fmla="*/ 16 h 51"/>
                      <a:gd name="T10" fmla="*/ 57 w 73"/>
                      <a:gd name="T11" fmla="*/ 0 h 51"/>
                      <a:gd name="T12" fmla="*/ 16 w 73"/>
                      <a:gd name="T13" fmla="*/ 0 h 51"/>
                      <a:gd name="T14" fmla="*/ 0 w 73"/>
                      <a:gd name="T15" fmla="*/ 16 h 51"/>
                      <a:gd name="T16" fmla="*/ 0 w 73"/>
                      <a:gd name="T17" fmla="*/ 35 h 51"/>
                      <a:gd name="T18" fmla="*/ 16 w 73"/>
                      <a:gd name="T19" fmla="*/ 51 h 51"/>
                      <a:gd name="T20" fmla="*/ 57 w 73"/>
                      <a:gd name="T21" fmla="*/ 51 h 51"/>
                      <a:gd name="T22" fmla="*/ 73 w 73"/>
                      <a:gd name="T23" fmla="*/ 35 h 51"/>
                      <a:gd name="T24" fmla="*/ 73 w 73"/>
                      <a:gd name="T25" fmla="*/ 16 h 51"/>
                      <a:gd name="T26" fmla="*/ 57 w 73"/>
                      <a:gd name="T27" fmla="*/ 0 h 5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73" h="51">
                        <a:moveTo>
                          <a:pt x="57" y="16"/>
                        </a:moveTo>
                        <a:cubicBezTo>
                          <a:pt x="57" y="35"/>
                          <a:pt x="57" y="35"/>
                          <a:pt x="57" y="35"/>
                        </a:cubicBezTo>
                        <a:cubicBezTo>
                          <a:pt x="16" y="35"/>
                          <a:pt x="16" y="35"/>
                          <a:pt x="16" y="35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57" y="16"/>
                          <a:pt x="57" y="16"/>
                          <a:pt x="57" y="16"/>
                        </a:cubicBezTo>
                        <a:moveTo>
                          <a:pt x="57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7" y="0"/>
                          <a:pt x="0" y="7"/>
                          <a:pt x="0" y="16"/>
                        </a:cubicBezTo>
                        <a:cubicBezTo>
                          <a:pt x="0" y="35"/>
                          <a:pt x="0" y="35"/>
                          <a:pt x="0" y="35"/>
                        </a:cubicBezTo>
                        <a:cubicBezTo>
                          <a:pt x="0" y="43"/>
                          <a:pt x="7" y="51"/>
                          <a:pt x="16" y="51"/>
                        </a:cubicBezTo>
                        <a:cubicBezTo>
                          <a:pt x="57" y="51"/>
                          <a:pt x="57" y="51"/>
                          <a:pt x="57" y="51"/>
                        </a:cubicBezTo>
                        <a:cubicBezTo>
                          <a:pt x="66" y="51"/>
                          <a:pt x="73" y="43"/>
                          <a:pt x="73" y="35"/>
                        </a:cubicBezTo>
                        <a:cubicBezTo>
                          <a:pt x="73" y="16"/>
                          <a:pt x="73" y="16"/>
                          <a:pt x="73" y="16"/>
                        </a:cubicBezTo>
                        <a:cubicBezTo>
                          <a:pt x="73" y="7"/>
                          <a:pt x="66" y="0"/>
                          <a:pt x="57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52" name="Freeform 19"/>
                  <p:cNvSpPr>
                    <a:spLocks noEditPoints="1"/>
                  </p:cNvSpPr>
                  <p:nvPr/>
                </p:nvSpPr>
                <p:spPr bwMode="auto">
                  <a:xfrm>
                    <a:off x="1311958" y="3820986"/>
                    <a:ext cx="190035" cy="273779"/>
                  </a:xfrm>
                  <a:custGeom>
                    <a:avLst/>
                    <a:gdLst>
                      <a:gd name="T0" fmla="*/ 34 w 50"/>
                      <a:gd name="T1" fmla="*/ 16 h 72"/>
                      <a:gd name="T2" fmla="*/ 34 w 50"/>
                      <a:gd name="T3" fmla="*/ 56 h 72"/>
                      <a:gd name="T4" fmla="*/ 16 w 50"/>
                      <a:gd name="T5" fmla="*/ 56 h 72"/>
                      <a:gd name="T6" fmla="*/ 16 w 50"/>
                      <a:gd name="T7" fmla="*/ 16 h 72"/>
                      <a:gd name="T8" fmla="*/ 34 w 50"/>
                      <a:gd name="T9" fmla="*/ 16 h 72"/>
                      <a:gd name="T10" fmla="*/ 34 w 50"/>
                      <a:gd name="T11" fmla="*/ 0 h 72"/>
                      <a:gd name="T12" fmla="*/ 16 w 50"/>
                      <a:gd name="T13" fmla="*/ 0 h 72"/>
                      <a:gd name="T14" fmla="*/ 0 w 50"/>
                      <a:gd name="T15" fmla="*/ 16 h 72"/>
                      <a:gd name="T16" fmla="*/ 0 w 50"/>
                      <a:gd name="T17" fmla="*/ 56 h 72"/>
                      <a:gd name="T18" fmla="*/ 16 w 50"/>
                      <a:gd name="T19" fmla="*/ 72 h 72"/>
                      <a:gd name="T20" fmla="*/ 34 w 50"/>
                      <a:gd name="T21" fmla="*/ 72 h 72"/>
                      <a:gd name="T22" fmla="*/ 50 w 50"/>
                      <a:gd name="T23" fmla="*/ 56 h 72"/>
                      <a:gd name="T24" fmla="*/ 50 w 50"/>
                      <a:gd name="T25" fmla="*/ 16 h 72"/>
                      <a:gd name="T26" fmla="*/ 34 w 50"/>
                      <a:gd name="T27" fmla="*/ 0 h 7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50" h="72">
                        <a:moveTo>
                          <a:pt x="34" y="16"/>
                        </a:moveTo>
                        <a:cubicBezTo>
                          <a:pt x="34" y="56"/>
                          <a:pt x="34" y="56"/>
                          <a:pt x="34" y="56"/>
                        </a:cubicBezTo>
                        <a:cubicBezTo>
                          <a:pt x="16" y="56"/>
                          <a:pt x="16" y="56"/>
                          <a:pt x="16" y="56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34" y="16"/>
                          <a:pt x="34" y="16"/>
                          <a:pt x="34" y="16"/>
                        </a:cubicBezTo>
                        <a:moveTo>
                          <a:pt x="34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7" y="0"/>
                          <a:pt x="0" y="7"/>
                          <a:pt x="0" y="16"/>
                        </a:cubicBezTo>
                        <a:cubicBezTo>
                          <a:pt x="0" y="56"/>
                          <a:pt x="0" y="56"/>
                          <a:pt x="0" y="56"/>
                        </a:cubicBezTo>
                        <a:cubicBezTo>
                          <a:pt x="0" y="65"/>
                          <a:pt x="7" y="72"/>
                          <a:pt x="16" y="72"/>
                        </a:cubicBezTo>
                        <a:cubicBezTo>
                          <a:pt x="34" y="72"/>
                          <a:pt x="34" y="72"/>
                          <a:pt x="34" y="72"/>
                        </a:cubicBezTo>
                        <a:cubicBezTo>
                          <a:pt x="43" y="72"/>
                          <a:pt x="50" y="65"/>
                          <a:pt x="50" y="56"/>
                        </a:cubicBezTo>
                        <a:cubicBezTo>
                          <a:pt x="50" y="16"/>
                          <a:pt x="50" y="16"/>
                          <a:pt x="50" y="16"/>
                        </a:cubicBezTo>
                        <a:cubicBezTo>
                          <a:pt x="50" y="7"/>
                          <a:pt x="43" y="0"/>
                          <a:pt x="34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53" name="Freeform 20"/>
                  <p:cNvSpPr>
                    <a:spLocks noEditPoints="1"/>
                  </p:cNvSpPr>
                  <p:nvPr/>
                </p:nvSpPr>
                <p:spPr bwMode="auto">
                  <a:xfrm>
                    <a:off x="1907830" y="4064167"/>
                    <a:ext cx="191645" cy="281832"/>
                  </a:xfrm>
                  <a:custGeom>
                    <a:avLst/>
                    <a:gdLst>
                      <a:gd name="T0" fmla="*/ 34 w 50"/>
                      <a:gd name="T1" fmla="*/ 16 h 74"/>
                      <a:gd name="T2" fmla="*/ 34 w 50"/>
                      <a:gd name="T3" fmla="*/ 58 h 74"/>
                      <a:gd name="T4" fmla="*/ 16 w 50"/>
                      <a:gd name="T5" fmla="*/ 58 h 74"/>
                      <a:gd name="T6" fmla="*/ 16 w 50"/>
                      <a:gd name="T7" fmla="*/ 16 h 74"/>
                      <a:gd name="T8" fmla="*/ 34 w 50"/>
                      <a:gd name="T9" fmla="*/ 16 h 74"/>
                      <a:gd name="T10" fmla="*/ 34 w 50"/>
                      <a:gd name="T11" fmla="*/ 0 h 74"/>
                      <a:gd name="T12" fmla="*/ 16 w 50"/>
                      <a:gd name="T13" fmla="*/ 0 h 74"/>
                      <a:gd name="T14" fmla="*/ 0 w 50"/>
                      <a:gd name="T15" fmla="*/ 16 h 74"/>
                      <a:gd name="T16" fmla="*/ 0 w 50"/>
                      <a:gd name="T17" fmla="*/ 58 h 74"/>
                      <a:gd name="T18" fmla="*/ 16 w 50"/>
                      <a:gd name="T19" fmla="*/ 74 h 74"/>
                      <a:gd name="T20" fmla="*/ 34 w 50"/>
                      <a:gd name="T21" fmla="*/ 74 h 74"/>
                      <a:gd name="T22" fmla="*/ 50 w 50"/>
                      <a:gd name="T23" fmla="*/ 58 h 74"/>
                      <a:gd name="T24" fmla="*/ 50 w 50"/>
                      <a:gd name="T25" fmla="*/ 16 h 74"/>
                      <a:gd name="T26" fmla="*/ 34 w 50"/>
                      <a:gd name="T27" fmla="*/ 0 h 7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50" h="74">
                        <a:moveTo>
                          <a:pt x="34" y="16"/>
                        </a:moveTo>
                        <a:cubicBezTo>
                          <a:pt x="34" y="58"/>
                          <a:pt x="34" y="58"/>
                          <a:pt x="34" y="58"/>
                        </a:cubicBezTo>
                        <a:cubicBezTo>
                          <a:pt x="16" y="58"/>
                          <a:pt x="16" y="58"/>
                          <a:pt x="16" y="58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34" y="16"/>
                          <a:pt x="34" y="16"/>
                          <a:pt x="34" y="16"/>
                        </a:cubicBezTo>
                        <a:moveTo>
                          <a:pt x="34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7" y="0"/>
                          <a:pt x="0" y="7"/>
                          <a:pt x="0" y="16"/>
                        </a:cubicBezTo>
                        <a:cubicBezTo>
                          <a:pt x="0" y="58"/>
                          <a:pt x="0" y="58"/>
                          <a:pt x="0" y="58"/>
                        </a:cubicBezTo>
                        <a:cubicBezTo>
                          <a:pt x="0" y="66"/>
                          <a:pt x="7" y="74"/>
                          <a:pt x="16" y="74"/>
                        </a:cubicBezTo>
                        <a:cubicBezTo>
                          <a:pt x="34" y="74"/>
                          <a:pt x="34" y="74"/>
                          <a:pt x="34" y="74"/>
                        </a:cubicBezTo>
                        <a:cubicBezTo>
                          <a:pt x="43" y="74"/>
                          <a:pt x="50" y="66"/>
                          <a:pt x="50" y="58"/>
                        </a:cubicBezTo>
                        <a:cubicBezTo>
                          <a:pt x="50" y="16"/>
                          <a:pt x="50" y="16"/>
                          <a:pt x="50" y="16"/>
                        </a:cubicBezTo>
                        <a:cubicBezTo>
                          <a:pt x="50" y="7"/>
                          <a:pt x="43" y="0"/>
                          <a:pt x="34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54" name="Freeform 21"/>
                  <p:cNvSpPr>
                    <a:spLocks noEditPoints="1"/>
                  </p:cNvSpPr>
                  <p:nvPr/>
                </p:nvSpPr>
                <p:spPr bwMode="auto">
                  <a:xfrm>
                    <a:off x="1820865" y="4151132"/>
                    <a:ext cx="278610" cy="194867"/>
                  </a:xfrm>
                  <a:custGeom>
                    <a:avLst/>
                    <a:gdLst>
                      <a:gd name="T0" fmla="*/ 57 w 73"/>
                      <a:gd name="T1" fmla="*/ 16 h 51"/>
                      <a:gd name="T2" fmla="*/ 57 w 73"/>
                      <a:gd name="T3" fmla="*/ 35 h 51"/>
                      <a:gd name="T4" fmla="*/ 16 w 73"/>
                      <a:gd name="T5" fmla="*/ 35 h 51"/>
                      <a:gd name="T6" fmla="*/ 16 w 73"/>
                      <a:gd name="T7" fmla="*/ 16 h 51"/>
                      <a:gd name="T8" fmla="*/ 57 w 73"/>
                      <a:gd name="T9" fmla="*/ 16 h 51"/>
                      <a:gd name="T10" fmla="*/ 57 w 73"/>
                      <a:gd name="T11" fmla="*/ 0 h 51"/>
                      <a:gd name="T12" fmla="*/ 16 w 73"/>
                      <a:gd name="T13" fmla="*/ 0 h 51"/>
                      <a:gd name="T14" fmla="*/ 0 w 73"/>
                      <a:gd name="T15" fmla="*/ 16 h 51"/>
                      <a:gd name="T16" fmla="*/ 0 w 73"/>
                      <a:gd name="T17" fmla="*/ 35 h 51"/>
                      <a:gd name="T18" fmla="*/ 16 w 73"/>
                      <a:gd name="T19" fmla="*/ 51 h 51"/>
                      <a:gd name="T20" fmla="*/ 57 w 73"/>
                      <a:gd name="T21" fmla="*/ 51 h 51"/>
                      <a:gd name="T22" fmla="*/ 73 w 73"/>
                      <a:gd name="T23" fmla="*/ 35 h 51"/>
                      <a:gd name="T24" fmla="*/ 73 w 73"/>
                      <a:gd name="T25" fmla="*/ 16 h 51"/>
                      <a:gd name="T26" fmla="*/ 57 w 73"/>
                      <a:gd name="T27" fmla="*/ 0 h 5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73" h="51">
                        <a:moveTo>
                          <a:pt x="57" y="16"/>
                        </a:moveTo>
                        <a:cubicBezTo>
                          <a:pt x="57" y="35"/>
                          <a:pt x="57" y="35"/>
                          <a:pt x="57" y="35"/>
                        </a:cubicBezTo>
                        <a:cubicBezTo>
                          <a:pt x="16" y="35"/>
                          <a:pt x="16" y="35"/>
                          <a:pt x="16" y="35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57" y="16"/>
                          <a:pt x="57" y="16"/>
                          <a:pt x="57" y="16"/>
                        </a:cubicBezTo>
                        <a:moveTo>
                          <a:pt x="57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7" y="0"/>
                          <a:pt x="0" y="7"/>
                          <a:pt x="0" y="16"/>
                        </a:cubicBezTo>
                        <a:cubicBezTo>
                          <a:pt x="0" y="35"/>
                          <a:pt x="0" y="35"/>
                          <a:pt x="0" y="35"/>
                        </a:cubicBezTo>
                        <a:cubicBezTo>
                          <a:pt x="0" y="43"/>
                          <a:pt x="7" y="51"/>
                          <a:pt x="16" y="51"/>
                        </a:cubicBezTo>
                        <a:cubicBezTo>
                          <a:pt x="57" y="51"/>
                          <a:pt x="57" y="51"/>
                          <a:pt x="57" y="51"/>
                        </a:cubicBezTo>
                        <a:cubicBezTo>
                          <a:pt x="66" y="51"/>
                          <a:pt x="73" y="43"/>
                          <a:pt x="73" y="35"/>
                        </a:cubicBezTo>
                        <a:cubicBezTo>
                          <a:pt x="73" y="16"/>
                          <a:pt x="73" y="16"/>
                          <a:pt x="73" y="16"/>
                        </a:cubicBezTo>
                        <a:cubicBezTo>
                          <a:pt x="73" y="7"/>
                          <a:pt x="66" y="0"/>
                          <a:pt x="57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55" name="Freeform 22"/>
                  <p:cNvSpPr>
                    <a:spLocks noEditPoints="1"/>
                  </p:cNvSpPr>
                  <p:nvPr/>
                </p:nvSpPr>
                <p:spPr bwMode="auto">
                  <a:xfrm>
                    <a:off x="1907830" y="3820986"/>
                    <a:ext cx="191645" cy="273779"/>
                  </a:xfrm>
                  <a:custGeom>
                    <a:avLst/>
                    <a:gdLst>
                      <a:gd name="T0" fmla="*/ 34 w 50"/>
                      <a:gd name="T1" fmla="*/ 16 h 72"/>
                      <a:gd name="T2" fmla="*/ 34 w 50"/>
                      <a:gd name="T3" fmla="*/ 56 h 72"/>
                      <a:gd name="T4" fmla="*/ 16 w 50"/>
                      <a:gd name="T5" fmla="*/ 56 h 72"/>
                      <a:gd name="T6" fmla="*/ 16 w 50"/>
                      <a:gd name="T7" fmla="*/ 16 h 72"/>
                      <a:gd name="T8" fmla="*/ 34 w 50"/>
                      <a:gd name="T9" fmla="*/ 16 h 72"/>
                      <a:gd name="T10" fmla="*/ 34 w 50"/>
                      <a:gd name="T11" fmla="*/ 0 h 72"/>
                      <a:gd name="T12" fmla="*/ 16 w 50"/>
                      <a:gd name="T13" fmla="*/ 0 h 72"/>
                      <a:gd name="T14" fmla="*/ 0 w 50"/>
                      <a:gd name="T15" fmla="*/ 16 h 72"/>
                      <a:gd name="T16" fmla="*/ 0 w 50"/>
                      <a:gd name="T17" fmla="*/ 56 h 72"/>
                      <a:gd name="T18" fmla="*/ 16 w 50"/>
                      <a:gd name="T19" fmla="*/ 72 h 72"/>
                      <a:gd name="T20" fmla="*/ 34 w 50"/>
                      <a:gd name="T21" fmla="*/ 72 h 72"/>
                      <a:gd name="T22" fmla="*/ 50 w 50"/>
                      <a:gd name="T23" fmla="*/ 56 h 72"/>
                      <a:gd name="T24" fmla="*/ 50 w 50"/>
                      <a:gd name="T25" fmla="*/ 16 h 72"/>
                      <a:gd name="T26" fmla="*/ 34 w 50"/>
                      <a:gd name="T27" fmla="*/ 0 h 7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50" h="72">
                        <a:moveTo>
                          <a:pt x="34" y="16"/>
                        </a:moveTo>
                        <a:cubicBezTo>
                          <a:pt x="34" y="56"/>
                          <a:pt x="34" y="56"/>
                          <a:pt x="34" y="56"/>
                        </a:cubicBezTo>
                        <a:cubicBezTo>
                          <a:pt x="16" y="56"/>
                          <a:pt x="16" y="56"/>
                          <a:pt x="16" y="56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34" y="16"/>
                          <a:pt x="34" y="16"/>
                          <a:pt x="34" y="16"/>
                        </a:cubicBezTo>
                        <a:moveTo>
                          <a:pt x="34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7" y="0"/>
                          <a:pt x="0" y="7"/>
                          <a:pt x="0" y="16"/>
                        </a:cubicBezTo>
                        <a:cubicBezTo>
                          <a:pt x="0" y="56"/>
                          <a:pt x="0" y="56"/>
                          <a:pt x="0" y="56"/>
                        </a:cubicBezTo>
                        <a:cubicBezTo>
                          <a:pt x="0" y="65"/>
                          <a:pt x="7" y="72"/>
                          <a:pt x="16" y="72"/>
                        </a:cubicBezTo>
                        <a:cubicBezTo>
                          <a:pt x="34" y="72"/>
                          <a:pt x="34" y="72"/>
                          <a:pt x="34" y="72"/>
                        </a:cubicBezTo>
                        <a:cubicBezTo>
                          <a:pt x="43" y="72"/>
                          <a:pt x="50" y="65"/>
                          <a:pt x="50" y="56"/>
                        </a:cubicBezTo>
                        <a:cubicBezTo>
                          <a:pt x="50" y="16"/>
                          <a:pt x="50" y="16"/>
                          <a:pt x="50" y="16"/>
                        </a:cubicBezTo>
                        <a:cubicBezTo>
                          <a:pt x="50" y="7"/>
                          <a:pt x="43" y="0"/>
                          <a:pt x="34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56" name="Freeform 23"/>
                  <p:cNvSpPr>
                    <a:spLocks noEditPoints="1"/>
                  </p:cNvSpPr>
                  <p:nvPr/>
                </p:nvSpPr>
                <p:spPr bwMode="auto">
                  <a:xfrm>
                    <a:off x="1661428" y="3405486"/>
                    <a:ext cx="600703" cy="594262"/>
                  </a:xfrm>
                  <a:custGeom>
                    <a:avLst/>
                    <a:gdLst>
                      <a:gd name="T0" fmla="*/ 105 w 158"/>
                      <a:gd name="T1" fmla="*/ 16 h 156"/>
                      <a:gd name="T2" fmla="*/ 140 w 158"/>
                      <a:gd name="T3" fmla="*/ 56 h 156"/>
                      <a:gd name="T4" fmla="*/ 56 w 158"/>
                      <a:gd name="T5" fmla="*/ 140 h 156"/>
                      <a:gd name="T6" fmla="*/ 17 w 158"/>
                      <a:gd name="T7" fmla="*/ 99 h 156"/>
                      <a:gd name="T8" fmla="*/ 105 w 158"/>
                      <a:gd name="T9" fmla="*/ 16 h 156"/>
                      <a:gd name="T10" fmla="*/ 105 w 158"/>
                      <a:gd name="T11" fmla="*/ 0 h 156"/>
                      <a:gd name="T12" fmla="*/ 94 w 158"/>
                      <a:gd name="T13" fmla="*/ 5 h 156"/>
                      <a:gd name="T14" fmla="*/ 6 w 158"/>
                      <a:gd name="T15" fmla="*/ 87 h 156"/>
                      <a:gd name="T16" fmla="*/ 5 w 158"/>
                      <a:gd name="T17" fmla="*/ 109 h 156"/>
                      <a:gd name="T18" fmla="*/ 44 w 158"/>
                      <a:gd name="T19" fmla="*/ 151 h 156"/>
                      <a:gd name="T20" fmla="*/ 55 w 158"/>
                      <a:gd name="T21" fmla="*/ 156 h 156"/>
                      <a:gd name="T22" fmla="*/ 56 w 158"/>
                      <a:gd name="T23" fmla="*/ 156 h 156"/>
                      <a:gd name="T24" fmla="*/ 67 w 158"/>
                      <a:gd name="T25" fmla="*/ 152 h 156"/>
                      <a:gd name="T26" fmla="*/ 151 w 158"/>
                      <a:gd name="T27" fmla="*/ 67 h 156"/>
                      <a:gd name="T28" fmla="*/ 152 w 158"/>
                      <a:gd name="T29" fmla="*/ 45 h 156"/>
                      <a:gd name="T30" fmla="*/ 117 w 158"/>
                      <a:gd name="T31" fmla="*/ 6 h 156"/>
                      <a:gd name="T32" fmla="*/ 105 w 158"/>
                      <a:gd name="T33" fmla="*/ 0 h 156"/>
                      <a:gd name="T34" fmla="*/ 105 w 158"/>
                      <a:gd name="T35" fmla="*/ 0 h 15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</a:cxnLst>
                    <a:rect l="0" t="0" r="r" b="b"/>
                    <a:pathLst>
                      <a:path w="158" h="156">
                        <a:moveTo>
                          <a:pt x="105" y="16"/>
                        </a:moveTo>
                        <a:cubicBezTo>
                          <a:pt x="140" y="56"/>
                          <a:pt x="140" y="56"/>
                          <a:pt x="140" y="56"/>
                        </a:cubicBezTo>
                        <a:cubicBezTo>
                          <a:pt x="56" y="140"/>
                          <a:pt x="56" y="140"/>
                          <a:pt x="56" y="140"/>
                        </a:cubicBezTo>
                        <a:cubicBezTo>
                          <a:pt x="17" y="99"/>
                          <a:pt x="17" y="99"/>
                          <a:pt x="17" y="99"/>
                        </a:cubicBezTo>
                        <a:cubicBezTo>
                          <a:pt x="105" y="16"/>
                          <a:pt x="105" y="16"/>
                          <a:pt x="105" y="16"/>
                        </a:cubicBezTo>
                        <a:moveTo>
                          <a:pt x="105" y="0"/>
                        </a:moveTo>
                        <a:cubicBezTo>
                          <a:pt x="101" y="0"/>
                          <a:pt x="97" y="2"/>
                          <a:pt x="94" y="5"/>
                        </a:cubicBezTo>
                        <a:cubicBezTo>
                          <a:pt x="6" y="87"/>
                          <a:pt x="6" y="87"/>
                          <a:pt x="6" y="87"/>
                        </a:cubicBezTo>
                        <a:cubicBezTo>
                          <a:pt x="0" y="93"/>
                          <a:pt x="0" y="103"/>
                          <a:pt x="5" y="109"/>
                        </a:cubicBezTo>
                        <a:cubicBezTo>
                          <a:pt x="44" y="151"/>
                          <a:pt x="44" y="151"/>
                          <a:pt x="44" y="151"/>
                        </a:cubicBezTo>
                        <a:cubicBezTo>
                          <a:pt x="47" y="154"/>
                          <a:pt x="51" y="156"/>
                          <a:pt x="55" y="156"/>
                        </a:cubicBezTo>
                        <a:cubicBezTo>
                          <a:pt x="55" y="156"/>
                          <a:pt x="56" y="156"/>
                          <a:pt x="56" y="156"/>
                        </a:cubicBezTo>
                        <a:cubicBezTo>
                          <a:pt x="60" y="156"/>
                          <a:pt x="64" y="155"/>
                          <a:pt x="67" y="152"/>
                        </a:cubicBezTo>
                        <a:cubicBezTo>
                          <a:pt x="151" y="67"/>
                          <a:pt x="151" y="67"/>
                          <a:pt x="151" y="67"/>
                        </a:cubicBezTo>
                        <a:cubicBezTo>
                          <a:pt x="157" y="61"/>
                          <a:pt x="158" y="52"/>
                          <a:pt x="152" y="45"/>
                        </a:cubicBezTo>
                        <a:cubicBezTo>
                          <a:pt x="117" y="6"/>
                          <a:pt x="117" y="6"/>
                          <a:pt x="117" y="6"/>
                        </a:cubicBezTo>
                        <a:cubicBezTo>
                          <a:pt x="114" y="3"/>
                          <a:pt x="110" y="1"/>
                          <a:pt x="105" y="0"/>
                        </a:cubicBezTo>
                        <a:cubicBezTo>
                          <a:pt x="105" y="0"/>
                          <a:pt x="105" y="0"/>
                          <a:pt x="105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57" name="Freeform 24"/>
                  <p:cNvSpPr>
                    <a:spLocks noEditPoints="1"/>
                  </p:cNvSpPr>
                  <p:nvPr/>
                </p:nvSpPr>
                <p:spPr bwMode="auto">
                  <a:xfrm>
                    <a:off x="1555138" y="3790388"/>
                    <a:ext cx="318872" cy="293105"/>
                  </a:xfrm>
                  <a:custGeom>
                    <a:avLst/>
                    <a:gdLst>
                      <a:gd name="T0" fmla="*/ 32 w 84"/>
                      <a:gd name="T1" fmla="*/ 16 h 77"/>
                      <a:gd name="T2" fmla="*/ 67 w 84"/>
                      <a:gd name="T3" fmla="*/ 50 h 77"/>
                      <a:gd name="T4" fmla="*/ 17 w 84"/>
                      <a:gd name="T5" fmla="*/ 61 h 77"/>
                      <a:gd name="T6" fmla="*/ 32 w 84"/>
                      <a:gd name="T7" fmla="*/ 16 h 77"/>
                      <a:gd name="T8" fmla="*/ 32 w 84"/>
                      <a:gd name="T9" fmla="*/ 0 h 77"/>
                      <a:gd name="T10" fmla="*/ 28 w 84"/>
                      <a:gd name="T11" fmla="*/ 1 h 77"/>
                      <a:gd name="T12" fmla="*/ 17 w 84"/>
                      <a:gd name="T13" fmla="*/ 11 h 77"/>
                      <a:gd name="T14" fmla="*/ 2 w 84"/>
                      <a:gd name="T15" fmla="*/ 56 h 77"/>
                      <a:gd name="T16" fmla="*/ 5 w 84"/>
                      <a:gd name="T17" fmla="*/ 72 h 77"/>
                      <a:gd name="T18" fmla="*/ 17 w 84"/>
                      <a:gd name="T19" fmla="*/ 77 h 77"/>
                      <a:gd name="T20" fmla="*/ 20 w 84"/>
                      <a:gd name="T21" fmla="*/ 76 h 77"/>
                      <a:gd name="T22" fmla="*/ 71 w 84"/>
                      <a:gd name="T23" fmla="*/ 65 h 77"/>
                      <a:gd name="T24" fmla="*/ 83 w 84"/>
                      <a:gd name="T25" fmla="*/ 54 h 77"/>
                      <a:gd name="T26" fmla="*/ 78 w 84"/>
                      <a:gd name="T27" fmla="*/ 38 h 77"/>
                      <a:gd name="T28" fmla="*/ 43 w 84"/>
                      <a:gd name="T29" fmla="*/ 5 h 77"/>
                      <a:gd name="T30" fmla="*/ 32 w 84"/>
                      <a:gd name="T31" fmla="*/ 0 h 7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</a:cxnLst>
                    <a:rect l="0" t="0" r="r" b="b"/>
                    <a:pathLst>
                      <a:path w="84" h="77">
                        <a:moveTo>
                          <a:pt x="32" y="16"/>
                        </a:moveTo>
                        <a:cubicBezTo>
                          <a:pt x="67" y="50"/>
                          <a:pt x="67" y="50"/>
                          <a:pt x="67" y="50"/>
                        </a:cubicBezTo>
                        <a:cubicBezTo>
                          <a:pt x="17" y="61"/>
                          <a:pt x="17" y="61"/>
                          <a:pt x="17" y="61"/>
                        </a:cubicBezTo>
                        <a:cubicBezTo>
                          <a:pt x="32" y="16"/>
                          <a:pt x="32" y="16"/>
                          <a:pt x="32" y="16"/>
                        </a:cubicBezTo>
                        <a:moveTo>
                          <a:pt x="32" y="0"/>
                        </a:moveTo>
                        <a:cubicBezTo>
                          <a:pt x="31" y="0"/>
                          <a:pt x="29" y="0"/>
                          <a:pt x="28" y="1"/>
                        </a:cubicBezTo>
                        <a:cubicBezTo>
                          <a:pt x="23" y="2"/>
                          <a:pt x="18" y="6"/>
                          <a:pt x="17" y="11"/>
                        </a:cubicBezTo>
                        <a:cubicBezTo>
                          <a:pt x="2" y="56"/>
                          <a:pt x="2" y="56"/>
                          <a:pt x="2" y="56"/>
                        </a:cubicBezTo>
                        <a:cubicBezTo>
                          <a:pt x="0" y="61"/>
                          <a:pt x="1" y="67"/>
                          <a:pt x="5" y="72"/>
                        </a:cubicBezTo>
                        <a:cubicBezTo>
                          <a:pt x="8" y="75"/>
                          <a:pt x="12" y="77"/>
                          <a:pt x="17" y="77"/>
                        </a:cubicBezTo>
                        <a:cubicBezTo>
                          <a:pt x="18" y="77"/>
                          <a:pt x="19" y="77"/>
                          <a:pt x="20" y="76"/>
                        </a:cubicBezTo>
                        <a:cubicBezTo>
                          <a:pt x="71" y="65"/>
                          <a:pt x="71" y="65"/>
                          <a:pt x="71" y="65"/>
                        </a:cubicBezTo>
                        <a:cubicBezTo>
                          <a:pt x="77" y="64"/>
                          <a:pt x="81" y="59"/>
                          <a:pt x="83" y="54"/>
                        </a:cubicBezTo>
                        <a:cubicBezTo>
                          <a:pt x="84" y="48"/>
                          <a:pt x="83" y="42"/>
                          <a:pt x="78" y="38"/>
                        </a:cubicBezTo>
                        <a:cubicBezTo>
                          <a:pt x="43" y="5"/>
                          <a:pt x="43" y="5"/>
                          <a:pt x="43" y="5"/>
                        </a:cubicBezTo>
                        <a:cubicBezTo>
                          <a:pt x="40" y="2"/>
                          <a:pt x="36" y="0"/>
                          <a:pt x="32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58" name="Freeform 25"/>
                  <p:cNvSpPr>
                    <a:spLocks/>
                  </p:cNvSpPr>
                  <p:nvPr/>
                </p:nvSpPr>
                <p:spPr bwMode="auto">
                  <a:xfrm>
                    <a:off x="1371545" y="3642225"/>
                    <a:ext cx="69249" cy="148163"/>
                  </a:xfrm>
                  <a:custGeom>
                    <a:avLst/>
                    <a:gdLst>
                      <a:gd name="T0" fmla="*/ 0 w 43"/>
                      <a:gd name="T1" fmla="*/ 0 h 92"/>
                      <a:gd name="T2" fmla="*/ 43 w 43"/>
                      <a:gd name="T3" fmla="*/ 0 h 92"/>
                      <a:gd name="T4" fmla="*/ 43 w 43"/>
                      <a:gd name="T5" fmla="*/ 92 h 92"/>
                      <a:gd name="T6" fmla="*/ 0 w 43"/>
                      <a:gd name="T7" fmla="*/ 92 h 92"/>
                      <a:gd name="T8" fmla="*/ 0 w 43"/>
                      <a:gd name="T9" fmla="*/ 0 h 92"/>
                      <a:gd name="T10" fmla="*/ 0 w 43"/>
                      <a:gd name="T11" fmla="*/ 0 h 9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43" h="92">
                        <a:moveTo>
                          <a:pt x="0" y="0"/>
                        </a:moveTo>
                        <a:lnTo>
                          <a:pt x="43" y="0"/>
                        </a:lnTo>
                        <a:lnTo>
                          <a:pt x="43" y="92"/>
                        </a:lnTo>
                        <a:lnTo>
                          <a:pt x="0" y="92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59" name="Freeform 26"/>
                  <p:cNvSpPr>
                    <a:spLocks/>
                  </p:cNvSpPr>
                  <p:nvPr/>
                </p:nvSpPr>
                <p:spPr bwMode="auto">
                  <a:xfrm>
                    <a:off x="1371545" y="3642225"/>
                    <a:ext cx="156215" cy="59588"/>
                  </a:xfrm>
                  <a:custGeom>
                    <a:avLst/>
                    <a:gdLst>
                      <a:gd name="T0" fmla="*/ 0 w 97"/>
                      <a:gd name="T1" fmla="*/ 0 h 37"/>
                      <a:gd name="T2" fmla="*/ 97 w 97"/>
                      <a:gd name="T3" fmla="*/ 0 h 37"/>
                      <a:gd name="T4" fmla="*/ 97 w 97"/>
                      <a:gd name="T5" fmla="*/ 37 h 37"/>
                      <a:gd name="T6" fmla="*/ 0 w 97"/>
                      <a:gd name="T7" fmla="*/ 37 h 37"/>
                      <a:gd name="T8" fmla="*/ 0 w 97"/>
                      <a:gd name="T9" fmla="*/ 0 h 37"/>
                      <a:gd name="T10" fmla="*/ 0 w 97"/>
                      <a:gd name="T11" fmla="*/ 0 h 3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97" h="37">
                        <a:moveTo>
                          <a:pt x="0" y="0"/>
                        </a:moveTo>
                        <a:lnTo>
                          <a:pt x="97" y="0"/>
                        </a:lnTo>
                        <a:lnTo>
                          <a:pt x="97" y="37"/>
                        </a:lnTo>
                        <a:lnTo>
                          <a:pt x="0" y="37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0" name="Freeform 27"/>
                  <p:cNvSpPr>
                    <a:spLocks/>
                  </p:cNvSpPr>
                  <p:nvPr/>
                </p:nvSpPr>
                <p:spPr bwMode="auto">
                  <a:xfrm>
                    <a:off x="1622777" y="3642225"/>
                    <a:ext cx="161046" cy="59588"/>
                  </a:xfrm>
                  <a:custGeom>
                    <a:avLst/>
                    <a:gdLst>
                      <a:gd name="T0" fmla="*/ 0 w 100"/>
                      <a:gd name="T1" fmla="*/ 37 h 37"/>
                      <a:gd name="T2" fmla="*/ 0 w 100"/>
                      <a:gd name="T3" fmla="*/ 0 h 37"/>
                      <a:gd name="T4" fmla="*/ 100 w 100"/>
                      <a:gd name="T5" fmla="*/ 0 h 37"/>
                      <a:gd name="T6" fmla="*/ 64 w 100"/>
                      <a:gd name="T7" fmla="*/ 37 h 37"/>
                      <a:gd name="T8" fmla="*/ 0 w 100"/>
                      <a:gd name="T9" fmla="*/ 37 h 37"/>
                      <a:gd name="T10" fmla="*/ 0 w 100"/>
                      <a:gd name="T11" fmla="*/ 37 h 37"/>
                      <a:gd name="T12" fmla="*/ 0 w 100"/>
                      <a:gd name="T13" fmla="*/ 37 h 3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</a:cxnLst>
                    <a:rect l="0" t="0" r="r" b="b"/>
                    <a:pathLst>
                      <a:path w="100" h="37">
                        <a:moveTo>
                          <a:pt x="0" y="37"/>
                        </a:moveTo>
                        <a:lnTo>
                          <a:pt x="0" y="0"/>
                        </a:lnTo>
                        <a:lnTo>
                          <a:pt x="100" y="0"/>
                        </a:lnTo>
                        <a:lnTo>
                          <a:pt x="64" y="37"/>
                        </a:lnTo>
                        <a:lnTo>
                          <a:pt x="0" y="37"/>
                        </a:lnTo>
                        <a:lnTo>
                          <a:pt x="0" y="37"/>
                        </a:lnTo>
                        <a:lnTo>
                          <a:pt x="0" y="37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1" name="Freeform 28"/>
                  <p:cNvSpPr>
                    <a:spLocks/>
                  </p:cNvSpPr>
                  <p:nvPr/>
                </p:nvSpPr>
                <p:spPr bwMode="auto">
                  <a:xfrm>
                    <a:off x="1622777" y="4212330"/>
                    <a:ext cx="161046" cy="72471"/>
                  </a:xfrm>
                  <a:custGeom>
                    <a:avLst/>
                    <a:gdLst>
                      <a:gd name="T0" fmla="*/ 0 w 100"/>
                      <a:gd name="T1" fmla="*/ 0 h 45"/>
                      <a:gd name="T2" fmla="*/ 100 w 100"/>
                      <a:gd name="T3" fmla="*/ 0 h 45"/>
                      <a:gd name="T4" fmla="*/ 100 w 100"/>
                      <a:gd name="T5" fmla="*/ 45 h 45"/>
                      <a:gd name="T6" fmla="*/ 0 w 100"/>
                      <a:gd name="T7" fmla="*/ 45 h 45"/>
                      <a:gd name="T8" fmla="*/ 0 w 100"/>
                      <a:gd name="T9" fmla="*/ 0 h 45"/>
                      <a:gd name="T10" fmla="*/ 0 w 100"/>
                      <a:gd name="T11" fmla="*/ 0 h 4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100" h="45">
                        <a:moveTo>
                          <a:pt x="0" y="0"/>
                        </a:moveTo>
                        <a:lnTo>
                          <a:pt x="100" y="0"/>
                        </a:lnTo>
                        <a:lnTo>
                          <a:pt x="100" y="45"/>
                        </a:lnTo>
                        <a:lnTo>
                          <a:pt x="0" y="45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2" name="Freeform 29"/>
                  <p:cNvSpPr>
                    <a:spLocks/>
                  </p:cNvSpPr>
                  <p:nvPr/>
                </p:nvSpPr>
                <p:spPr bwMode="auto">
                  <a:xfrm>
                    <a:off x="1371545" y="4125365"/>
                    <a:ext cx="69249" cy="159437"/>
                  </a:xfrm>
                  <a:custGeom>
                    <a:avLst/>
                    <a:gdLst>
                      <a:gd name="T0" fmla="*/ 0 w 43"/>
                      <a:gd name="T1" fmla="*/ 0 h 99"/>
                      <a:gd name="T2" fmla="*/ 43 w 43"/>
                      <a:gd name="T3" fmla="*/ 0 h 99"/>
                      <a:gd name="T4" fmla="*/ 43 w 43"/>
                      <a:gd name="T5" fmla="*/ 99 h 99"/>
                      <a:gd name="T6" fmla="*/ 0 w 43"/>
                      <a:gd name="T7" fmla="*/ 99 h 99"/>
                      <a:gd name="T8" fmla="*/ 0 w 43"/>
                      <a:gd name="T9" fmla="*/ 0 h 99"/>
                      <a:gd name="T10" fmla="*/ 0 w 43"/>
                      <a:gd name="T11" fmla="*/ 0 h 99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43" h="99">
                        <a:moveTo>
                          <a:pt x="0" y="0"/>
                        </a:moveTo>
                        <a:lnTo>
                          <a:pt x="43" y="0"/>
                        </a:lnTo>
                        <a:lnTo>
                          <a:pt x="43" y="99"/>
                        </a:lnTo>
                        <a:lnTo>
                          <a:pt x="0" y="99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3" name="Freeform 30"/>
                  <p:cNvSpPr>
                    <a:spLocks/>
                  </p:cNvSpPr>
                  <p:nvPr/>
                </p:nvSpPr>
                <p:spPr bwMode="auto">
                  <a:xfrm>
                    <a:off x="1371545" y="4212330"/>
                    <a:ext cx="156215" cy="72471"/>
                  </a:xfrm>
                  <a:custGeom>
                    <a:avLst/>
                    <a:gdLst>
                      <a:gd name="T0" fmla="*/ 0 w 97"/>
                      <a:gd name="T1" fmla="*/ 0 h 45"/>
                      <a:gd name="T2" fmla="*/ 97 w 97"/>
                      <a:gd name="T3" fmla="*/ 0 h 45"/>
                      <a:gd name="T4" fmla="*/ 97 w 97"/>
                      <a:gd name="T5" fmla="*/ 45 h 45"/>
                      <a:gd name="T6" fmla="*/ 0 w 97"/>
                      <a:gd name="T7" fmla="*/ 45 h 45"/>
                      <a:gd name="T8" fmla="*/ 0 w 97"/>
                      <a:gd name="T9" fmla="*/ 0 h 45"/>
                      <a:gd name="T10" fmla="*/ 0 w 97"/>
                      <a:gd name="T11" fmla="*/ 0 h 4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97" h="45">
                        <a:moveTo>
                          <a:pt x="0" y="0"/>
                        </a:moveTo>
                        <a:lnTo>
                          <a:pt x="97" y="0"/>
                        </a:lnTo>
                        <a:lnTo>
                          <a:pt x="97" y="45"/>
                        </a:lnTo>
                        <a:lnTo>
                          <a:pt x="0" y="45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4" name="Freeform 31"/>
                  <p:cNvSpPr>
                    <a:spLocks/>
                  </p:cNvSpPr>
                  <p:nvPr/>
                </p:nvSpPr>
                <p:spPr bwMode="auto">
                  <a:xfrm>
                    <a:off x="1371545" y="3880574"/>
                    <a:ext cx="69249" cy="152995"/>
                  </a:xfrm>
                  <a:custGeom>
                    <a:avLst/>
                    <a:gdLst>
                      <a:gd name="T0" fmla="*/ 0 w 43"/>
                      <a:gd name="T1" fmla="*/ 0 h 95"/>
                      <a:gd name="T2" fmla="*/ 43 w 43"/>
                      <a:gd name="T3" fmla="*/ 0 h 95"/>
                      <a:gd name="T4" fmla="*/ 43 w 43"/>
                      <a:gd name="T5" fmla="*/ 95 h 95"/>
                      <a:gd name="T6" fmla="*/ 0 w 43"/>
                      <a:gd name="T7" fmla="*/ 95 h 95"/>
                      <a:gd name="T8" fmla="*/ 0 w 43"/>
                      <a:gd name="T9" fmla="*/ 0 h 95"/>
                      <a:gd name="T10" fmla="*/ 0 w 43"/>
                      <a:gd name="T11" fmla="*/ 0 h 9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43" h="95">
                        <a:moveTo>
                          <a:pt x="0" y="0"/>
                        </a:moveTo>
                        <a:lnTo>
                          <a:pt x="43" y="0"/>
                        </a:lnTo>
                        <a:lnTo>
                          <a:pt x="43" y="95"/>
                        </a:lnTo>
                        <a:lnTo>
                          <a:pt x="0" y="95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5" name="Freeform 32"/>
                  <p:cNvSpPr>
                    <a:spLocks/>
                  </p:cNvSpPr>
                  <p:nvPr/>
                </p:nvSpPr>
                <p:spPr bwMode="auto">
                  <a:xfrm>
                    <a:off x="1969027" y="4125365"/>
                    <a:ext cx="69249" cy="159437"/>
                  </a:xfrm>
                  <a:custGeom>
                    <a:avLst/>
                    <a:gdLst>
                      <a:gd name="T0" fmla="*/ 0 w 43"/>
                      <a:gd name="T1" fmla="*/ 0 h 99"/>
                      <a:gd name="T2" fmla="*/ 43 w 43"/>
                      <a:gd name="T3" fmla="*/ 0 h 99"/>
                      <a:gd name="T4" fmla="*/ 43 w 43"/>
                      <a:gd name="T5" fmla="*/ 99 h 99"/>
                      <a:gd name="T6" fmla="*/ 0 w 43"/>
                      <a:gd name="T7" fmla="*/ 99 h 99"/>
                      <a:gd name="T8" fmla="*/ 0 w 43"/>
                      <a:gd name="T9" fmla="*/ 0 h 99"/>
                      <a:gd name="T10" fmla="*/ 0 w 43"/>
                      <a:gd name="T11" fmla="*/ 0 h 99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43" h="99">
                        <a:moveTo>
                          <a:pt x="0" y="0"/>
                        </a:moveTo>
                        <a:lnTo>
                          <a:pt x="43" y="0"/>
                        </a:lnTo>
                        <a:lnTo>
                          <a:pt x="43" y="99"/>
                        </a:lnTo>
                        <a:lnTo>
                          <a:pt x="0" y="99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6" name="Freeform 33"/>
                  <p:cNvSpPr>
                    <a:spLocks/>
                  </p:cNvSpPr>
                  <p:nvPr/>
                </p:nvSpPr>
                <p:spPr bwMode="auto">
                  <a:xfrm>
                    <a:off x="1882062" y="4212330"/>
                    <a:ext cx="156215" cy="72471"/>
                  </a:xfrm>
                  <a:custGeom>
                    <a:avLst/>
                    <a:gdLst>
                      <a:gd name="T0" fmla="*/ 0 w 97"/>
                      <a:gd name="T1" fmla="*/ 0 h 45"/>
                      <a:gd name="T2" fmla="*/ 97 w 97"/>
                      <a:gd name="T3" fmla="*/ 0 h 45"/>
                      <a:gd name="T4" fmla="*/ 97 w 97"/>
                      <a:gd name="T5" fmla="*/ 45 h 45"/>
                      <a:gd name="T6" fmla="*/ 0 w 97"/>
                      <a:gd name="T7" fmla="*/ 45 h 45"/>
                      <a:gd name="T8" fmla="*/ 0 w 97"/>
                      <a:gd name="T9" fmla="*/ 0 h 45"/>
                      <a:gd name="T10" fmla="*/ 0 w 97"/>
                      <a:gd name="T11" fmla="*/ 0 h 4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97" h="45">
                        <a:moveTo>
                          <a:pt x="0" y="0"/>
                        </a:moveTo>
                        <a:lnTo>
                          <a:pt x="97" y="0"/>
                        </a:lnTo>
                        <a:lnTo>
                          <a:pt x="97" y="45"/>
                        </a:lnTo>
                        <a:lnTo>
                          <a:pt x="0" y="45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7" name="Freeform 34"/>
                  <p:cNvSpPr>
                    <a:spLocks/>
                  </p:cNvSpPr>
                  <p:nvPr/>
                </p:nvSpPr>
                <p:spPr bwMode="auto">
                  <a:xfrm>
                    <a:off x="1969027" y="3880574"/>
                    <a:ext cx="69249" cy="152995"/>
                  </a:xfrm>
                  <a:custGeom>
                    <a:avLst/>
                    <a:gdLst>
                      <a:gd name="T0" fmla="*/ 0 w 43"/>
                      <a:gd name="T1" fmla="*/ 0 h 95"/>
                      <a:gd name="T2" fmla="*/ 43 w 43"/>
                      <a:gd name="T3" fmla="*/ 0 h 95"/>
                      <a:gd name="T4" fmla="*/ 43 w 43"/>
                      <a:gd name="T5" fmla="*/ 95 h 95"/>
                      <a:gd name="T6" fmla="*/ 0 w 43"/>
                      <a:gd name="T7" fmla="*/ 95 h 95"/>
                      <a:gd name="T8" fmla="*/ 0 w 43"/>
                      <a:gd name="T9" fmla="*/ 0 h 95"/>
                      <a:gd name="T10" fmla="*/ 0 w 43"/>
                      <a:gd name="T11" fmla="*/ 0 h 9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43" h="95">
                        <a:moveTo>
                          <a:pt x="0" y="0"/>
                        </a:moveTo>
                        <a:lnTo>
                          <a:pt x="43" y="0"/>
                        </a:lnTo>
                        <a:lnTo>
                          <a:pt x="43" y="95"/>
                        </a:lnTo>
                        <a:lnTo>
                          <a:pt x="0" y="95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8" name="Freeform 35"/>
                  <p:cNvSpPr>
                    <a:spLocks/>
                  </p:cNvSpPr>
                  <p:nvPr/>
                </p:nvSpPr>
                <p:spPr bwMode="auto">
                  <a:xfrm>
                    <a:off x="1725847" y="3466684"/>
                    <a:ext cx="468645" cy="471867"/>
                  </a:xfrm>
                  <a:custGeom>
                    <a:avLst/>
                    <a:gdLst>
                      <a:gd name="T0" fmla="*/ 208 w 291"/>
                      <a:gd name="T1" fmla="*/ 0 h 293"/>
                      <a:gd name="T2" fmla="*/ 0 w 291"/>
                      <a:gd name="T3" fmla="*/ 196 h 293"/>
                      <a:gd name="T4" fmla="*/ 92 w 291"/>
                      <a:gd name="T5" fmla="*/ 293 h 293"/>
                      <a:gd name="T6" fmla="*/ 291 w 291"/>
                      <a:gd name="T7" fmla="*/ 94 h 293"/>
                      <a:gd name="T8" fmla="*/ 208 w 291"/>
                      <a:gd name="T9" fmla="*/ 0 h 293"/>
                      <a:gd name="T10" fmla="*/ 208 w 291"/>
                      <a:gd name="T11" fmla="*/ 0 h 293"/>
                      <a:gd name="T12" fmla="*/ 208 w 291"/>
                      <a:gd name="T13" fmla="*/ 0 h 29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</a:cxnLst>
                    <a:rect l="0" t="0" r="r" b="b"/>
                    <a:pathLst>
                      <a:path w="291" h="293">
                        <a:moveTo>
                          <a:pt x="208" y="0"/>
                        </a:moveTo>
                        <a:lnTo>
                          <a:pt x="0" y="196"/>
                        </a:lnTo>
                        <a:lnTo>
                          <a:pt x="92" y="293"/>
                        </a:lnTo>
                        <a:lnTo>
                          <a:pt x="291" y="94"/>
                        </a:lnTo>
                        <a:lnTo>
                          <a:pt x="208" y="0"/>
                        </a:lnTo>
                        <a:lnTo>
                          <a:pt x="208" y="0"/>
                        </a:lnTo>
                        <a:lnTo>
                          <a:pt x="208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9" name="Freeform 36"/>
                  <p:cNvSpPr>
                    <a:spLocks/>
                  </p:cNvSpPr>
                  <p:nvPr/>
                </p:nvSpPr>
                <p:spPr bwMode="auto">
                  <a:xfrm>
                    <a:off x="1619556" y="3849975"/>
                    <a:ext cx="190035" cy="172320"/>
                  </a:xfrm>
                  <a:custGeom>
                    <a:avLst/>
                    <a:gdLst>
                      <a:gd name="T0" fmla="*/ 35 w 118"/>
                      <a:gd name="T1" fmla="*/ 0 h 107"/>
                      <a:gd name="T2" fmla="*/ 0 w 118"/>
                      <a:gd name="T3" fmla="*/ 107 h 107"/>
                      <a:gd name="T4" fmla="*/ 118 w 118"/>
                      <a:gd name="T5" fmla="*/ 81 h 107"/>
                      <a:gd name="T6" fmla="*/ 35 w 118"/>
                      <a:gd name="T7" fmla="*/ 0 h 107"/>
                      <a:gd name="T8" fmla="*/ 35 w 118"/>
                      <a:gd name="T9" fmla="*/ 0 h 107"/>
                      <a:gd name="T10" fmla="*/ 35 w 118"/>
                      <a:gd name="T11" fmla="*/ 0 h 10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118" h="107">
                        <a:moveTo>
                          <a:pt x="35" y="0"/>
                        </a:moveTo>
                        <a:lnTo>
                          <a:pt x="0" y="107"/>
                        </a:lnTo>
                        <a:lnTo>
                          <a:pt x="118" y="81"/>
                        </a:lnTo>
                        <a:lnTo>
                          <a:pt x="35" y="0"/>
                        </a:lnTo>
                        <a:lnTo>
                          <a:pt x="35" y="0"/>
                        </a:lnTo>
                        <a:lnTo>
                          <a:pt x="35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</p:grpSp>
        </p:grpSp>
        <p:sp>
          <p:nvSpPr>
            <p:cNvPr id="3" name="TextBox 2"/>
            <p:cNvSpPr txBox="1"/>
            <p:nvPr/>
          </p:nvSpPr>
          <p:spPr>
            <a:xfrm>
              <a:off x="12153735" y="2475690"/>
              <a:ext cx="10634841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400" b="1" dirty="0" err="1">
                  <a:solidFill>
                    <a:srgbClr val="00B05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Công</a:t>
              </a:r>
              <a:r>
                <a:rPr lang="en-US" sz="4400" b="1" dirty="0">
                  <a:solidFill>
                    <a:srgbClr val="00B05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en-US" sz="4400" b="1" dirty="0" err="1">
                  <a:solidFill>
                    <a:srgbClr val="00B05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thức</a:t>
              </a:r>
              <a:r>
                <a:rPr lang="en-US" sz="4400" b="1" dirty="0">
                  <a:solidFill>
                    <a:srgbClr val="00B05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en-US" sz="4400" b="1" dirty="0" err="1">
                  <a:solidFill>
                    <a:srgbClr val="00B05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nhị</a:t>
              </a:r>
              <a:r>
                <a:rPr lang="en-US" sz="4400" b="1" dirty="0">
                  <a:solidFill>
                    <a:srgbClr val="00B05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en-US" sz="4400" b="1" dirty="0" err="1">
                  <a:solidFill>
                    <a:srgbClr val="00B05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thức</a:t>
              </a:r>
              <a:r>
                <a:rPr lang="en-US" sz="4400" b="1" dirty="0">
                  <a:solidFill>
                    <a:srgbClr val="00B05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Newton</a:t>
              </a:r>
              <a:endParaRPr lang="vi-VN" sz="4400" b="1" dirty="0">
                <a:solidFill>
                  <a:srgbClr val="00B050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</p:grpSp>
      <p:sp>
        <p:nvSpPr>
          <p:cNvPr id="30" name="Rectangle 20">
            <a:extLst>
              <a:ext uri="{FF2B5EF4-FFF2-40B4-BE49-F238E27FC236}">
                <a16:creationId xmlns:a16="http://schemas.microsoft.com/office/drawing/2014/main" id="{14FF4A5C-F18D-4B5E-900C-F10F464C80FC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8305799" y="12144347"/>
            <a:ext cx="4278313" cy="6948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vi-VN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D9B406C4-5E43-46D7-B3D8-972F181C061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1984" y="3813621"/>
            <a:ext cx="19436957" cy="1181701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D09A01FB-055C-475B-AC4A-F1DF1E8E163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0" y="5402770"/>
            <a:ext cx="23095946" cy="107423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A79B431A-FE84-4AF0-BA88-6B4E8BF1137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7200" y="6926770"/>
            <a:ext cx="16239816" cy="107423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ADA8B59D-57FF-4578-AD62-69A9884D99A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371600" y="8461387"/>
            <a:ext cx="15468600" cy="113957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7A1F137A-278D-41A6-8256-DDF6ECC9C38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468064" y="9999450"/>
            <a:ext cx="17447871" cy="3275267"/>
          </a:xfrm>
          <a:prstGeom prst="rect">
            <a:avLst/>
          </a:prstGeom>
          <a:ln w="88900" cap="sq" cmpd="thickThin">
            <a:solidFill>
              <a:srgbClr val="008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175965899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683699" y="1905000"/>
            <a:ext cx="22699730" cy="1780536"/>
            <a:chOff x="721799" y="1603075"/>
            <a:chExt cx="22602713" cy="1780536"/>
          </a:xfrm>
        </p:grpSpPr>
        <p:grpSp>
          <p:nvGrpSpPr>
            <p:cNvPr id="39" name="Group 54"/>
            <p:cNvGrpSpPr/>
            <p:nvPr/>
          </p:nvGrpSpPr>
          <p:grpSpPr>
            <a:xfrm>
              <a:off x="721799" y="1603075"/>
              <a:ext cx="22602713" cy="1780536"/>
              <a:chOff x="1268078" y="3405486"/>
              <a:chExt cx="22602713" cy="1780536"/>
            </a:xfrm>
          </p:grpSpPr>
          <p:sp>
            <p:nvSpPr>
              <p:cNvPr id="40" name="Rounded Rectangle 39"/>
              <p:cNvSpPr/>
              <p:nvPr/>
            </p:nvSpPr>
            <p:spPr>
              <a:xfrm>
                <a:off x="1532360" y="3579402"/>
                <a:ext cx="22338431" cy="1606620"/>
              </a:xfrm>
              <a:prstGeom prst="roundRect">
                <a:avLst>
                  <a:gd name="adj" fmla="val 5347"/>
                </a:avLst>
              </a:prstGeom>
              <a:solidFill>
                <a:schemeClr val="accent6">
                  <a:lumMod val="20000"/>
                  <a:lumOff val="80000"/>
                </a:schemeClr>
              </a:solidFill>
              <a:ln w="28575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grpSp>
            <p:nvGrpSpPr>
              <p:cNvPr id="41" name="Group 67"/>
              <p:cNvGrpSpPr/>
              <p:nvPr/>
            </p:nvGrpSpPr>
            <p:grpSpPr>
              <a:xfrm>
                <a:off x="1268078" y="3405486"/>
                <a:ext cx="8747527" cy="940513"/>
                <a:chOff x="1311958" y="3405486"/>
                <a:chExt cx="8747527" cy="940513"/>
              </a:xfrm>
            </p:grpSpPr>
            <p:sp>
              <p:nvSpPr>
                <p:cNvPr id="42" name="Freeform 20"/>
                <p:cNvSpPr>
                  <a:spLocks/>
                </p:cNvSpPr>
                <p:nvPr/>
              </p:nvSpPr>
              <p:spPr bwMode="auto">
                <a:xfrm rot="5400000">
                  <a:off x="5669383" y="-76916"/>
                  <a:ext cx="793396" cy="7986808"/>
                </a:xfrm>
                <a:prstGeom prst="round2SameRect">
                  <a:avLst/>
                </a:prstGeom>
                <a:solidFill>
                  <a:schemeClr val="accent6">
                    <a:lumMod val="75000"/>
                  </a:schemeClr>
                </a:solidFill>
                <a:ln w="57150">
                  <a:solidFill>
                    <a:schemeClr val="accent6">
                      <a:lumMod val="75000"/>
                    </a:schemeClr>
                  </a:solidFill>
                </a:ln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3" name="TextBox 42"/>
                <p:cNvSpPr txBox="1"/>
                <p:nvPr/>
              </p:nvSpPr>
              <p:spPr>
                <a:xfrm>
                  <a:off x="2248640" y="3467833"/>
                  <a:ext cx="7692175" cy="80021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4600" b="1" dirty="0" err="1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Hình</a:t>
                  </a:r>
                  <a:r>
                    <a:rPr lang="en-US" sz="4600" b="1" dirty="0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 </a:t>
                  </a:r>
                  <a:r>
                    <a:rPr lang="en-US" sz="4600" b="1" dirty="0" err="1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thành</a:t>
                  </a:r>
                  <a:r>
                    <a:rPr lang="en-US" sz="4600" b="1" dirty="0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 </a:t>
                  </a:r>
                  <a:r>
                    <a:rPr lang="en-US" sz="4600" b="1" dirty="0" err="1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kiến</a:t>
                  </a:r>
                  <a:r>
                    <a:rPr lang="en-US" sz="4600" b="1" dirty="0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 </a:t>
                  </a:r>
                  <a:r>
                    <a:rPr lang="en-US" sz="4600" b="1" dirty="0" err="1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thức</a:t>
                  </a:r>
                  <a:r>
                    <a:rPr lang="en-US" sz="4600" b="1" dirty="0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 </a:t>
                  </a:r>
                  <a:r>
                    <a:rPr lang="en-US" sz="4600" b="1" dirty="0" err="1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mới</a:t>
                  </a:r>
                  <a:endParaRPr lang="en-US" sz="4600" b="1" dirty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grpSp>
              <p:nvGrpSpPr>
                <p:cNvPr id="44" name="Group 70"/>
                <p:cNvGrpSpPr/>
                <p:nvPr/>
              </p:nvGrpSpPr>
              <p:grpSpPr>
                <a:xfrm>
                  <a:off x="1311958" y="3405486"/>
                  <a:ext cx="950173" cy="940513"/>
                  <a:chOff x="1311958" y="3405486"/>
                  <a:chExt cx="950173" cy="940513"/>
                </a:xfrm>
              </p:grpSpPr>
              <p:sp>
                <p:nvSpPr>
                  <p:cNvPr id="45" name="Rectangle 44"/>
                  <p:cNvSpPr/>
                  <p:nvPr/>
                </p:nvSpPr>
                <p:spPr>
                  <a:xfrm>
                    <a:off x="1406975" y="3672018"/>
                    <a:ext cx="596676" cy="540312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6" name="Freeform 13"/>
                  <p:cNvSpPr>
                    <a:spLocks noEditPoints="1"/>
                  </p:cNvSpPr>
                  <p:nvPr/>
                </p:nvSpPr>
                <p:spPr bwMode="auto">
                  <a:xfrm>
                    <a:off x="1311958" y="3581027"/>
                    <a:ext cx="190035" cy="268948"/>
                  </a:xfrm>
                  <a:custGeom>
                    <a:avLst/>
                    <a:gdLst>
                      <a:gd name="T0" fmla="*/ 34 w 50"/>
                      <a:gd name="T1" fmla="*/ 16 h 71"/>
                      <a:gd name="T2" fmla="*/ 34 w 50"/>
                      <a:gd name="T3" fmla="*/ 55 h 71"/>
                      <a:gd name="T4" fmla="*/ 16 w 50"/>
                      <a:gd name="T5" fmla="*/ 55 h 71"/>
                      <a:gd name="T6" fmla="*/ 16 w 50"/>
                      <a:gd name="T7" fmla="*/ 16 h 71"/>
                      <a:gd name="T8" fmla="*/ 34 w 50"/>
                      <a:gd name="T9" fmla="*/ 16 h 71"/>
                      <a:gd name="T10" fmla="*/ 34 w 50"/>
                      <a:gd name="T11" fmla="*/ 0 h 71"/>
                      <a:gd name="T12" fmla="*/ 16 w 50"/>
                      <a:gd name="T13" fmla="*/ 0 h 71"/>
                      <a:gd name="T14" fmla="*/ 0 w 50"/>
                      <a:gd name="T15" fmla="*/ 16 h 71"/>
                      <a:gd name="T16" fmla="*/ 0 w 50"/>
                      <a:gd name="T17" fmla="*/ 55 h 71"/>
                      <a:gd name="T18" fmla="*/ 16 w 50"/>
                      <a:gd name="T19" fmla="*/ 71 h 71"/>
                      <a:gd name="T20" fmla="*/ 34 w 50"/>
                      <a:gd name="T21" fmla="*/ 71 h 71"/>
                      <a:gd name="T22" fmla="*/ 50 w 50"/>
                      <a:gd name="T23" fmla="*/ 55 h 71"/>
                      <a:gd name="T24" fmla="*/ 50 w 50"/>
                      <a:gd name="T25" fmla="*/ 16 h 71"/>
                      <a:gd name="T26" fmla="*/ 34 w 50"/>
                      <a:gd name="T27" fmla="*/ 0 h 7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50" h="71">
                        <a:moveTo>
                          <a:pt x="34" y="16"/>
                        </a:moveTo>
                        <a:cubicBezTo>
                          <a:pt x="34" y="55"/>
                          <a:pt x="34" y="55"/>
                          <a:pt x="34" y="55"/>
                        </a:cubicBezTo>
                        <a:cubicBezTo>
                          <a:pt x="16" y="55"/>
                          <a:pt x="16" y="55"/>
                          <a:pt x="16" y="55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34" y="16"/>
                          <a:pt x="34" y="16"/>
                          <a:pt x="34" y="16"/>
                        </a:cubicBezTo>
                        <a:moveTo>
                          <a:pt x="34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7" y="0"/>
                          <a:pt x="0" y="7"/>
                          <a:pt x="0" y="16"/>
                        </a:cubicBezTo>
                        <a:cubicBezTo>
                          <a:pt x="0" y="55"/>
                          <a:pt x="0" y="55"/>
                          <a:pt x="0" y="55"/>
                        </a:cubicBezTo>
                        <a:cubicBezTo>
                          <a:pt x="0" y="64"/>
                          <a:pt x="7" y="71"/>
                          <a:pt x="16" y="71"/>
                        </a:cubicBezTo>
                        <a:cubicBezTo>
                          <a:pt x="34" y="71"/>
                          <a:pt x="34" y="71"/>
                          <a:pt x="34" y="71"/>
                        </a:cubicBezTo>
                        <a:cubicBezTo>
                          <a:pt x="43" y="71"/>
                          <a:pt x="50" y="64"/>
                          <a:pt x="50" y="55"/>
                        </a:cubicBezTo>
                        <a:cubicBezTo>
                          <a:pt x="50" y="16"/>
                          <a:pt x="50" y="16"/>
                          <a:pt x="50" y="16"/>
                        </a:cubicBezTo>
                        <a:cubicBezTo>
                          <a:pt x="50" y="7"/>
                          <a:pt x="43" y="0"/>
                          <a:pt x="34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7" name="Freeform 14"/>
                  <p:cNvSpPr>
                    <a:spLocks noEditPoints="1"/>
                  </p:cNvSpPr>
                  <p:nvPr/>
                </p:nvSpPr>
                <p:spPr bwMode="auto">
                  <a:xfrm>
                    <a:off x="1311958" y="3581027"/>
                    <a:ext cx="277000" cy="181983"/>
                  </a:xfrm>
                  <a:custGeom>
                    <a:avLst/>
                    <a:gdLst>
                      <a:gd name="T0" fmla="*/ 57 w 73"/>
                      <a:gd name="T1" fmla="*/ 16 h 48"/>
                      <a:gd name="T2" fmla="*/ 57 w 73"/>
                      <a:gd name="T3" fmla="*/ 32 h 48"/>
                      <a:gd name="T4" fmla="*/ 16 w 73"/>
                      <a:gd name="T5" fmla="*/ 32 h 48"/>
                      <a:gd name="T6" fmla="*/ 16 w 73"/>
                      <a:gd name="T7" fmla="*/ 16 h 48"/>
                      <a:gd name="T8" fmla="*/ 57 w 73"/>
                      <a:gd name="T9" fmla="*/ 16 h 48"/>
                      <a:gd name="T10" fmla="*/ 57 w 73"/>
                      <a:gd name="T11" fmla="*/ 0 h 48"/>
                      <a:gd name="T12" fmla="*/ 16 w 73"/>
                      <a:gd name="T13" fmla="*/ 0 h 48"/>
                      <a:gd name="T14" fmla="*/ 0 w 73"/>
                      <a:gd name="T15" fmla="*/ 16 h 48"/>
                      <a:gd name="T16" fmla="*/ 0 w 73"/>
                      <a:gd name="T17" fmla="*/ 32 h 48"/>
                      <a:gd name="T18" fmla="*/ 16 w 73"/>
                      <a:gd name="T19" fmla="*/ 48 h 48"/>
                      <a:gd name="T20" fmla="*/ 57 w 73"/>
                      <a:gd name="T21" fmla="*/ 48 h 48"/>
                      <a:gd name="T22" fmla="*/ 73 w 73"/>
                      <a:gd name="T23" fmla="*/ 32 h 48"/>
                      <a:gd name="T24" fmla="*/ 73 w 73"/>
                      <a:gd name="T25" fmla="*/ 16 h 48"/>
                      <a:gd name="T26" fmla="*/ 57 w 73"/>
                      <a:gd name="T27" fmla="*/ 0 h 4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73" h="48">
                        <a:moveTo>
                          <a:pt x="57" y="16"/>
                        </a:moveTo>
                        <a:cubicBezTo>
                          <a:pt x="57" y="32"/>
                          <a:pt x="57" y="32"/>
                          <a:pt x="57" y="32"/>
                        </a:cubicBezTo>
                        <a:cubicBezTo>
                          <a:pt x="16" y="32"/>
                          <a:pt x="16" y="32"/>
                          <a:pt x="16" y="32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57" y="16"/>
                          <a:pt x="57" y="16"/>
                          <a:pt x="57" y="16"/>
                        </a:cubicBezTo>
                        <a:moveTo>
                          <a:pt x="57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7" y="0"/>
                          <a:pt x="0" y="7"/>
                          <a:pt x="0" y="16"/>
                        </a:cubicBezTo>
                        <a:cubicBezTo>
                          <a:pt x="0" y="32"/>
                          <a:pt x="0" y="32"/>
                          <a:pt x="0" y="32"/>
                        </a:cubicBezTo>
                        <a:cubicBezTo>
                          <a:pt x="0" y="41"/>
                          <a:pt x="7" y="48"/>
                          <a:pt x="16" y="48"/>
                        </a:cubicBezTo>
                        <a:cubicBezTo>
                          <a:pt x="57" y="48"/>
                          <a:pt x="57" y="48"/>
                          <a:pt x="57" y="48"/>
                        </a:cubicBezTo>
                        <a:cubicBezTo>
                          <a:pt x="66" y="48"/>
                          <a:pt x="73" y="41"/>
                          <a:pt x="73" y="32"/>
                        </a:cubicBezTo>
                        <a:cubicBezTo>
                          <a:pt x="73" y="16"/>
                          <a:pt x="73" y="16"/>
                          <a:pt x="73" y="16"/>
                        </a:cubicBezTo>
                        <a:cubicBezTo>
                          <a:pt x="73" y="7"/>
                          <a:pt x="66" y="0"/>
                          <a:pt x="57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8" name="Freeform 15"/>
                  <p:cNvSpPr>
                    <a:spLocks noEditPoints="1"/>
                  </p:cNvSpPr>
                  <p:nvPr/>
                </p:nvSpPr>
                <p:spPr bwMode="auto">
                  <a:xfrm>
                    <a:off x="1563190" y="3581027"/>
                    <a:ext cx="285052" cy="181983"/>
                  </a:xfrm>
                  <a:custGeom>
                    <a:avLst/>
                    <a:gdLst>
                      <a:gd name="T0" fmla="*/ 58 w 75"/>
                      <a:gd name="T1" fmla="*/ 16 h 48"/>
                      <a:gd name="T2" fmla="*/ 43 w 75"/>
                      <a:gd name="T3" fmla="*/ 32 h 48"/>
                      <a:gd name="T4" fmla="*/ 16 w 75"/>
                      <a:gd name="T5" fmla="*/ 32 h 48"/>
                      <a:gd name="T6" fmla="*/ 16 w 75"/>
                      <a:gd name="T7" fmla="*/ 16 h 48"/>
                      <a:gd name="T8" fmla="*/ 58 w 75"/>
                      <a:gd name="T9" fmla="*/ 16 h 48"/>
                      <a:gd name="T10" fmla="*/ 58 w 75"/>
                      <a:gd name="T11" fmla="*/ 0 h 48"/>
                      <a:gd name="T12" fmla="*/ 16 w 75"/>
                      <a:gd name="T13" fmla="*/ 0 h 48"/>
                      <a:gd name="T14" fmla="*/ 0 w 75"/>
                      <a:gd name="T15" fmla="*/ 16 h 48"/>
                      <a:gd name="T16" fmla="*/ 0 w 75"/>
                      <a:gd name="T17" fmla="*/ 32 h 48"/>
                      <a:gd name="T18" fmla="*/ 16 w 75"/>
                      <a:gd name="T19" fmla="*/ 48 h 48"/>
                      <a:gd name="T20" fmla="*/ 43 w 75"/>
                      <a:gd name="T21" fmla="*/ 48 h 48"/>
                      <a:gd name="T22" fmla="*/ 55 w 75"/>
                      <a:gd name="T23" fmla="*/ 43 h 48"/>
                      <a:gd name="T24" fmla="*/ 70 w 75"/>
                      <a:gd name="T25" fmla="*/ 26 h 48"/>
                      <a:gd name="T26" fmla="*/ 73 w 75"/>
                      <a:gd name="T27" fmla="*/ 9 h 48"/>
                      <a:gd name="T28" fmla="*/ 58 w 75"/>
                      <a:gd name="T29" fmla="*/ 0 h 4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</a:cxnLst>
                    <a:rect l="0" t="0" r="r" b="b"/>
                    <a:pathLst>
                      <a:path w="75" h="48">
                        <a:moveTo>
                          <a:pt x="58" y="16"/>
                        </a:moveTo>
                        <a:cubicBezTo>
                          <a:pt x="43" y="32"/>
                          <a:pt x="43" y="32"/>
                          <a:pt x="43" y="32"/>
                        </a:cubicBezTo>
                        <a:cubicBezTo>
                          <a:pt x="16" y="32"/>
                          <a:pt x="16" y="32"/>
                          <a:pt x="16" y="32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58" y="16"/>
                          <a:pt x="58" y="16"/>
                          <a:pt x="58" y="16"/>
                        </a:cubicBezTo>
                        <a:moveTo>
                          <a:pt x="58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8" y="0"/>
                          <a:pt x="0" y="7"/>
                          <a:pt x="0" y="16"/>
                        </a:cubicBezTo>
                        <a:cubicBezTo>
                          <a:pt x="0" y="32"/>
                          <a:pt x="0" y="32"/>
                          <a:pt x="0" y="32"/>
                        </a:cubicBezTo>
                        <a:cubicBezTo>
                          <a:pt x="0" y="41"/>
                          <a:pt x="8" y="48"/>
                          <a:pt x="16" y="48"/>
                        </a:cubicBezTo>
                        <a:cubicBezTo>
                          <a:pt x="43" y="48"/>
                          <a:pt x="43" y="48"/>
                          <a:pt x="43" y="48"/>
                        </a:cubicBezTo>
                        <a:cubicBezTo>
                          <a:pt x="48" y="48"/>
                          <a:pt x="52" y="46"/>
                          <a:pt x="55" y="43"/>
                        </a:cubicBezTo>
                        <a:cubicBezTo>
                          <a:pt x="70" y="26"/>
                          <a:pt x="70" y="26"/>
                          <a:pt x="70" y="26"/>
                        </a:cubicBezTo>
                        <a:cubicBezTo>
                          <a:pt x="74" y="22"/>
                          <a:pt x="75" y="15"/>
                          <a:pt x="73" y="9"/>
                        </a:cubicBezTo>
                        <a:cubicBezTo>
                          <a:pt x="70" y="3"/>
                          <a:pt x="64" y="0"/>
                          <a:pt x="58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9" name="Freeform 16"/>
                  <p:cNvSpPr>
                    <a:spLocks noEditPoints="1"/>
                  </p:cNvSpPr>
                  <p:nvPr/>
                </p:nvSpPr>
                <p:spPr bwMode="auto">
                  <a:xfrm>
                    <a:off x="1563190" y="4151132"/>
                    <a:ext cx="280221" cy="194867"/>
                  </a:xfrm>
                  <a:custGeom>
                    <a:avLst/>
                    <a:gdLst>
                      <a:gd name="T0" fmla="*/ 58 w 74"/>
                      <a:gd name="T1" fmla="*/ 16 h 51"/>
                      <a:gd name="T2" fmla="*/ 58 w 74"/>
                      <a:gd name="T3" fmla="*/ 35 h 51"/>
                      <a:gd name="T4" fmla="*/ 16 w 74"/>
                      <a:gd name="T5" fmla="*/ 35 h 51"/>
                      <a:gd name="T6" fmla="*/ 16 w 74"/>
                      <a:gd name="T7" fmla="*/ 16 h 51"/>
                      <a:gd name="T8" fmla="*/ 58 w 74"/>
                      <a:gd name="T9" fmla="*/ 16 h 51"/>
                      <a:gd name="T10" fmla="*/ 58 w 74"/>
                      <a:gd name="T11" fmla="*/ 0 h 51"/>
                      <a:gd name="T12" fmla="*/ 16 w 74"/>
                      <a:gd name="T13" fmla="*/ 0 h 51"/>
                      <a:gd name="T14" fmla="*/ 0 w 74"/>
                      <a:gd name="T15" fmla="*/ 16 h 51"/>
                      <a:gd name="T16" fmla="*/ 0 w 74"/>
                      <a:gd name="T17" fmla="*/ 35 h 51"/>
                      <a:gd name="T18" fmla="*/ 16 w 74"/>
                      <a:gd name="T19" fmla="*/ 51 h 51"/>
                      <a:gd name="T20" fmla="*/ 58 w 74"/>
                      <a:gd name="T21" fmla="*/ 51 h 51"/>
                      <a:gd name="T22" fmla="*/ 74 w 74"/>
                      <a:gd name="T23" fmla="*/ 35 h 51"/>
                      <a:gd name="T24" fmla="*/ 74 w 74"/>
                      <a:gd name="T25" fmla="*/ 16 h 51"/>
                      <a:gd name="T26" fmla="*/ 58 w 74"/>
                      <a:gd name="T27" fmla="*/ 0 h 5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74" h="51">
                        <a:moveTo>
                          <a:pt x="58" y="16"/>
                        </a:moveTo>
                        <a:cubicBezTo>
                          <a:pt x="58" y="35"/>
                          <a:pt x="58" y="35"/>
                          <a:pt x="58" y="35"/>
                        </a:cubicBezTo>
                        <a:cubicBezTo>
                          <a:pt x="16" y="35"/>
                          <a:pt x="16" y="35"/>
                          <a:pt x="16" y="35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58" y="16"/>
                          <a:pt x="58" y="16"/>
                          <a:pt x="58" y="16"/>
                        </a:cubicBezTo>
                        <a:moveTo>
                          <a:pt x="58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8" y="0"/>
                          <a:pt x="0" y="7"/>
                          <a:pt x="0" y="16"/>
                        </a:cubicBezTo>
                        <a:cubicBezTo>
                          <a:pt x="0" y="35"/>
                          <a:pt x="0" y="35"/>
                          <a:pt x="0" y="35"/>
                        </a:cubicBezTo>
                        <a:cubicBezTo>
                          <a:pt x="0" y="43"/>
                          <a:pt x="8" y="51"/>
                          <a:pt x="16" y="51"/>
                        </a:cubicBezTo>
                        <a:cubicBezTo>
                          <a:pt x="58" y="51"/>
                          <a:pt x="58" y="51"/>
                          <a:pt x="58" y="51"/>
                        </a:cubicBezTo>
                        <a:cubicBezTo>
                          <a:pt x="67" y="51"/>
                          <a:pt x="74" y="43"/>
                          <a:pt x="74" y="35"/>
                        </a:cubicBezTo>
                        <a:cubicBezTo>
                          <a:pt x="74" y="16"/>
                          <a:pt x="74" y="16"/>
                          <a:pt x="74" y="16"/>
                        </a:cubicBezTo>
                        <a:cubicBezTo>
                          <a:pt x="74" y="7"/>
                          <a:pt x="67" y="0"/>
                          <a:pt x="58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50" name="Freeform 17"/>
                  <p:cNvSpPr>
                    <a:spLocks noEditPoints="1"/>
                  </p:cNvSpPr>
                  <p:nvPr/>
                </p:nvSpPr>
                <p:spPr bwMode="auto">
                  <a:xfrm>
                    <a:off x="1311958" y="4064167"/>
                    <a:ext cx="190035" cy="281832"/>
                  </a:xfrm>
                  <a:custGeom>
                    <a:avLst/>
                    <a:gdLst>
                      <a:gd name="T0" fmla="*/ 34 w 50"/>
                      <a:gd name="T1" fmla="*/ 16 h 74"/>
                      <a:gd name="T2" fmla="*/ 34 w 50"/>
                      <a:gd name="T3" fmla="*/ 58 h 74"/>
                      <a:gd name="T4" fmla="*/ 16 w 50"/>
                      <a:gd name="T5" fmla="*/ 58 h 74"/>
                      <a:gd name="T6" fmla="*/ 16 w 50"/>
                      <a:gd name="T7" fmla="*/ 16 h 74"/>
                      <a:gd name="T8" fmla="*/ 34 w 50"/>
                      <a:gd name="T9" fmla="*/ 16 h 74"/>
                      <a:gd name="T10" fmla="*/ 34 w 50"/>
                      <a:gd name="T11" fmla="*/ 0 h 74"/>
                      <a:gd name="T12" fmla="*/ 16 w 50"/>
                      <a:gd name="T13" fmla="*/ 0 h 74"/>
                      <a:gd name="T14" fmla="*/ 0 w 50"/>
                      <a:gd name="T15" fmla="*/ 16 h 74"/>
                      <a:gd name="T16" fmla="*/ 0 w 50"/>
                      <a:gd name="T17" fmla="*/ 58 h 74"/>
                      <a:gd name="T18" fmla="*/ 16 w 50"/>
                      <a:gd name="T19" fmla="*/ 74 h 74"/>
                      <a:gd name="T20" fmla="*/ 34 w 50"/>
                      <a:gd name="T21" fmla="*/ 74 h 74"/>
                      <a:gd name="T22" fmla="*/ 50 w 50"/>
                      <a:gd name="T23" fmla="*/ 58 h 74"/>
                      <a:gd name="T24" fmla="*/ 50 w 50"/>
                      <a:gd name="T25" fmla="*/ 16 h 74"/>
                      <a:gd name="T26" fmla="*/ 34 w 50"/>
                      <a:gd name="T27" fmla="*/ 0 h 7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50" h="74">
                        <a:moveTo>
                          <a:pt x="34" y="16"/>
                        </a:moveTo>
                        <a:cubicBezTo>
                          <a:pt x="34" y="58"/>
                          <a:pt x="34" y="58"/>
                          <a:pt x="34" y="58"/>
                        </a:cubicBezTo>
                        <a:cubicBezTo>
                          <a:pt x="16" y="58"/>
                          <a:pt x="16" y="58"/>
                          <a:pt x="16" y="58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34" y="16"/>
                          <a:pt x="34" y="16"/>
                          <a:pt x="34" y="16"/>
                        </a:cubicBezTo>
                        <a:moveTo>
                          <a:pt x="34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7" y="0"/>
                          <a:pt x="0" y="7"/>
                          <a:pt x="0" y="16"/>
                        </a:cubicBezTo>
                        <a:cubicBezTo>
                          <a:pt x="0" y="58"/>
                          <a:pt x="0" y="58"/>
                          <a:pt x="0" y="58"/>
                        </a:cubicBezTo>
                        <a:cubicBezTo>
                          <a:pt x="0" y="66"/>
                          <a:pt x="7" y="74"/>
                          <a:pt x="16" y="74"/>
                        </a:cubicBezTo>
                        <a:cubicBezTo>
                          <a:pt x="34" y="74"/>
                          <a:pt x="34" y="74"/>
                          <a:pt x="34" y="74"/>
                        </a:cubicBezTo>
                        <a:cubicBezTo>
                          <a:pt x="43" y="74"/>
                          <a:pt x="50" y="66"/>
                          <a:pt x="50" y="58"/>
                        </a:cubicBezTo>
                        <a:cubicBezTo>
                          <a:pt x="50" y="16"/>
                          <a:pt x="50" y="16"/>
                          <a:pt x="50" y="16"/>
                        </a:cubicBezTo>
                        <a:cubicBezTo>
                          <a:pt x="50" y="7"/>
                          <a:pt x="43" y="0"/>
                          <a:pt x="34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51" name="Freeform 18"/>
                  <p:cNvSpPr>
                    <a:spLocks noEditPoints="1"/>
                  </p:cNvSpPr>
                  <p:nvPr/>
                </p:nvSpPr>
                <p:spPr bwMode="auto">
                  <a:xfrm>
                    <a:off x="1311958" y="4151132"/>
                    <a:ext cx="277000" cy="194867"/>
                  </a:xfrm>
                  <a:custGeom>
                    <a:avLst/>
                    <a:gdLst>
                      <a:gd name="T0" fmla="*/ 57 w 73"/>
                      <a:gd name="T1" fmla="*/ 16 h 51"/>
                      <a:gd name="T2" fmla="*/ 57 w 73"/>
                      <a:gd name="T3" fmla="*/ 35 h 51"/>
                      <a:gd name="T4" fmla="*/ 16 w 73"/>
                      <a:gd name="T5" fmla="*/ 35 h 51"/>
                      <a:gd name="T6" fmla="*/ 16 w 73"/>
                      <a:gd name="T7" fmla="*/ 16 h 51"/>
                      <a:gd name="T8" fmla="*/ 57 w 73"/>
                      <a:gd name="T9" fmla="*/ 16 h 51"/>
                      <a:gd name="T10" fmla="*/ 57 w 73"/>
                      <a:gd name="T11" fmla="*/ 0 h 51"/>
                      <a:gd name="T12" fmla="*/ 16 w 73"/>
                      <a:gd name="T13" fmla="*/ 0 h 51"/>
                      <a:gd name="T14" fmla="*/ 0 w 73"/>
                      <a:gd name="T15" fmla="*/ 16 h 51"/>
                      <a:gd name="T16" fmla="*/ 0 w 73"/>
                      <a:gd name="T17" fmla="*/ 35 h 51"/>
                      <a:gd name="T18" fmla="*/ 16 w 73"/>
                      <a:gd name="T19" fmla="*/ 51 h 51"/>
                      <a:gd name="T20" fmla="*/ 57 w 73"/>
                      <a:gd name="T21" fmla="*/ 51 h 51"/>
                      <a:gd name="T22" fmla="*/ 73 w 73"/>
                      <a:gd name="T23" fmla="*/ 35 h 51"/>
                      <a:gd name="T24" fmla="*/ 73 w 73"/>
                      <a:gd name="T25" fmla="*/ 16 h 51"/>
                      <a:gd name="T26" fmla="*/ 57 w 73"/>
                      <a:gd name="T27" fmla="*/ 0 h 5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73" h="51">
                        <a:moveTo>
                          <a:pt x="57" y="16"/>
                        </a:moveTo>
                        <a:cubicBezTo>
                          <a:pt x="57" y="35"/>
                          <a:pt x="57" y="35"/>
                          <a:pt x="57" y="35"/>
                        </a:cubicBezTo>
                        <a:cubicBezTo>
                          <a:pt x="16" y="35"/>
                          <a:pt x="16" y="35"/>
                          <a:pt x="16" y="35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57" y="16"/>
                          <a:pt x="57" y="16"/>
                          <a:pt x="57" y="16"/>
                        </a:cubicBezTo>
                        <a:moveTo>
                          <a:pt x="57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7" y="0"/>
                          <a:pt x="0" y="7"/>
                          <a:pt x="0" y="16"/>
                        </a:cubicBezTo>
                        <a:cubicBezTo>
                          <a:pt x="0" y="35"/>
                          <a:pt x="0" y="35"/>
                          <a:pt x="0" y="35"/>
                        </a:cubicBezTo>
                        <a:cubicBezTo>
                          <a:pt x="0" y="43"/>
                          <a:pt x="7" y="51"/>
                          <a:pt x="16" y="51"/>
                        </a:cubicBezTo>
                        <a:cubicBezTo>
                          <a:pt x="57" y="51"/>
                          <a:pt x="57" y="51"/>
                          <a:pt x="57" y="51"/>
                        </a:cubicBezTo>
                        <a:cubicBezTo>
                          <a:pt x="66" y="51"/>
                          <a:pt x="73" y="43"/>
                          <a:pt x="73" y="35"/>
                        </a:cubicBezTo>
                        <a:cubicBezTo>
                          <a:pt x="73" y="16"/>
                          <a:pt x="73" y="16"/>
                          <a:pt x="73" y="16"/>
                        </a:cubicBezTo>
                        <a:cubicBezTo>
                          <a:pt x="73" y="7"/>
                          <a:pt x="66" y="0"/>
                          <a:pt x="57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52" name="Freeform 19"/>
                  <p:cNvSpPr>
                    <a:spLocks noEditPoints="1"/>
                  </p:cNvSpPr>
                  <p:nvPr/>
                </p:nvSpPr>
                <p:spPr bwMode="auto">
                  <a:xfrm>
                    <a:off x="1311958" y="3820986"/>
                    <a:ext cx="190035" cy="273779"/>
                  </a:xfrm>
                  <a:custGeom>
                    <a:avLst/>
                    <a:gdLst>
                      <a:gd name="T0" fmla="*/ 34 w 50"/>
                      <a:gd name="T1" fmla="*/ 16 h 72"/>
                      <a:gd name="T2" fmla="*/ 34 w 50"/>
                      <a:gd name="T3" fmla="*/ 56 h 72"/>
                      <a:gd name="T4" fmla="*/ 16 w 50"/>
                      <a:gd name="T5" fmla="*/ 56 h 72"/>
                      <a:gd name="T6" fmla="*/ 16 w 50"/>
                      <a:gd name="T7" fmla="*/ 16 h 72"/>
                      <a:gd name="T8" fmla="*/ 34 w 50"/>
                      <a:gd name="T9" fmla="*/ 16 h 72"/>
                      <a:gd name="T10" fmla="*/ 34 w 50"/>
                      <a:gd name="T11" fmla="*/ 0 h 72"/>
                      <a:gd name="T12" fmla="*/ 16 w 50"/>
                      <a:gd name="T13" fmla="*/ 0 h 72"/>
                      <a:gd name="T14" fmla="*/ 0 w 50"/>
                      <a:gd name="T15" fmla="*/ 16 h 72"/>
                      <a:gd name="T16" fmla="*/ 0 w 50"/>
                      <a:gd name="T17" fmla="*/ 56 h 72"/>
                      <a:gd name="T18" fmla="*/ 16 w 50"/>
                      <a:gd name="T19" fmla="*/ 72 h 72"/>
                      <a:gd name="T20" fmla="*/ 34 w 50"/>
                      <a:gd name="T21" fmla="*/ 72 h 72"/>
                      <a:gd name="T22" fmla="*/ 50 w 50"/>
                      <a:gd name="T23" fmla="*/ 56 h 72"/>
                      <a:gd name="T24" fmla="*/ 50 w 50"/>
                      <a:gd name="T25" fmla="*/ 16 h 72"/>
                      <a:gd name="T26" fmla="*/ 34 w 50"/>
                      <a:gd name="T27" fmla="*/ 0 h 7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50" h="72">
                        <a:moveTo>
                          <a:pt x="34" y="16"/>
                        </a:moveTo>
                        <a:cubicBezTo>
                          <a:pt x="34" y="56"/>
                          <a:pt x="34" y="56"/>
                          <a:pt x="34" y="56"/>
                        </a:cubicBezTo>
                        <a:cubicBezTo>
                          <a:pt x="16" y="56"/>
                          <a:pt x="16" y="56"/>
                          <a:pt x="16" y="56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34" y="16"/>
                          <a:pt x="34" y="16"/>
                          <a:pt x="34" y="16"/>
                        </a:cubicBezTo>
                        <a:moveTo>
                          <a:pt x="34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7" y="0"/>
                          <a:pt x="0" y="7"/>
                          <a:pt x="0" y="16"/>
                        </a:cubicBezTo>
                        <a:cubicBezTo>
                          <a:pt x="0" y="56"/>
                          <a:pt x="0" y="56"/>
                          <a:pt x="0" y="56"/>
                        </a:cubicBezTo>
                        <a:cubicBezTo>
                          <a:pt x="0" y="65"/>
                          <a:pt x="7" y="72"/>
                          <a:pt x="16" y="72"/>
                        </a:cubicBezTo>
                        <a:cubicBezTo>
                          <a:pt x="34" y="72"/>
                          <a:pt x="34" y="72"/>
                          <a:pt x="34" y="72"/>
                        </a:cubicBezTo>
                        <a:cubicBezTo>
                          <a:pt x="43" y="72"/>
                          <a:pt x="50" y="65"/>
                          <a:pt x="50" y="56"/>
                        </a:cubicBezTo>
                        <a:cubicBezTo>
                          <a:pt x="50" y="16"/>
                          <a:pt x="50" y="16"/>
                          <a:pt x="50" y="16"/>
                        </a:cubicBezTo>
                        <a:cubicBezTo>
                          <a:pt x="50" y="7"/>
                          <a:pt x="43" y="0"/>
                          <a:pt x="34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53" name="Freeform 20"/>
                  <p:cNvSpPr>
                    <a:spLocks noEditPoints="1"/>
                  </p:cNvSpPr>
                  <p:nvPr/>
                </p:nvSpPr>
                <p:spPr bwMode="auto">
                  <a:xfrm>
                    <a:off x="1907830" y="4064167"/>
                    <a:ext cx="191645" cy="281832"/>
                  </a:xfrm>
                  <a:custGeom>
                    <a:avLst/>
                    <a:gdLst>
                      <a:gd name="T0" fmla="*/ 34 w 50"/>
                      <a:gd name="T1" fmla="*/ 16 h 74"/>
                      <a:gd name="T2" fmla="*/ 34 w 50"/>
                      <a:gd name="T3" fmla="*/ 58 h 74"/>
                      <a:gd name="T4" fmla="*/ 16 w 50"/>
                      <a:gd name="T5" fmla="*/ 58 h 74"/>
                      <a:gd name="T6" fmla="*/ 16 w 50"/>
                      <a:gd name="T7" fmla="*/ 16 h 74"/>
                      <a:gd name="T8" fmla="*/ 34 w 50"/>
                      <a:gd name="T9" fmla="*/ 16 h 74"/>
                      <a:gd name="T10" fmla="*/ 34 w 50"/>
                      <a:gd name="T11" fmla="*/ 0 h 74"/>
                      <a:gd name="T12" fmla="*/ 16 w 50"/>
                      <a:gd name="T13" fmla="*/ 0 h 74"/>
                      <a:gd name="T14" fmla="*/ 0 w 50"/>
                      <a:gd name="T15" fmla="*/ 16 h 74"/>
                      <a:gd name="T16" fmla="*/ 0 w 50"/>
                      <a:gd name="T17" fmla="*/ 58 h 74"/>
                      <a:gd name="T18" fmla="*/ 16 w 50"/>
                      <a:gd name="T19" fmla="*/ 74 h 74"/>
                      <a:gd name="T20" fmla="*/ 34 w 50"/>
                      <a:gd name="T21" fmla="*/ 74 h 74"/>
                      <a:gd name="T22" fmla="*/ 50 w 50"/>
                      <a:gd name="T23" fmla="*/ 58 h 74"/>
                      <a:gd name="T24" fmla="*/ 50 w 50"/>
                      <a:gd name="T25" fmla="*/ 16 h 74"/>
                      <a:gd name="T26" fmla="*/ 34 w 50"/>
                      <a:gd name="T27" fmla="*/ 0 h 7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50" h="74">
                        <a:moveTo>
                          <a:pt x="34" y="16"/>
                        </a:moveTo>
                        <a:cubicBezTo>
                          <a:pt x="34" y="58"/>
                          <a:pt x="34" y="58"/>
                          <a:pt x="34" y="58"/>
                        </a:cubicBezTo>
                        <a:cubicBezTo>
                          <a:pt x="16" y="58"/>
                          <a:pt x="16" y="58"/>
                          <a:pt x="16" y="58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34" y="16"/>
                          <a:pt x="34" y="16"/>
                          <a:pt x="34" y="16"/>
                        </a:cubicBezTo>
                        <a:moveTo>
                          <a:pt x="34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7" y="0"/>
                          <a:pt x="0" y="7"/>
                          <a:pt x="0" y="16"/>
                        </a:cubicBezTo>
                        <a:cubicBezTo>
                          <a:pt x="0" y="58"/>
                          <a:pt x="0" y="58"/>
                          <a:pt x="0" y="58"/>
                        </a:cubicBezTo>
                        <a:cubicBezTo>
                          <a:pt x="0" y="66"/>
                          <a:pt x="7" y="74"/>
                          <a:pt x="16" y="74"/>
                        </a:cubicBezTo>
                        <a:cubicBezTo>
                          <a:pt x="34" y="74"/>
                          <a:pt x="34" y="74"/>
                          <a:pt x="34" y="74"/>
                        </a:cubicBezTo>
                        <a:cubicBezTo>
                          <a:pt x="43" y="74"/>
                          <a:pt x="50" y="66"/>
                          <a:pt x="50" y="58"/>
                        </a:cubicBezTo>
                        <a:cubicBezTo>
                          <a:pt x="50" y="16"/>
                          <a:pt x="50" y="16"/>
                          <a:pt x="50" y="16"/>
                        </a:cubicBezTo>
                        <a:cubicBezTo>
                          <a:pt x="50" y="7"/>
                          <a:pt x="43" y="0"/>
                          <a:pt x="34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54" name="Freeform 21"/>
                  <p:cNvSpPr>
                    <a:spLocks noEditPoints="1"/>
                  </p:cNvSpPr>
                  <p:nvPr/>
                </p:nvSpPr>
                <p:spPr bwMode="auto">
                  <a:xfrm>
                    <a:off x="1820865" y="4151132"/>
                    <a:ext cx="278610" cy="194867"/>
                  </a:xfrm>
                  <a:custGeom>
                    <a:avLst/>
                    <a:gdLst>
                      <a:gd name="T0" fmla="*/ 57 w 73"/>
                      <a:gd name="T1" fmla="*/ 16 h 51"/>
                      <a:gd name="T2" fmla="*/ 57 w 73"/>
                      <a:gd name="T3" fmla="*/ 35 h 51"/>
                      <a:gd name="T4" fmla="*/ 16 w 73"/>
                      <a:gd name="T5" fmla="*/ 35 h 51"/>
                      <a:gd name="T6" fmla="*/ 16 w 73"/>
                      <a:gd name="T7" fmla="*/ 16 h 51"/>
                      <a:gd name="T8" fmla="*/ 57 w 73"/>
                      <a:gd name="T9" fmla="*/ 16 h 51"/>
                      <a:gd name="T10" fmla="*/ 57 w 73"/>
                      <a:gd name="T11" fmla="*/ 0 h 51"/>
                      <a:gd name="T12" fmla="*/ 16 w 73"/>
                      <a:gd name="T13" fmla="*/ 0 h 51"/>
                      <a:gd name="T14" fmla="*/ 0 w 73"/>
                      <a:gd name="T15" fmla="*/ 16 h 51"/>
                      <a:gd name="T16" fmla="*/ 0 w 73"/>
                      <a:gd name="T17" fmla="*/ 35 h 51"/>
                      <a:gd name="T18" fmla="*/ 16 w 73"/>
                      <a:gd name="T19" fmla="*/ 51 h 51"/>
                      <a:gd name="T20" fmla="*/ 57 w 73"/>
                      <a:gd name="T21" fmla="*/ 51 h 51"/>
                      <a:gd name="T22" fmla="*/ 73 w 73"/>
                      <a:gd name="T23" fmla="*/ 35 h 51"/>
                      <a:gd name="T24" fmla="*/ 73 w 73"/>
                      <a:gd name="T25" fmla="*/ 16 h 51"/>
                      <a:gd name="T26" fmla="*/ 57 w 73"/>
                      <a:gd name="T27" fmla="*/ 0 h 5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73" h="51">
                        <a:moveTo>
                          <a:pt x="57" y="16"/>
                        </a:moveTo>
                        <a:cubicBezTo>
                          <a:pt x="57" y="35"/>
                          <a:pt x="57" y="35"/>
                          <a:pt x="57" y="35"/>
                        </a:cubicBezTo>
                        <a:cubicBezTo>
                          <a:pt x="16" y="35"/>
                          <a:pt x="16" y="35"/>
                          <a:pt x="16" y="35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57" y="16"/>
                          <a:pt x="57" y="16"/>
                          <a:pt x="57" y="16"/>
                        </a:cubicBezTo>
                        <a:moveTo>
                          <a:pt x="57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7" y="0"/>
                          <a:pt x="0" y="7"/>
                          <a:pt x="0" y="16"/>
                        </a:cubicBezTo>
                        <a:cubicBezTo>
                          <a:pt x="0" y="35"/>
                          <a:pt x="0" y="35"/>
                          <a:pt x="0" y="35"/>
                        </a:cubicBezTo>
                        <a:cubicBezTo>
                          <a:pt x="0" y="43"/>
                          <a:pt x="7" y="51"/>
                          <a:pt x="16" y="51"/>
                        </a:cubicBezTo>
                        <a:cubicBezTo>
                          <a:pt x="57" y="51"/>
                          <a:pt x="57" y="51"/>
                          <a:pt x="57" y="51"/>
                        </a:cubicBezTo>
                        <a:cubicBezTo>
                          <a:pt x="66" y="51"/>
                          <a:pt x="73" y="43"/>
                          <a:pt x="73" y="35"/>
                        </a:cubicBezTo>
                        <a:cubicBezTo>
                          <a:pt x="73" y="16"/>
                          <a:pt x="73" y="16"/>
                          <a:pt x="73" y="16"/>
                        </a:cubicBezTo>
                        <a:cubicBezTo>
                          <a:pt x="73" y="7"/>
                          <a:pt x="66" y="0"/>
                          <a:pt x="57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55" name="Freeform 22"/>
                  <p:cNvSpPr>
                    <a:spLocks noEditPoints="1"/>
                  </p:cNvSpPr>
                  <p:nvPr/>
                </p:nvSpPr>
                <p:spPr bwMode="auto">
                  <a:xfrm>
                    <a:off x="1907830" y="3820986"/>
                    <a:ext cx="191645" cy="273779"/>
                  </a:xfrm>
                  <a:custGeom>
                    <a:avLst/>
                    <a:gdLst>
                      <a:gd name="T0" fmla="*/ 34 w 50"/>
                      <a:gd name="T1" fmla="*/ 16 h 72"/>
                      <a:gd name="T2" fmla="*/ 34 w 50"/>
                      <a:gd name="T3" fmla="*/ 56 h 72"/>
                      <a:gd name="T4" fmla="*/ 16 w 50"/>
                      <a:gd name="T5" fmla="*/ 56 h 72"/>
                      <a:gd name="T6" fmla="*/ 16 w 50"/>
                      <a:gd name="T7" fmla="*/ 16 h 72"/>
                      <a:gd name="T8" fmla="*/ 34 w 50"/>
                      <a:gd name="T9" fmla="*/ 16 h 72"/>
                      <a:gd name="T10" fmla="*/ 34 w 50"/>
                      <a:gd name="T11" fmla="*/ 0 h 72"/>
                      <a:gd name="T12" fmla="*/ 16 w 50"/>
                      <a:gd name="T13" fmla="*/ 0 h 72"/>
                      <a:gd name="T14" fmla="*/ 0 w 50"/>
                      <a:gd name="T15" fmla="*/ 16 h 72"/>
                      <a:gd name="T16" fmla="*/ 0 w 50"/>
                      <a:gd name="T17" fmla="*/ 56 h 72"/>
                      <a:gd name="T18" fmla="*/ 16 w 50"/>
                      <a:gd name="T19" fmla="*/ 72 h 72"/>
                      <a:gd name="T20" fmla="*/ 34 w 50"/>
                      <a:gd name="T21" fmla="*/ 72 h 72"/>
                      <a:gd name="T22" fmla="*/ 50 w 50"/>
                      <a:gd name="T23" fmla="*/ 56 h 72"/>
                      <a:gd name="T24" fmla="*/ 50 w 50"/>
                      <a:gd name="T25" fmla="*/ 16 h 72"/>
                      <a:gd name="T26" fmla="*/ 34 w 50"/>
                      <a:gd name="T27" fmla="*/ 0 h 7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50" h="72">
                        <a:moveTo>
                          <a:pt x="34" y="16"/>
                        </a:moveTo>
                        <a:cubicBezTo>
                          <a:pt x="34" y="56"/>
                          <a:pt x="34" y="56"/>
                          <a:pt x="34" y="56"/>
                        </a:cubicBezTo>
                        <a:cubicBezTo>
                          <a:pt x="16" y="56"/>
                          <a:pt x="16" y="56"/>
                          <a:pt x="16" y="56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34" y="16"/>
                          <a:pt x="34" y="16"/>
                          <a:pt x="34" y="16"/>
                        </a:cubicBezTo>
                        <a:moveTo>
                          <a:pt x="34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7" y="0"/>
                          <a:pt x="0" y="7"/>
                          <a:pt x="0" y="16"/>
                        </a:cubicBezTo>
                        <a:cubicBezTo>
                          <a:pt x="0" y="56"/>
                          <a:pt x="0" y="56"/>
                          <a:pt x="0" y="56"/>
                        </a:cubicBezTo>
                        <a:cubicBezTo>
                          <a:pt x="0" y="65"/>
                          <a:pt x="7" y="72"/>
                          <a:pt x="16" y="72"/>
                        </a:cubicBezTo>
                        <a:cubicBezTo>
                          <a:pt x="34" y="72"/>
                          <a:pt x="34" y="72"/>
                          <a:pt x="34" y="72"/>
                        </a:cubicBezTo>
                        <a:cubicBezTo>
                          <a:pt x="43" y="72"/>
                          <a:pt x="50" y="65"/>
                          <a:pt x="50" y="56"/>
                        </a:cubicBezTo>
                        <a:cubicBezTo>
                          <a:pt x="50" y="16"/>
                          <a:pt x="50" y="16"/>
                          <a:pt x="50" y="16"/>
                        </a:cubicBezTo>
                        <a:cubicBezTo>
                          <a:pt x="50" y="7"/>
                          <a:pt x="43" y="0"/>
                          <a:pt x="34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56" name="Freeform 23"/>
                  <p:cNvSpPr>
                    <a:spLocks noEditPoints="1"/>
                  </p:cNvSpPr>
                  <p:nvPr/>
                </p:nvSpPr>
                <p:spPr bwMode="auto">
                  <a:xfrm>
                    <a:off x="1661428" y="3405486"/>
                    <a:ext cx="600703" cy="594262"/>
                  </a:xfrm>
                  <a:custGeom>
                    <a:avLst/>
                    <a:gdLst>
                      <a:gd name="T0" fmla="*/ 105 w 158"/>
                      <a:gd name="T1" fmla="*/ 16 h 156"/>
                      <a:gd name="T2" fmla="*/ 140 w 158"/>
                      <a:gd name="T3" fmla="*/ 56 h 156"/>
                      <a:gd name="T4" fmla="*/ 56 w 158"/>
                      <a:gd name="T5" fmla="*/ 140 h 156"/>
                      <a:gd name="T6" fmla="*/ 17 w 158"/>
                      <a:gd name="T7" fmla="*/ 99 h 156"/>
                      <a:gd name="T8" fmla="*/ 105 w 158"/>
                      <a:gd name="T9" fmla="*/ 16 h 156"/>
                      <a:gd name="T10" fmla="*/ 105 w 158"/>
                      <a:gd name="T11" fmla="*/ 0 h 156"/>
                      <a:gd name="T12" fmla="*/ 94 w 158"/>
                      <a:gd name="T13" fmla="*/ 5 h 156"/>
                      <a:gd name="T14" fmla="*/ 6 w 158"/>
                      <a:gd name="T15" fmla="*/ 87 h 156"/>
                      <a:gd name="T16" fmla="*/ 5 w 158"/>
                      <a:gd name="T17" fmla="*/ 109 h 156"/>
                      <a:gd name="T18" fmla="*/ 44 w 158"/>
                      <a:gd name="T19" fmla="*/ 151 h 156"/>
                      <a:gd name="T20" fmla="*/ 55 w 158"/>
                      <a:gd name="T21" fmla="*/ 156 h 156"/>
                      <a:gd name="T22" fmla="*/ 56 w 158"/>
                      <a:gd name="T23" fmla="*/ 156 h 156"/>
                      <a:gd name="T24" fmla="*/ 67 w 158"/>
                      <a:gd name="T25" fmla="*/ 152 h 156"/>
                      <a:gd name="T26" fmla="*/ 151 w 158"/>
                      <a:gd name="T27" fmla="*/ 67 h 156"/>
                      <a:gd name="T28" fmla="*/ 152 w 158"/>
                      <a:gd name="T29" fmla="*/ 45 h 156"/>
                      <a:gd name="T30" fmla="*/ 117 w 158"/>
                      <a:gd name="T31" fmla="*/ 6 h 156"/>
                      <a:gd name="T32" fmla="*/ 105 w 158"/>
                      <a:gd name="T33" fmla="*/ 0 h 156"/>
                      <a:gd name="T34" fmla="*/ 105 w 158"/>
                      <a:gd name="T35" fmla="*/ 0 h 15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</a:cxnLst>
                    <a:rect l="0" t="0" r="r" b="b"/>
                    <a:pathLst>
                      <a:path w="158" h="156">
                        <a:moveTo>
                          <a:pt x="105" y="16"/>
                        </a:moveTo>
                        <a:cubicBezTo>
                          <a:pt x="140" y="56"/>
                          <a:pt x="140" y="56"/>
                          <a:pt x="140" y="56"/>
                        </a:cubicBezTo>
                        <a:cubicBezTo>
                          <a:pt x="56" y="140"/>
                          <a:pt x="56" y="140"/>
                          <a:pt x="56" y="140"/>
                        </a:cubicBezTo>
                        <a:cubicBezTo>
                          <a:pt x="17" y="99"/>
                          <a:pt x="17" y="99"/>
                          <a:pt x="17" y="99"/>
                        </a:cubicBezTo>
                        <a:cubicBezTo>
                          <a:pt x="105" y="16"/>
                          <a:pt x="105" y="16"/>
                          <a:pt x="105" y="16"/>
                        </a:cubicBezTo>
                        <a:moveTo>
                          <a:pt x="105" y="0"/>
                        </a:moveTo>
                        <a:cubicBezTo>
                          <a:pt x="101" y="0"/>
                          <a:pt x="97" y="2"/>
                          <a:pt x="94" y="5"/>
                        </a:cubicBezTo>
                        <a:cubicBezTo>
                          <a:pt x="6" y="87"/>
                          <a:pt x="6" y="87"/>
                          <a:pt x="6" y="87"/>
                        </a:cubicBezTo>
                        <a:cubicBezTo>
                          <a:pt x="0" y="93"/>
                          <a:pt x="0" y="103"/>
                          <a:pt x="5" y="109"/>
                        </a:cubicBezTo>
                        <a:cubicBezTo>
                          <a:pt x="44" y="151"/>
                          <a:pt x="44" y="151"/>
                          <a:pt x="44" y="151"/>
                        </a:cubicBezTo>
                        <a:cubicBezTo>
                          <a:pt x="47" y="154"/>
                          <a:pt x="51" y="156"/>
                          <a:pt x="55" y="156"/>
                        </a:cubicBezTo>
                        <a:cubicBezTo>
                          <a:pt x="55" y="156"/>
                          <a:pt x="56" y="156"/>
                          <a:pt x="56" y="156"/>
                        </a:cubicBezTo>
                        <a:cubicBezTo>
                          <a:pt x="60" y="156"/>
                          <a:pt x="64" y="155"/>
                          <a:pt x="67" y="152"/>
                        </a:cubicBezTo>
                        <a:cubicBezTo>
                          <a:pt x="151" y="67"/>
                          <a:pt x="151" y="67"/>
                          <a:pt x="151" y="67"/>
                        </a:cubicBezTo>
                        <a:cubicBezTo>
                          <a:pt x="157" y="61"/>
                          <a:pt x="158" y="52"/>
                          <a:pt x="152" y="45"/>
                        </a:cubicBezTo>
                        <a:cubicBezTo>
                          <a:pt x="117" y="6"/>
                          <a:pt x="117" y="6"/>
                          <a:pt x="117" y="6"/>
                        </a:cubicBezTo>
                        <a:cubicBezTo>
                          <a:pt x="114" y="3"/>
                          <a:pt x="110" y="1"/>
                          <a:pt x="105" y="0"/>
                        </a:cubicBezTo>
                        <a:cubicBezTo>
                          <a:pt x="105" y="0"/>
                          <a:pt x="105" y="0"/>
                          <a:pt x="105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57" name="Freeform 24"/>
                  <p:cNvSpPr>
                    <a:spLocks noEditPoints="1"/>
                  </p:cNvSpPr>
                  <p:nvPr/>
                </p:nvSpPr>
                <p:spPr bwMode="auto">
                  <a:xfrm>
                    <a:off x="1555138" y="3790388"/>
                    <a:ext cx="318872" cy="293105"/>
                  </a:xfrm>
                  <a:custGeom>
                    <a:avLst/>
                    <a:gdLst>
                      <a:gd name="T0" fmla="*/ 32 w 84"/>
                      <a:gd name="T1" fmla="*/ 16 h 77"/>
                      <a:gd name="T2" fmla="*/ 67 w 84"/>
                      <a:gd name="T3" fmla="*/ 50 h 77"/>
                      <a:gd name="T4" fmla="*/ 17 w 84"/>
                      <a:gd name="T5" fmla="*/ 61 h 77"/>
                      <a:gd name="T6" fmla="*/ 32 w 84"/>
                      <a:gd name="T7" fmla="*/ 16 h 77"/>
                      <a:gd name="T8" fmla="*/ 32 w 84"/>
                      <a:gd name="T9" fmla="*/ 0 h 77"/>
                      <a:gd name="T10" fmla="*/ 28 w 84"/>
                      <a:gd name="T11" fmla="*/ 1 h 77"/>
                      <a:gd name="T12" fmla="*/ 17 w 84"/>
                      <a:gd name="T13" fmla="*/ 11 h 77"/>
                      <a:gd name="T14" fmla="*/ 2 w 84"/>
                      <a:gd name="T15" fmla="*/ 56 h 77"/>
                      <a:gd name="T16" fmla="*/ 5 w 84"/>
                      <a:gd name="T17" fmla="*/ 72 h 77"/>
                      <a:gd name="T18" fmla="*/ 17 w 84"/>
                      <a:gd name="T19" fmla="*/ 77 h 77"/>
                      <a:gd name="T20" fmla="*/ 20 w 84"/>
                      <a:gd name="T21" fmla="*/ 76 h 77"/>
                      <a:gd name="T22" fmla="*/ 71 w 84"/>
                      <a:gd name="T23" fmla="*/ 65 h 77"/>
                      <a:gd name="T24" fmla="*/ 83 w 84"/>
                      <a:gd name="T25" fmla="*/ 54 h 77"/>
                      <a:gd name="T26" fmla="*/ 78 w 84"/>
                      <a:gd name="T27" fmla="*/ 38 h 77"/>
                      <a:gd name="T28" fmla="*/ 43 w 84"/>
                      <a:gd name="T29" fmla="*/ 5 h 77"/>
                      <a:gd name="T30" fmla="*/ 32 w 84"/>
                      <a:gd name="T31" fmla="*/ 0 h 7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</a:cxnLst>
                    <a:rect l="0" t="0" r="r" b="b"/>
                    <a:pathLst>
                      <a:path w="84" h="77">
                        <a:moveTo>
                          <a:pt x="32" y="16"/>
                        </a:moveTo>
                        <a:cubicBezTo>
                          <a:pt x="67" y="50"/>
                          <a:pt x="67" y="50"/>
                          <a:pt x="67" y="50"/>
                        </a:cubicBezTo>
                        <a:cubicBezTo>
                          <a:pt x="17" y="61"/>
                          <a:pt x="17" y="61"/>
                          <a:pt x="17" y="61"/>
                        </a:cubicBezTo>
                        <a:cubicBezTo>
                          <a:pt x="32" y="16"/>
                          <a:pt x="32" y="16"/>
                          <a:pt x="32" y="16"/>
                        </a:cubicBezTo>
                        <a:moveTo>
                          <a:pt x="32" y="0"/>
                        </a:moveTo>
                        <a:cubicBezTo>
                          <a:pt x="31" y="0"/>
                          <a:pt x="29" y="0"/>
                          <a:pt x="28" y="1"/>
                        </a:cubicBezTo>
                        <a:cubicBezTo>
                          <a:pt x="23" y="2"/>
                          <a:pt x="18" y="6"/>
                          <a:pt x="17" y="11"/>
                        </a:cubicBezTo>
                        <a:cubicBezTo>
                          <a:pt x="2" y="56"/>
                          <a:pt x="2" y="56"/>
                          <a:pt x="2" y="56"/>
                        </a:cubicBezTo>
                        <a:cubicBezTo>
                          <a:pt x="0" y="61"/>
                          <a:pt x="1" y="67"/>
                          <a:pt x="5" y="72"/>
                        </a:cubicBezTo>
                        <a:cubicBezTo>
                          <a:pt x="8" y="75"/>
                          <a:pt x="12" y="77"/>
                          <a:pt x="17" y="77"/>
                        </a:cubicBezTo>
                        <a:cubicBezTo>
                          <a:pt x="18" y="77"/>
                          <a:pt x="19" y="77"/>
                          <a:pt x="20" y="76"/>
                        </a:cubicBezTo>
                        <a:cubicBezTo>
                          <a:pt x="71" y="65"/>
                          <a:pt x="71" y="65"/>
                          <a:pt x="71" y="65"/>
                        </a:cubicBezTo>
                        <a:cubicBezTo>
                          <a:pt x="77" y="64"/>
                          <a:pt x="81" y="59"/>
                          <a:pt x="83" y="54"/>
                        </a:cubicBezTo>
                        <a:cubicBezTo>
                          <a:pt x="84" y="48"/>
                          <a:pt x="83" y="42"/>
                          <a:pt x="78" y="38"/>
                        </a:cubicBezTo>
                        <a:cubicBezTo>
                          <a:pt x="43" y="5"/>
                          <a:pt x="43" y="5"/>
                          <a:pt x="43" y="5"/>
                        </a:cubicBezTo>
                        <a:cubicBezTo>
                          <a:pt x="40" y="2"/>
                          <a:pt x="36" y="0"/>
                          <a:pt x="32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58" name="Freeform 25"/>
                  <p:cNvSpPr>
                    <a:spLocks/>
                  </p:cNvSpPr>
                  <p:nvPr/>
                </p:nvSpPr>
                <p:spPr bwMode="auto">
                  <a:xfrm>
                    <a:off x="1371545" y="3642225"/>
                    <a:ext cx="69249" cy="148163"/>
                  </a:xfrm>
                  <a:custGeom>
                    <a:avLst/>
                    <a:gdLst>
                      <a:gd name="T0" fmla="*/ 0 w 43"/>
                      <a:gd name="T1" fmla="*/ 0 h 92"/>
                      <a:gd name="T2" fmla="*/ 43 w 43"/>
                      <a:gd name="T3" fmla="*/ 0 h 92"/>
                      <a:gd name="T4" fmla="*/ 43 w 43"/>
                      <a:gd name="T5" fmla="*/ 92 h 92"/>
                      <a:gd name="T6" fmla="*/ 0 w 43"/>
                      <a:gd name="T7" fmla="*/ 92 h 92"/>
                      <a:gd name="T8" fmla="*/ 0 w 43"/>
                      <a:gd name="T9" fmla="*/ 0 h 92"/>
                      <a:gd name="T10" fmla="*/ 0 w 43"/>
                      <a:gd name="T11" fmla="*/ 0 h 9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43" h="92">
                        <a:moveTo>
                          <a:pt x="0" y="0"/>
                        </a:moveTo>
                        <a:lnTo>
                          <a:pt x="43" y="0"/>
                        </a:lnTo>
                        <a:lnTo>
                          <a:pt x="43" y="92"/>
                        </a:lnTo>
                        <a:lnTo>
                          <a:pt x="0" y="92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59" name="Freeform 26"/>
                  <p:cNvSpPr>
                    <a:spLocks/>
                  </p:cNvSpPr>
                  <p:nvPr/>
                </p:nvSpPr>
                <p:spPr bwMode="auto">
                  <a:xfrm>
                    <a:off x="1371545" y="3642225"/>
                    <a:ext cx="156215" cy="59588"/>
                  </a:xfrm>
                  <a:custGeom>
                    <a:avLst/>
                    <a:gdLst>
                      <a:gd name="T0" fmla="*/ 0 w 97"/>
                      <a:gd name="T1" fmla="*/ 0 h 37"/>
                      <a:gd name="T2" fmla="*/ 97 w 97"/>
                      <a:gd name="T3" fmla="*/ 0 h 37"/>
                      <a:gd name="T4" fmla="*/ 97 w 97"/>
                      <a:gd name="T5" fmla="*/ 37 h 37"/>
                      <a:gd name="T6" fmla="*/ 0 w 97"/>
                      <a:gd name="T7" fmla="*/ 37 h 37"/>
                      <a:gd name="T8" fmla="*/ 0 w 97"/>
                      <a:gd name="T9" fmla="*/ 0 h 37"/>
                      <a:gd name="T10" fmla="*/ 0 w 97"/>
                      <a:gd name="T11" fmla="*/ 0 h 3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97" h="37">
                        <a:moveTo>
                          <a:pt x="0" y="0"/>
                        </a:moveTo>
                        <a:lnTo>
                          <a:pt x="97" y="0"/>
                        </a:lnTo>
                        <a:lnTo>
                          <a:pt x="97" y="37"/>
                        </a:lnTo>
                        <a:lnTo>
                          <a:pt x="0" y="37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0" name="Freeform 27"/>
                  <p:cNvSpPr>
                    <a:spLocks/>
                  </p:cNvSpPr>
                  <p:nvPr/>
                </p:nvSpPr>
                <p:spPr bwMode="auto">
                  <a:xfrm>
                    <a:off x="1622777" y="3642225"/>
                    <a:ext cx="161046" cy="59588"/>
                  </a:xfrm>
                  <a:custGeom>
                    <a:avLst/>
                    <a:gdLst>
                      <a:gd name="T0" fmla="*/ 0 w 100"/>
                      <a:gd name="T1" fmla="*/ 37 h 37"/>
                      <a:gd name="T2" fmla="*/ 0 w 100"/>
                      <a:gd name="T3" fmla="*/ 0 h 37"/>
                      <a:gd name="T4" fmla="*/ 100 w 100"/>
                      <a:gd name="T5" fmla="*/ 0 h 37"/>
                      <a:gd name="T6" fmla="*/ 64 w 100"/>
                      <a:gd name="T7" fmla="*/ 37 h 37"/>
                      <a:gd name="T8" fmla="*/ 0 w 100"/>
                      <a:gd name="T9" fmla="*/ 37 h 37"/>
                      <a:gd name="T10" fmla="*/ 0 w 100"/>
                      <a:gd name="T11" fmla="*/ 37 h 37"/>
                      <a:gd name="T12" fmla="*/ 0 w 100"/>
                      <a:gd name="T13" fmla="*/ 37 h 3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</a:cxnLst>
                    <a:rect l="0" t="0" r="r" b="b"/>
                    <a:pathLst>
                      <a:path w="100" h="37">
                        <a:moveTo>
                          <a:pt x="0" y="37"/>
                        </a:moveTo>
                        <a:lnTo>
                          <a:pt x="0" y="0"/>
                        </a:lnTo>
                        <a:lnTo>
                          <a:pt x="100" y="0"/>
                        </a:lnTo>
                        <a:lnTo>
                          <a:pt x="64" y="37"/>
                        </a:lnTo>
                        <a:lnTo>
                          <a:pt x="0" y="37"/>
                        </a:lnTo>
                        <a:lnTo>
                          <a:pt x="0" y="37"/>
                        </a:lnTo>
                        <a:lnTo>
                          <a:pt x="0" y="37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1" name="Freeform 28"/>
                  <p:cNvSpPr>
                    <a:spLocks/>
                  </p:cNvSpPr>
                  <p:nvPr/>
                </p:nvSpPr>
                <p:spPr bwMode="auto">
                  <a:xfrm>
                    <a:off x="1622777" y="4212330"/>
                    <a:ext cx="161046" cy="72471"/>
                  </a:xfrm>
                  <a:custGeom>
                    <a:avLst/>
                    <a:gdLst>
                      <a:gd name="T0" fmla="*/ 0 w 100"/>
                      <a:gd name="T1" fmla="*/ 0 h 45"/>
                      <a:gd name="T2" fmla="*/ 100 w 100"/>
                      <a:gd name="T3" fmla="*/ 0 h 45"/>
                      <a:gd name="T4" fmla="*/ 100 w 100"/>
                      <a:gd name="T5" fmla="*/ 45 h 45"/>
                      <a:gd name="T6" fmla="*/ 0 w 100"/>
                      <a:gd name="T7" fmla="*/ 45 h 45"/>
                      <a:gd name="T8" fmla="*/ 0 w 100"/>
                      <a:gd name="T9" fmla="*/ 0 h 45"/>
                      <a:gd name="T10" fmla="*/ 0 w 100"/>
                      <a:gd name="T11" fmla="*/ 0 h 4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100" h="45">
                        <a:moveTo>
                          <a:pt x="0" y="0"/>
                        </a:moveTo>
                        <a:lnTo>
                          <a:pt x="100" y="0"/>
                        </a:lnTo>
                        <a:lnTo>
                          <a:pt x="100" y="45"/>
                        </a:lnTo>
                        <a:lnTo>
                          <a:pt x="0" y="45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2" name="Freeform 29"/>
                  <p:cNvSpPr>
                    <a:spLocks/>
                  </p:cNvSpPr>
                  <p:nvPr/>
                </p:nvSpPr>
                <p:spPr bwMode="auto">
                  <a:xfrm>
                    <a:off x="1371545" y="4125365"/>
                    <a:ext cx="69249" cy="159437"/>
                  </a:xfrm>
                  <a:custGeom>
                    <a:avLst/>
                    <a:gdLst>
                      <a:gd name="T0" fmla="*/ 0 w 43"/>
                      <a:gd name="T1" fmla="*/ 0 h 99"/>
                      <a:gd name="T2" fmla="*/ 43 w 43"/>
                      <a:gd name="T3" fmla="*/ 0 h 99"/>
                      <a:gd name="T4" fmla="*/ 43 w 43"/>
                      <a:gd name="T5" fmla="*/ 99 h 99"/>
                      <a:gd name="T6" fmla="*/ 0 w 43"/>
                      <a:gd name="T7" fmla="*/ 99 h 99"/>
                      <a:gd name="T8" fmla="*/ 0 w 43"/>
                      <a:gd name="T9" fmla="*/ 0 h 99"/>
                      <a:gd name="T10" fmla="*/ 0 w 43"/>
                      <a:gd name="T11" fmla="*/ 0 h 99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43" h="99">
                        <a:moveTo>
                          <a:pt x="0" y="0"/>
                        </a:moveTo>
                        <a:lnTo>
                          <a:pt x="43" y="0"/>
                        </a:lnTo>
                        <a:lnTo>
                          <a:pt x="43" y="99"/>
                        </a:lnTo>
                        <a:lnTo>
                          <a:pt x="0" y="99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3" name="Freeform 30"/>
                  <p:cNvSpPr>
                    <a:spLocks/>
                  </p:cNvSpPr>
                  <p:nvPr/>
                </p:nvSpPr>
                <p:spPr bwMode="auto">
                  <a:xfrm>
                    <a:off x="1371545" y="4212330"/>
                    <a:ext cx="156215" cy="72471"/>
                  </a:xfrm>
                  <a:custGeom>
                    <a:avLst/>
                    <a:gdLst>
                      <a:gd name="T0" fmla="*/ 0 w 97"/>
                      <a:gd name="T1" fmla="*/ 0 h 45"/>
                      <a:gd name="T2" fmla="*/ 97 w 97"/>
                      <a:gd name="T3" fmla="*/ 0 h 45"/>
                      <a:gd name="T4" fmla="*/ 97 w 97"/>
                      <a:gd name="T5" fmla="*/ 45 h 45"/>
                      <a:gd name="T6" fmla="*/ 0 w 97"/>
                      <a:gd name="T7" fmla="*/ 45 h 45"/>
                      <a:gd name="T8" fmla="*/ 0 w 97"/>
                      <a:gd name="T9" fmla="*/ 0 h 45"/>
                      <a:gd name="T10" fmla="*/ 0 w 97"/>
                      <a:gd name="T11" fmla="*/ 0 h 4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97" h="45">
                        <a:moveTo>
                          <a:pt x="0" y="0"/>
                        </a:moveTo>
                        <a:lnTo>
                          <a:pt x="97" y="0"/>
                        </a:lnTo>
                        <a:lnTo>
                          <a:pt x="97" y="45"/>
                        </a:lnTo>
                        <a:lnTo>
                          <a:pt x="0" y="45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4" name="Freeform 31"/>
                  <p:cNvSpPr>
                    <a:spLocks/>
                  </p:cNvSpPr>
                  <p:nvPr/>
                </p:nvSpPr>
                <p:spPr bwMode="auto">
                  <a:xfrm>
                    <a:off x="1371545" y="3880574"/>
                    <a:ext cx="69249" cy="152995"/>
                  </a:xfrm>
                  <a:custGeom>
                    <a:avLst/>
                    <a:gdLst>
                      <a:gd name="T0" fmla="*/ 0 w 43"/>
                      <a:gd name="T1" fmla="*/ 0 h 95"/>
                      <a:gd name="T2" fmla="*/ 43 w 43"/>
                      <a:gd name="T3" fmla="*/ 0 h 95"/>
                      <a:gd name="T4" fmla="*/ 43 w 43"/>
                      <a:gd name="T5" fmla="*/ 95 h 95"/>
                      <a:gd name="T6" fmla="*/ 0 w 43"/>
                      <a:gd name="T7" fmla="*/ 95 h 95"/>
                      <a:gd name="T8" fmla="*/ 0 w 43"/>
                      <a:gd name="T9" fmla="*/ 0 h 95"/>
                      <a:gd name="T10" fmla="*/ 0 w 43"/>
                      <a:gd name="T11" fmla="*/ 0 h 9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43" h="95">
                        <a:moveTo>
                          <a:pt x="0" y="0"/>
                        </a:moveTo>
                        <a:lnTo>
                          <a:pt x="43" y="0"/>
                        </a:lnTo>
                        <a:lnTo>
                          <a:pt x="43" y="95"/>
                        </a:lnTo>
                        <a:lnTo>
                          <a:pt x="0" y="95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5" name="Freeform 32"/>
                  <p:cNvSpPr>
                    <a:spLocks/>
                  </p:cNvSpPr>
                  <p:nvPr/>
                </p:nvSpPr>
                <p:spPr bwMode="auto">
                  <a:xfrm>
                    <a:off x="1969027" y="4125365"/>
                    <a:ext cx="69249" cy="159437"/>
                  </a:xfrm>
                  <a:custGeom>
                    <a:avLst/>
                    <a:gdLst>
                      <a:gd name="T0" fmla="*/ 0 w 43"/>
                      <a:gd name="T1" fmla="*/ 0 h 99"/>
                      <a:gd name="T2" fmla="*/ 43 w 43"/>
                      <a:gd name="T3" fmla="*/ 0 h 99"/>
                      <a:gd name="T4" fmla="*/ 43 w 43"/>
                      <a:gd name="T5" fmla="*/ 99 h 99"/>
                      <a:gd name="T6" fmla="*/ 0 w 43"/>
                      <a:gd name="T7" fmla="*/ 99 h 99"/>
                      <a:gd name="T8" fmla="*/ 0 w 43"/>
                      <a:gd name="T9" fmla="*/ 0 h 99"/>
                      <a:gd name="T10" fmla="*/ 0 w 43"/>
                      <a:gd name="T11" fmla="*/ 0 h 99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43" h="99">
                        <a:moveTo>
                          <a:pt x="0" y="0"/>
                        </a:moveTo>
                        <a:lnTo>
                          <a:pt x="43" y="0"/>
                        </a:lnTo>
                        <a:lnTo>
                          <a:pt x="43" y="99"/>
                        </a:lnTo>
                        <a:lnTo>
                          <a:pt x="0" y="99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6" name="Freeform 33"/>
                  <p:cNvSpPr>
                    <a:spLocks/>
                  </p:cNvSpPr>
                  <p:nvPr/>
                </p:nvSpPr>
                <p:spPr bwMode="auto">
                  <a:xfrm>
                    <a:off x="1882062" y="4212330"/>
                    <a:ext cx="156215" cy="72471"/>
                  </a:xfrm>
                  <a:custGeom>
                    <a:avLst/>
                    <a:gdLst>
                      <a:gd name="T0" fmla="*/ 0 w 97"/>
                      <a:gd name="T1" fmla="*/ 0 h 45"/>
                      <a:gd name="T2" fmla="*/ 97 w 97"/>
                      <a:gd name="T3" fmla="*/ 0 h 45"/>
                      <a:gd name="T4" fmla="*/ 97 w 97"/>
                      <a:gd name="T5" fmla="*/ 45 h 45"/>
                      <a:gd name="T6" fmla="*/ 0 w 97"/>
                      <a:gd name="T7" fmla="*/ 45 h 45"/>
                      <a:gd name="T8" fmla="*/ 0 w 97"/>
                      <a:gd name="T9" fmla="*/ 0 h 45"/>
                      <a:gd name="T10" fmla="*/ 0 w 97"/>
                      <a:gd name="T11" fmla="*/ 0 h 4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97" h="45">
                        <a:moveTo>
                          <a:pt x="0" y="0"/>
                        </a:moveTo>
                        <a:lnTo>
                          <a:pt x="97" y="0"/>
                        </a:lnTo>
                        <a:lnTo>
                          <a:pt x="97" y="45"/>
                        </a:lnTo>
                        <a:lnTo>
                          <a:pt x="0" y="45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7" name="Freeform 34"/>
                  <p:cNvSpPr>
                    <a:spLocks/>
                  </p:cNvSpPr>
                  <p:nvPr/>
                </p:nvSpPr>
                <p:spPr bwMode="auto">
                  <a:xfrm>
                    <a:off x="1969027" y="3880574"/>
                    <a:ext cx="69249" cy="152995"/>
                  </a:xfrm>
                  <a:custGeom>
                    <a:avLst/>
                    <a:gdLst>
                      <a:gd name="T0" fmla="*/ 0 w 43"/>
                      <a:gd name="T1" fmla="*/ 0 h 95"/>
                      <a:gd name="T2" fmla="*/ 43 w 43"/>
                      <a:gd name="T3" fmla="*/ 0 h 95"/>
                      <a:gd name="T4" fmla="*/ 43 w 43"/>
                      <a:gd name="T5" fmla="*/ 95 h 95"/>
                      <a:gd name="T6" fmla="*/ 0 w 43"/>
                      <a:gd name="T7" fmla="*/ 95 h 95"/>
                      <a:gd name="T8" fmla="*/ 0 w 43"/>
                      <a:gd name="T9" fmla="*/ 0 h 95"/>
                      <a:gd name="T10" fmla="*/ 0 w 43"/>
                      <a:gd name="T11" fmla="*/ 0 h 9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43" h="95">
                        <a:moveTo>
                          <a:pt x="0" y="0"/>
                        </a:moveTo>
                        <a:lnTo>
                          <a:pt x="43" y="0"/>
                        </a:lnTo>
                        <a:lnTo>
                          <a:pt x="43" y="95"/>
                        </a:lnTo>
                        <a:lnTo>
                          <a:pt x="0" y="95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8" name="Freeform 35"/>
                  <p:cNvSpPr>
                    <a:spLocks/>
                  </p:cNvSpPr>
                  <p:nvPr/>
                </p:nvSpPr>
                <p:spPr bwMode="auto">
                  <a:xfrm>
                    <a:off x="1725847" y="3466684"/>
                    <a:ext cx="468645" cy="471867"/>
                  </a:xfrm>
                  <a:custGeom>
                    <a:avLst/>
                    <a:gdLst>
                      <a:gd name="T0" fmla="*/ 208 w 291"/>
                      <a:gd name="T1" fmla="*/ 0 h 293"/>
                      <a:gd name="T2" fmla="*/ 0 w 291"/>
                      <a:gd name="T3" fmla="*/ 196 h 293"/>
                      <a:gd name="T4" fmla="*/ 92 w 291"/>
                      <a:gd name="T5" fmla="*/ 293 h 293"/>
                      <a:gd name="T6" fmla="*/ 291 w 291"/>
                      <a:gd name="T7" fmla="*/ 94 h 293"/>
                      <a:gd name="T8" fmla="*/ 208 w 291"/>
                      <a:gd name="T9" fmla="*/ 0 h 293"/>
                      <a:gd name="T10" fmla="*/ 208 w 291"/>
                      <a:gd name="T11" fmla="*/ 0 h 293"/>
                      <a:gd name="T12" fmla="*/ 208 w 291"/>
                      <a:gd name="T13" fmla="*/ 0 h 29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</a:cxnLst>
                    <a:rect l="0" t="0" r="r" b="b"/>
                    <a:pathLst>
                      <a:path w="291" h="293">
                        <a:moveTo>
                          <a:pt x="208" y="0"/>
                        </a:moveTo>
                        <a:lnTo>
                          <a:pt x="0" y="196"/>
                        </a:lnTo>
                        <a:lnTo>
                          <a:pt x="92" y="293"/>
                        </a:lnTo>
                        <a:lnTo>
                          <a:pt x="291" y="94"/>
                        </a:lnTo>
                        <a:lnTo>
                          <a:pt x="208" y="0"/>
                        </a:lnTo>
                        <a:lnTo>
                          <a:pt x="208" y="0"/>
                        </a:lnTo>
                        <a:lnTo>
                          <a:pt x="208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9" name="Freeform 36"/>
                  <p:cNvSpPr>
                    <a:spLocks/>
                  </p:cNvSpPr>
                  <p:nvPr/>
                </p:nvSpPr>
                <p:spPr bwMode="auto">
                  <a:xfrm>
                    <a:off x="1619556" y="3849975"/>
                    <a:ext cx="190035" cy="172320"/>
                  </a:xfrm>
                  <a:custGeom>
                    <a:avLst/>
                    <a:gdLst>
                      <a:gd name="T0" fmla="*/ 35 w 118"/>
                      <a:gd name="T1" fmla="*/ 0 h 107"/>
                      <a:gd name="T2" fmla="*/ 0 w 118"/>
                      <a:gd name="T3" fmla="*/ 107 h 107"/>
                      <a:gd name="T4" fmla="*/ 118 w 118"/>
                      <a:gd name="T5" fmla="*/ 81 h 107"/>
                      <a:gd name="T6" fmla="*/ 35 w 118"/>
                      <a:gd name="T7" fmla="*/ 0 h 107"/>
                      <a:gd name="T8" fmla="*/ 35 w 118"/>
                      <a:gd name="T9" fmla="*/ 0 h 107"/>
                      <a:gd name="T10" fmla="*/ 35 w 118"/>
                      <a:gd name="T11" fmla="*/ 0 h 10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118" h="107">
                        <a:moveTo>
                          <a:pt x="35" y="0"/>
                        </a:moveTo>
                        <a:lnTo>
                          <a:pt x="0" y="107"/>
                        </a:lnTo>
                        <a:lnTo>
                          <a:pt x="118" y="81"/>
                        </a:lnTo>
                        <a:lnTo>
                          <a:pt x="35" y="0"/>
                        </a:lnTo>
                        <a:lnTo>
                          <a:pt x="35" y="0"/>
                        </a:lnTo>
                        <a:lnTo>
                          <a:pt x="35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</p:grpSp>
        </p:grpSp>
        <p:sp>
          <p:nvSpPr>
            <p:cNvPr id="3" name="TextBox 2"/>
            <p:cNvSpPr txBox="1"/>
            <p:nvPr/>
          </p:nvSpPr>
          <p:spPr>
            <a:xfrm>
              <a:off x="10144659" y="1741745"/>
              <a:ext cx="12504520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400" b="1" dirty="0" err="1">
                  <a:solidFill>
                    <a:srgbClr val="00B05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Áp</a:t>
              </a:r>
              <a:r>
                <a:rPr lang="en-US" sz="4400" b="1" dirty="0">
                  <a:solidFill>
                    <a:srgbClr val="00B05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en-US" sz="4400" b="1" dirty="0" err="1">
                  <a:solidFill>
                    <a:srgbClr val="00B05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dụng</a:t>
              </a:r>
              <a:r>
                <a:rPr lang="en-US" sz="4400" b="1" dirty="0">
                  <a:solidFill>
                    <a:srgbClr val="00B05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en-US" sz="4400" b="1" dirty="0" err="1">
                  <a:solidFill>
                    <a:srgbClr val="00B05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công</a:t>
              </a:r>
              <a:r>
                <a:rPr lang="en-US" sz="4400" b="1" dirty="0">
                  <a:solidFill>
                    <a:srgbClr val="00B05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en-US" sz="4400" b="1" dirty="0" err="1">
                  <a:solidFill>
                    <a:srgbClr val="00B05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thức</a:t>
              </a:r>
              <a:r>
                <a:rPr lang="en-US" sz="4400" b="1" dirty="0">
                  <a:solidFill>
                    <a:srgbClr val="00B05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en-US" sz="4400" b="1" dirty="0" err="1">
                  <a:solidFill>
                    <a:srgbClr val="00B05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nhị</a:t>
              </a:r>
              <a:r>
                <a:rPr lang="en-US" sz="4400" b="1" dirty="0">
                  <a:solidFill>
                    <a:srgbClr val="00B05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en-US" sz="4400" b="1" dirty="0" err="1">
                  <a:solidFill>
                    <a:srgbClr val="00B05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thức</a:t>
              </a:r>
              <a:r>
                <a:rPr lang="en-US" sz="4400" b="1" dirty="0">
                  <a:solidFill>
                    <a:srgbClr val="00B05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Newton </a:t>
              </a:r>
              <a:r>
                <a:rPr lang="en-US" sz="4400" b="1" dirty="0" err="1">
                  <a:solidFill>
                    <a:srgbClr val="00B05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để</a:t>
              </a:r>
              <a:r>
                <a:rPr lang="en-US" sz="4400" b="1" dirty="0">
                  <a:solidFill>
                    <a:srgbClr val="00B05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en-US" sz="4400" b="1" dirty="0" err="1">
                  <a:solidFill>
                    <a:srgbClr val="00B05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khai</a:t>
              </a:r>
              <a:r>
                <a:rPr lang="en-US" sz="4400" b="1" dirty="0">
                  <a:solidFill>
                    <a:srgbClr val="00B05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en-US" sz="4400" b="1" dirty="0" err="1">
                  <a:solidFill>
                    <a:srgbClr val="00B05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triển</a:t>
              </a:r>
              <a:r>
                <a:rPr lang="en-US" sz="4400" b="1" dirty="0">
                  <a:solidFill>
                    <a:srgbClr val="00B05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en-US" sz="4400" b="1" dirty="0" err="1">
                  <a:solidFill>
                    <a:srgbClr val="00B05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biểu</a:t>
              </a:r>
              <a:r>
                <a:rPr lang="en-US" sz="4400" b="1" dirty="0">
                  <a:solidFill>
                    <a:srgbClr val="00B05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en-US" sz="4400" b="1" dirty="0" err="1">
                  <a:solidFill>
                    <a:srgbClr val="00B05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thức</a:t>
              </a:r>
              <a:endParaRPr lang="vi-VN" sz="4400" b="1" dirty="0">
                <a:solidFill>
                  <a:srgbClr val="00B050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</p:grpSp>
      <p:sp>
        <p:nvSpPr>
          <p:cNvPr id="30" name="Rectangle 20">
            <a:extLst>
              <a:ext uri="{FF2B5EF4-FFF2-40B4-BE49-F238E27FC236}">
                <a16:creationId xmlns:a16="http://schemas.microsoft.com/office/drawing/2014/main" id="{14FF4A5C-F18D-4B5E-900C-F10F464C80FC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8305799" y="12144347"/>
            <a:ext cx="4278313" cy="6948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vi-VN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78797034-7546-4161-8980-CBE3C50429B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3699" y="5181600"/>
            <a:ext cx="6871127" cy="1135399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FAEF0EFC-D8B2-4CCC-8B80-9F3A894B00A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5584" y="3886200"/>
            <a:ext cx="6929242" cy="1029487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F796FF8E-48F3-4A96-8A88-5E3EC58FAA6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83699" y="6705600"/>
            <a:ext cx="7186618" cy="1029487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9231B81B-C5B0-4B64-A98C-B54F0BFB37F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2725400" y="3962400"/>
            <a:ext cx="10582749" cy="3079636"/>
          </a:xfrm>
          <a:prstGeom prst="rect">
            <a:avLst/>
          </a:prstGeom>
          <a:ln w="88900" cap="sq" cmpd="thickThin">
            <a:solidFill>
              <a:srgbClr val="008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DBD7BDD6-E39B-4807-A239-2105FD2FAC7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468773" y="6950829"/>
            <a:ext cx="12518991" cy="3079636"/>
          </a:xfrm>
          <a:prstGeom prst="rect">
            <a:avLst/>
          </a:prstGeom>
          <a:ln w="88900" cap="sq" cmpd="thickThin">
            <a:solidFill>
              <a:srgbClr val="D60093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EB4FE480-06FC-43A3-91EC-CA3782749E81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057400" y="9939258"/>
            <a:ext cx="18533809" cy="3079636"/>
          </a:xfrm>
          <a:prstGeom prst="rect">
            <a:avLst/>
          </a:prstGeom>
          <a:ln w="88900" cap="sq" cmpd="thickThin">
            <a:solidFill>
              <a:srgbClr val="0000FF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2848984518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54"/>
          <p:cNvGrpSpPr/>
          <p:nvPr/>
        </p:nvGrpSpPr>
        <p:grpSpPr>
          <a:xfrm>
            <a:off x="683699" y="1905000"/>
            <a:ext cx="22699730" cy="1780536"/>
            <a:chOff x="1268078" y="3405486"/>
            <a:chExt cx="22602713" cy="1780536"/>
          </a:xfrm>
        </p:grpSpPr>
        <p:sp>
          <p:nvSpPr>
            <p:cNvPr id="40" name="Rounded Rectangle 39"/>
            <p:cNvSpPr/>
            <p:nvPr/>
          </p:nvSpPr>
          <p:spPr>
            <a:xfrm>
              <a:off x="1532360" y="3579402"/>
              <a:ext cx="22338431" cy="1606620"/>
            </a:xfrm>
            <a:prstGeom prst="roundRect">
              <a:avLst>
                <a:gd name="adj" fmla="val 5347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28575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41" name="Group 67"/>
            <p:cNvGrpSpPr/>
            <p:nvPr/>
          </p:nvGrpSpPr>
          <p:grpSpPr>
            <a:xfrm>
              <a:off x="1268078" y="3405486"/>
              <a:ext cx="4214957" cy="940513"/>
              <a:chOff x="1311958" y="3405486"/>
              <a:chExt cx="4214957" cy="940513"/>
            </a:xfrm>
          </p:grpSpPr>
          <p:sp>
            <p:nvSpPr>
              <p:cNvPr id="42" name="Freeform 20"/>
              <p:cNvSpPr>
                <a:spLocks/>
              </p:cNvSpPr>
              <p:nvPr/>
            </p:nvSpPr>
            <p:spPr bwMode="auto">
              <a:xfrm rot="5400000">
                <a:off x="3403098" y="2189368"/>
                <a:ext cx="793396" cy="3454239"/>
              </a:xfrm>
              <a:prstGeom prst="round2SameRect">
                <a:avLst/>
              </a:prstGeom>
              <a:solidFill>
                <a:schemeClr val="accent6">
                  <a:lumMod val="75000"/>
                </a:schemeClr>
              </a:solidFill>
              <a:ln w="57150">
                <a:solidFill>
                  <a:schemeClr val="accent6">
                    <a:lumMod val="75000"/>
                  </a:schemeClr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" name="TextBox 42"/>
              <p:cNvSpPr txBox="1"/>
              <p:nvPr/>
            </p:nvSpPr>
            <p:spPr>
              <a:xfrm>
                <a:off x="2248640" y="3467833"/>
                <a:ext cx="3100047" cy="80021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4600" b="1" dirty="0" err="1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Luyện</a:t>
                </a:r>
                <a:r>
                  <a:rPr lang="en-US" sz="4600" b="1" dirty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</a:t>
                </a:r>
                <a:r>
                  <a:rPr lang="en-US" sz="4600" b="1" dirty="0" err="1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tập</a:t>
                </a:r>
                <a:endParaRPr lang="en-US" sz="4600" b="1" dirty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grpSp>
            <p:nvGrpSpPr>
              <p:cNvPr id="44" name="Group 70"/>
              <p:cNvGrpSpPr/>
              <p:nvPr/>
            </p:nvGrpSpPr>
            <p:grpSpPr>
              <a:xfrm>
                <a:off x="1311958" y="3405486"/>
                <a:ext cx="950173" cy="940513"/>
                <a:chOff x="1311958" y="3405486"/>
                <a:chExt cx="950173" cy="940513"/>
              </a:xfrm>
            </p:grpSpPr>
            <p:sp>
              <p:nvSpPr>
                <p:cNvPr id="45" name="Rectangle 44"/>
                <p:cNvSpPr/>
                <p:nvPr/>
              </p:nvSpPr>
              <p:spPr>
                <a:xfrm>
                  <a:off x="1406975" y="3672018"/>
                  <a:ext cx="596676" cy="540312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6" name="Freeform 13"/>
                <p:cNvSpPr>
                  <a:spLocks noEditPoints="1"/>
                </p:cNvSpPr>
                <p:nvPr/>
              </p:nvSpPr>
              <p:spPr bwMode="auto">
                <a:xfrm>
                  <a:off x="1311958" y="3581027"/>
                  <a:ext cx="190035" cy="268948"/>
                </a:xfrm>
                <a:custGeom>
                  <a:avLst/>
                  <a:gdLst>
                    <a:gd name="T0" fmla="*/ 34 w 50"/>
                    <a:gd name="T1" fmla="*/ 16 h 71"/>
                    <a:gd name="T2" fmla="*/ 34 w 50"/>
                    <a:gd name="T3" fmla="*/ 55 h 71"/>
                    <a:gd name="T4" fmla="*/ 16 w 50"/>
                    <a:gd name="T5" fmla="*/ 55 h 71"/>
                    <a:gd name="T6" fmla="*/ 16 w 50"/>
                    <a:gd name="T7" fmla="*/ 16 h 71"/>
                    <a:gd name="T8" fmla="*/ 34 w 50"/>
                    <a:gd name="T9" fmla="*/ 16 h 71"/>
                    <a:gd name="T10" fmla="*/ 34 w 50"/>
                    <a:gd name="T11" fmla="*/ 0 h 71"/>
                    <a:gd name="T12" fmla="*/ 16 w 50"/>
                    <a:gd name="T13" fmla="*/ 0 h 71"/>
                    <a:gd name="T14" fmla="*/ 0 w 50"/>
                    <a:gd name="T15" fmla="*/ 16 h 71"/>
                    <a:gd name="T16" fmla="*/ 0 w 50"/>
                    <a:gd name="T17" fmla="*/ 55 h 71"/>
                    <a:gd name="T18" fmla="*/ 16 w 50"/>
                    <a:gd name="T19" fmla="*/ 71 h 71"/>
                    <a:gd name="T20" fmla="*/ 34 w 50"/>
                    <a:gd name="T21" fmla="*/ 71 h 71"/>
                    <a:gd name="T22" fmla="*/ 50 w 50"/>
                    <a:gd name="T23" fmla="*/ 55 h 71"/>
                    <a:gd name="T24" fmla="*/ 50 w 50"/>
                    <a:gd name="T25" fmla="*/ 16 h 71"/>
                    <a:gd name="T26" fmla="*/ 34 w 50"/>
                    <a:gd name="T27" fmla="*/ 0 h 7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1">
                      <a:moveTo>
                        <a:pt x="34" y="16"/>
                      </a:moveTo>
                      <a:cubicBezTo>
                        <a:pt x="34" y="55"/>
                        <a:pt x="34" y="55"/>
                        <a:pt x="34" y="55"/>
                      </a:cubicBezTo>
                      <a:cubicBezTo>
                        <a:pt x="16" y="55"/>
                        <a:pt x="16" y="55"/>
                        <a:pt x="16" y="5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5"/>
                        <a:pt x="0" y="55"/>
                        <a:pt x="0" y="55"/>
                      </a:cubicBezTo>
                      <a:cubicBezTo>
                        <a:pt x="0" y="64"/>
                        <a:pt x="7" y="71"/>
                        <a:pt x="16" y="71"/>
                      </a:cubicBezTo>
                      <a:cubicBezTo>
                        <a:pt x="34" y="71"/>
                        <a:pt x="34" y="71"/>
                        <a:pt x="34" y="71"/>
                      </a:cubicBezTo>
                      <a:cubicBezTo>
                        <a:pt x="43" y="71"/>
                        <a:pt x="50" y="64"/>
                        <a:pt x="50" y="55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7" name="Freeform 14"/>
                <p:cNvSpPr>
                  <a:spLocks noEditPoints="1"/>
                </p:cNvSpPr>
                <p:nvPr/>
              </p:nvSpPr>
              <p:spPr bwMode="auto">
                <a:xfrm>
                  <a:off x="1311958" y="3581027"/>
                  <a:ext cx="277000" cy="181983"/>
                </a:xfrm>
                <a:custGeom>
                  <a:avLst/>
                  <a:gdLst>
                    <a:gd name="T0" fmla="*/ 57 w 73"/>
                    <a:gd name="T1" fmla="*/ 16 h 48"/>
                    <a:gd name="T2" fmla="*/ 57 w 73"/>
                    <a:gd name="T3" fmla="*/ 32 h 48"/>
                    <a:gd name="T4" fmla="*/ 16 w 73"/>
                    <a:gd name="T5" fmla="*/ 32 h 48"/>
                    <a:gd name="T6" fmla="*/ 16 w 73"/>
                    <a:gd name="T7" fmla="*/ 16 h 48"/>
                    <a:gd name="T8" fmla="*/ 57 w 73"/>
                    <a:gd name="T9" fmla="*/ 16 h 48"/>
                    <a:gd name="T10" fmla="*/ 57 w 73"/>
                    <a:gd name="T11" fmla="*/ 0 h 48"/>
                    <a:gd name="T12" fmla="*/ 16 w 73"/>
                    <a:gd name="T13" fmla="*/ 0 h 48"/>
                    <a:gd name="T14" fmla="*/ 0 w 73"/>
                    <a:gd name="T15" fmla="*/ 16 h 48"/>
                    <a:gd name="T16" fmla="*/ 0 w 73"/>
                    <a:gd name="T17" fmla="*/ 32 h 48"/>
                    <a:gd name="T18" fmla="*/ 16 w 73"/>
                    <a:gd name="T19" fmla="*/ 48 h 48"/>
                    <a:gd name="T20" fmla="*/ 57 w 73"/>
                    <a:gd name="T21" fmla="*/ 48 h 48"/>
                    <a:gd name="T22" fmla="*/ 73 w 73"/>
                    <a:gd name="T23" fmla="*/ 32 h 48"/>
                    <a:gd name="T24" fmla="*/ 73 w 73"/>
                    <a:gd name="T25" fmla="*/ 16 h 48"/>
                    <a:gd name="T26" fmla="*/ 57 w 73"/>
                    <a:gd name="T27" fmla="*/ 0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48">
                      <a:moveTo>
                        <a:pt x="57" y="16"/>
                      </a:moveTo>
                      <a:cubicBezTo>
                        <a:pt x="57" y="32"/>
                        <a:pt x="57" y="32"/>
                        <a:pt x="57" y="32"/>
                      </a:cubicBezTo>
                      <a:cubicBezTo>
                        <a:pt x="16" y="32"/>
                        <a:pt x="16" y="32"/>
                        <a:pt x="16" y="32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2"/>
                        <a:pt x="0" y="32"/>
                        <a:pt x="0" y="32"/>
                      </a:cubicBezTo>
                      <a:cubicBezTo>
                        <a:pt x="0" y="41"/>
                        <a:pt x="7" y="48"/>
                        <a:pt x="16" y="48"/>
                      </a:cubicBezTo>
                      <a:cubicBezTo>
                        <a:pt x="57" y="48"/>
                        <a:pt x="57" y="48"/>
                        <a:pt x="57" y="48"/>
                      </a:cubicBezTo>
                      <a:cubicBezTo>
                        <a:pt x="66" y="48"/>
                        <a:pt x="73" y="41"/>
                        <a:pt x="73" y="32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8" name="Freeform 15"/>
                <p:cNvSpPr>
                  <a:spLocks noEditPoints="1"/>
                </p:cNvSpPr>
                <p:nvPr/>
              </p:nvSpPr>
              <p:spPr bwMode="auto">
                <a:xfrm>
                  <a:off x="1563190" y="3581027"/>
                  <a:ext cx="285052" cy="181983"/>
                </a:xfrm>
                <a:custGeom>
                  <a:avLst/>
                  <a:gdLst>
                    <a:gd name="T0" fmla="*/ 58 w 75"/>
                    <a:gd name="T1" fmla="*/ 16 h 48"/>
                    <a:gd name="T2" fmla="*/ 43 w 75"/>
                    <a:gd name="T3" fmla="*/ 32 h 48"/>
                    <a:gd name="T4" fmla="*/ 16 w 75"/>
                    <a:gd name="T5" fmla="*/ 32 h 48"/>
                    <a:gd name="T6" fmla="*/ 16 w 75"/>
                    <a:gd name="T7" fmla="*/ 16 h 48"/>
                    <a:gd name="T8" fmla="*/ 58 w 75"/>
                    <a:gd name="T9" fmla="*/ 16 h 48"/>
                    <a:gd name="T10" fmla="*/ 58 w 75"/>
                    <a:gd name="T11" fmla="*/ 0 h 48"/>
                    <a:gd name="T12" fmla="*/ 16 w 75"/>
                    <a:gd name="T13" fmla="*/ 0 h 48"/>
                    <a:gd name="T14" fmla="*/ 0 w 75"/>
                    <a:gd name="T15" fmla="*/ 16 h 48"/>
                    <a:gd name="T16" fmla="*/ 0 w 75"/>
                    <a:gd name="T17" fmla="*/ 32 h 48"/>
                    <a:gd name="T18" fmla="*/ 16 w 75"/>
                    <a:gd name="T19" fmla="*/ 48 h 48"/>
                    <a:gd name="T20" fmla="*/ 43 w 75"/>
                    <a:gd name="T21" fmla="*/ 48 h 48"/>
                    <a:gd name="T22" fmla="*/ 55 w 75"/>
                    <a:gd name="T23" fmla="*/ 43 h 48"/>
                    <a:gd name="T24" fmla="*/ 70 w 75"/>
                    <a:gd name="T25" fmla="*/ 26 h 48"/>
                    <a:gd name="T26" fmla="*/ 73 w 75"/>
                    <a:gd name="T27" fmla="*/ 9 h 48"/>
                    <a:gd name="T28" fmla="*/ 58 w 75"/>
                    <a:gd name="T29" fmla="*/ 0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75" h="48">
                      <a:moveTo>
                        <a:pt x="58" y="16"/>
                      </a:moveTo>
                      <a:cubicBezTo>
                        <a:pt x="43" y="32"/>
                        <a:pt x="43" y="32"/>
                        <a:pt x="43" y="32"/>
                      </a:cubicBezTo>
                      <a:cubicBezTo>
                        <a:pt x="16" y="32"/>
                        <a:pt x="16" y="32"/>
                        <a:pt x="16" y="32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8" y="16"/>
                        <a:pt x="58" y="16"/>
                        <a:pt x="58" y="16"/>
                      </a:cubicBezTo>
                      <a:moveTo>
                        <a:pt x="58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8" y="0"/>
                        <a:pt x="0" y="7"/>
                        <a:pt x="0" y="16"/>
                      </a:cubicBezTo>
                      <a:cubicBezTo>
                        <a:pt x="0" y="32"/>
                        <a:pt x="0" y="32"/>
                        <a:pt x="0" y="32"/>
                      </a:cubicBezTo>
                      <a:cubicBezTo>
                        <a:pt x="0" y="41"/>
                        <a:pt x="8" y="48"/>
                        <a:pt x="16" y="48"/>
                      </a:cubicBezTo>
                      <a:cubicBezTo>
                        <a:pt x="43" y="48"/>
                        <a:pt x="43" y="48"/>
                        <a:pt x="43" y="48"/>
                      </a:cubicBezTo>
                      <a:cubicBezTo>
                        <a:pt x="48" y="48"/>
                        <a:pt x="52" y="46"/>
                        <a:pt x="55" y="43"/>
                      </a:cubicBezTo>
                      <a:cubicBezTo>
                        <a:pt x="70" y="26"/>
                        <a:pt x="70" y="26"/>
                        <a:pt x="70" y="26"/>
                      </a:cubicBezTo>
                      <a:cubicBezTo>
                        <a:pt x="74" y="22"/>
                        <a:pt x="75" y="15"/>
                        <a:pt x="73" y="9"/>
                      </a:cubicBezTo>
                      <a:cubicBezTo>
                        <a:pt x="70" y="3"/>
                        <a:pt x="64" y="0"/>
                        <a:pt x="58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9" name="Freeform 16"/>
                <p:cNvSpPr>
                  <a:spLocks noEditPoints="1"/>
                </p:cNvSpPr>
                <p:nvPr/>
              </p:nvSpPr>
              <p:spPr bwMode="auto">
                <a:xfrm>
                  <a:off x="1563190" y="4151132"/>
                  <a:ext cx="280221" cy="194867"/>
                </a:xfrm>
                <a:custGeom>
                  <a:avLst/>
                  <a:gdLst>
                    <a:gd name="T0" fmla="*/ 58 w 74"/>
                    <a:gd name="T1" fmla="*/ 16 h 51"/>
                    <a:gd name="T2" fmla="*/ 58 w 74"/>
                    <a:gd name="T3" fmla="*/ 35 h 51"/>
                    <a:gd name="T4" fmla="*/ 16 w 74"/>
                    <a:gd name="T5" fmla="*/ 35 h 51"/>
                    <a:gd name="T6" fmla="*/ 16 w 74"/>
                    <a:gd name="T7" fmla="*/ 16 h 51"/>
                    <a:gd name="T8" fmla="*/ 58 w 74"/>
                    <a:gd name="T9" fmla="*/ 16 h 51"/>
                    <a:gd name="T10" fmla="*/ 58 w 74"/>
                    <a:gd name="T11" fmla="*/ 0 h 51"/>
                    <a:gd name="T12" fmla="*/ 16 w 74"/>
                    <a:gd name="T13" fmla="*/ 0 h 51"/>
                    <a:gd name="T14" fmla="*/ 0 w 74"/>
                    <a:gd name="T15" fmla="*/ 16 h 51"/>
                    <a:gd name="T16" fmla="*/ 0 w 74"/>
                    <a:gd name="T17" fmla="*/ 35 h 51"/>
                    <a:gd name="T18" fmla="*/ 16 w 74"/>
                    <a:gd name="T19" fmla="*/ 51 h 51"/>
                    <a:gd name="T20" fmla="*/ 58 w 74"/>
                    <a:gd name="T21" fmla="*/ 51 h 51"/>
                    <a:gd name="T22" fmla="*/ 74 w 74"/>
                    <a:gd name="T23" fmla="*/ 35 h 51"/>
                    <a:gd name="T24" fmla="*/ 74 w 74"/>
                    <a:gd name="T25" fmla="*/ 16 h 51"/>
                    <a:gd name="T26" fmla="*/ 58 w 74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4" h="51">
                      <a:moveTo>
                        <a:pt x="58" y="16"/>
                      </a:moveTo>
                      <a:cubicBezTo>
                        <a:pt x="58" y="35"/>
                        <a:pt x="58" y="35"/>
                        <a:pt x="58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8" y="16"/>
                        <a:pt x="58" y="16"/>
                        <a:pt x="58" y="16"/>
                      </a:cubicBezTo>
                      <a:moveTo>
                        <a:pt x="58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8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8" y="51"/>
                        <a:pt x="16" y="51"/>
                      </a:cubicBezTo>
                      <a:cubicBezTo>
                        <a:pt x="58" y="51"/>
                        <a:pt x="58" y="51"/>
                        <a:pt x="58" y="51"/>
                      </a:cubicBezTo>
                      <a:cubicBezTo>
                        <a:pt x="67" y="51"/>
                        <a:pt x="74" y="43"/>
                        <a:pt x="74" y="35"/>
                      </a:cubicBezTo>
                      <a:cubicBezTo>
                        <a:pt x="74" y="16"/>
                        <a:pt x="74" y="16"/>
                        <a:pt x="74" y="16"/>
                      </a:cubicBezTo>
                      <a:cubicBezTo>
                        <a:pt x="74" y="7"/>
                        <a:pt x="67" y="0"/>
                        <a:pt x="58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0" name="Freeform 17"/>
                <p:cNvSpPr>
                  <a:spLocks noEditPoints="1"/>
                </p:cNvSpPr>
                <p:nvPr/>
              </p:nvSpPr>
              <p:spPr bwMode="auto">
                <a:xfrm>
                  <a:off x="1311958" y="4064167"/>
                  <a:ext cx="190035" cy="281832"/>
                </a:xfrm>
                <a:custGeom>
                  <a:avLst/>
                  <a:gdLst>
                    <a:gd name="T0" fmla="*/ 34 w 50"/>
                    <a:gd name="T1" fmla="*/ 16 h 74"/>
                    <a:gd name="T2" fmla="*/ 34 w 50"/>
                    <a:gd name="T3" fmla="*/ 58 h 74"/>
                    <a:gd name="T4" fmla="*/ 16 w 50"/>
                    <a:gd name="T5" fmla="*/ 58 h 74"/>
                    <a:gd name="T6" fmla="*/ 16 w 50"/>
                    <a:gd name="T7" fmla="*/ 16 h 74"/>
                    <a:gd name="T8" fmla="*/ 34 w 50"/>
                    <a:gd name="T9" fmla="*/ 16 h 74"/>
                    <a:gd name="T10" fmla="*/ 34 w 50"/>
                    <a:gd name="T11" fmla="*/ 0 h 74"/>
                    <a:gd name="T12" fmla="*/ 16 w 50"/>
                    <a:gd name="T13" fmla="*/ 0 h 74"/>
                    <a:gd name="T14" fmla="*/ 0 w 50"/>
                    <a:gd name="T15" fmla="*/ 16 h 74"/>
                    <a:gd name="T16" fmla="*/ 0 w 50"/>
                    <a:gd name="T17" fmla="*/ 58 h 74"/>
                    <a:gd name="T18" fmla="*/ 16 w 50"/>
                    <a:gd name="T19" fmla="*/ 74 h 74"/>
                    <a:gd name="T20" fmla="*/ 34 w 50"/>
                    <a:gd name="T21" fmla="*/ 74 h 74"/>
                    <a:gd name="T22" fmla="*/ 50 w 50"/>
                    <a:gd name="T23" fmla="*/ 58 h 74"/>
                    <a:gd name="T24" fmla="*/ 50 w 50"/>
                    <a:gd name="T25" fmla="*/ 16 h 74"/>
                    <a:gd name="T26" fmla="*/ 34 w 50"/>
                    <a:gd name="T27" fmla="*/ 0 h 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4">
                      <a:moveTo>
                        <a:pt x="34" y="16"/>
                      </a:moveTo>
                      <a:cubicBezTo>
                        <a:pt x="34" y="58"/>
                        <a:pt x="34" y="58"/>
                        <a:pt x="34" y="58"/>
                      </a:cubicBezTo>
                      <a:cubicBezTo>
                        <a:pt x="16" y="58"/>
                        <a:pt x="16" y="58"/>
                        <a:pt x="16" y="58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8"/>
                        <a:pt x="0" y="58"/>
                        <a:pt x="0" y="58"/>
                      </a:cubicBezTo>
                      <a:cubicBezTo>
                        <a:pt x="0" y="66"/>
                        <a:pt x="7" y="74"/>
                        <a:pt x="16" y="74"/>
                      </a:cubicBezTo>
                      <a:cubicBezTo>
                        <a:pt x="34" y="74"/>
                        <a:pt x="34" y="74"/>
                        <a:pt x="34" y="74"/>
                      </a:cubicBezTo>
                      <a:cubicBezTo>
                        <a:pt x="43" y="74"/>
                        <a:pt x="50" y="66"/>
                        <a:pt x="50" y="58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1" name="Freeform 18"/>
                <p:cNvSpPr>
                  <a:spLocks noEditPoints="1"/>
                </p:cNvSpPr>
                <p:nvPr/>
              </p:nvSpPr>
              <p:spPr bwMode="auto">
                <a:xfrm>
                  <a:off x="1311958" y="4151132"/>
                  <a:ext cx="277000" cy="194867"/>
                </a:xfrm>
                <a:custGeom>
                  <a:avLst/>
                  <a:gdLst>
                    <a:gd name="T0" fmla="*/ 57 w 73"/>
                    <a:gd name="T1" fmla="*/ 16 h 51"/>
                    <a:gd name="T2" fmla="*/ 57 w 73"/>
                    <a:gd name="T3" fmla="*/ 35 h 51"/>
                    <a:gd name="T4" fmla="*/ 16 w 73"/>
                    <a:gd name="T5" fmla="*/ 35 h 51"/>
                    <a:gd name="T6" fmla="*/ 16 w 73"/>
                    <a:gd name="T7" fmla="*/ 16 h 51"/>
                    <a:gd name="T8" fmla="*/ 57 w 73"/>
                    <a:gd name="T9" fmla="*/ 16 h 51"/>
                    <a:gd name="T10" fmla="*/ 57 w 73"/>
                    <a:gd name="T11" fmla="*/ 0 h 51"/>
                    <a:gd name="T12" fmla="*/ 16 w 73"/>
                    <a:gd name="T13" fmla="*/ 0 h 51"/>
                    <a:gd name="T14" fmla="*/ 0 w 73"/>
                    <a:gd name="T15" fmla="*/ 16 h 51"/>
                    <a:gd name="T16" fmla="*/ 0 w 73"/>
                    <a:gd name="T17" fmla="*/ 35 h 51"/>
                    <a:gd name="T18" fmla="*/ 16 w 73"/>
                    <a:gd name="T19" fmla="*/ 51 h 51"/>
                    <a:gd name="T20" fmla="*/ 57 w 73"/>
                    <a:gd name="T21" fmla="*/ 51 h 51"/>
                    <a:gd name="T22" fmla="*/ 73 w 73"/>
                    <a:gd name="T23" fmla="*/ 35 h 51"/>
                    <a:gd name="T24" fmla="*/ 73 w 73"/>
                    <a:gd name="T25" fmla="*/ 16 h 51"/>
                    <a:gd name="T26" fmla="*/ 57 w 73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51">
                      <a:moveTo>
                        <a:pt x="57" y="16"/>
                      </a:moveTo>
                      <a:cubicBezTo>
                        <a:pt x="57" y="35"/>
                        <a:pt x="57" y="35"/>
                        <a:pt x="57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7" y="51"/>
                        <a:pt x="16" y="51"/>
                      </a:cubicBezTo>
                      <a:cubicBezTo>
                        <a:pt x="57" y="51"/>
                        <a:pt x="57" y="51"/>
                        <a:pt x="57" y="51"/>
                      </a:cubicBezTo>
                      <a:cubicBezTo>
                        <a:pt x="66" y="51"/>
                        <a:pt x="73" y="43"/>
                        <a:pt x="73" y="35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2" name="Freeform 19"/>
                <p:cNvSpPr>
                  <a:spLocks noEditPoints="1"/>
                </p:cNvSpPr>
                <p:nvPr/>
              </p:nvSpPr>
              <p:spPr bwMode="auto">
                <a:xfrm>
                  <a:off x="1311958" y="3820986"/>
                  <a:ext cx="190035" cy="273779"/>
                </a:xfrm>
                <a:custGeom>
                  <a:avLst/>
                  <a:gdLst>
                    <a:gd name="T0" fmla="*/ 34 w 50"/>
                    <a:gd name="T1" fmla="*/ 16 h 72"/>
                    <a:gd name="T2" fmla="*/ 34 w 50"/>
                    <a:gd name="T3" fmla="*/ 56 h 72"/>
                    <a:gd name="T4" fmla="*/ 16 w 50"/>
                    <a:gd name="T5" fmla="*/ 56 h 72"/>
                    <a:gd name="T6" fmla="*/ 16 w 50"/>
                    <a:gd name="T7" fmla="*/ 16 h 72"/>
                    <a:gd name="T8" fmla="*/ 34 w 50"/>
                    <a:gd name="T9" fmla="*/ 16 h 72"/>
                    <a:gd name="T10" fmla="*/ 34 w 50"/>
                    <a:gd name="T11" fmla="*/ 0 h 72"/>
                    <a:gd name="T12" fmla="*/ 16 w 50"/>
                    <a:gd name="T13" fmla="*/ 0 h 72"/>
                    <a:gd name="T14" fmla="*/ 0 w 50"/>
                    <a:gd name="T15" fmla="*/ 16 h 72"/>
                    <a:gd name="T16" fmla="*/ 0 w 50"/>
                    <a:gd name="T17" fmla="*/ 56 h 72"/>
                    <a:gd name="T18" fmla="*/ 16 w 50"/>
                    <a:gd name="T19" fmla="*/ 72 h 72"/>
                    <a:gd name="T20" fmla="*/ 34 w 50"/>
                    <a:gd name="T21" fmla="*/ 72 h 72"/>
                    <a:gd name="T22" fmla="*/ 50 w 50"/>
                    <a:gd name="T23" fmla="*/ 56 h 72"/>
                    <a:gd name="T24" fmla="*/ 50 w 50"/>
                    <a:gd name="T25" fmla="*/ 16 h 72"/>
                    <a:gd name="T26" fmla="*/ 34 w 50"/>
                    <a:gd name="T27" fmla="*/ 0 h 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2">
                      <a:moveTo>
                        <a:pt x="34" y="16"/>
                      </a:moveTo>
                      <a:cubicBezTo>
                        <a:pt x="34" y="56"/>
                        <a:pt x="34" y="56"/>
                        <a:pt x="34" y="56"/>
                      </a:cubicBezTo>
                      <a:cubicBezTo>
                        <a:pt x="16" y="56"/>
                        <a:pt x="16" y="56"/>
                        <a:pt x="16" y="56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6"/>
                        <a:pt x="0" y="56"/>
                        <a:pt x="0" y="56"/>
                      </a:cubicBezTo>
                      <a:cubicBezTo>
                        <a:pt x="0" y="65"/>
                        <a:pt x="7" y="72"/>
                        <a:pt x="16" y="72"/>
                      </a:cubicBezTo>
                      <a:cubicBezTo>
                        <a:pt x="34" y="72"/>
                        <a:pt x="34" y="72"/>
                        <a:pt x="34" y="72"/>
                      </a:cubicBezTo>
                      <a:cubicBezTo>
                        <a:pt x="43" y="72"/>
                        <a:pt x="50" y="65"/>
                        <a:pt x="50" y="56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3" name="Freeform 20"/>
                <p:cNvSpPr>
                  <a:spLocks noEditPoints="1"/>
                </p:cNvSpPr>
                <p:nvPr/>
              </p:nvSpPr>
              <p:spPr bwMode="auto">
                <a:xfrm>
                  <a:off x="1907830" y="4064167"/>
                  <a:ext cx="191645" cy="281832"/>
                </a:xfrm>
                <a:custGeom>
                  <a:avLst/>
                  <a:gdLst>
                    <a:gd name="T0" fmla="*/ 34 w 50"/>
                    <a:gd name="T1" fmla="*/ 16 h 74"/>
                    <a:gd name="T2" fmla="*/ 34 w 50"/>
                    <a:gd name="T3" fmla="*/ 58 h 74"/>
                    <a:gd name="T4" fmla="*/ 16 w 50"/>
                    <a:gd name="T5" fmla="*/ 58 h 74"/>
                    <a:gd name="T6" fmla="*/ 16 w 50"/>
                    <a:gd name="T7" fmla="*/ 16 h 74"/>
                    <a:gd name="T8" fmla="*/ 34 w 50"/>
                    <a:gd name="T9" fmla="*/ 16 h 74"/>
                    <a:gd name="T10" fmla="*/ 34 w 50"/>
                    <a:gd name="T11" fmla="*/ 0 h 74"/>
                    <a:gd name="T12" fmla="*/ 16 w 50"/>
                    <a:gd name="T13" fmla="*/ 0 h 74"/>
                    <a:gd name="T14" fmla="*/ 0 w 50"/>
                    <a:gd name="T15" fmla="*/ 16 h 74"/>
                    <a:gd name="T16" fmla="*/ 0 w 50"/>
                    <a:gd name="T17" fmla="*/ 58 h 74"/>
                    <a:gd name="T18" fmla="*/ 16 w 50"/>
                    <a:gd name="T19" fmla="*/ 74 h 74"/>
                    <a:gd name="T20" fmla="*/ 34 w 50"/>
                    <a:gd name="T21" fmla="*/ 74 h 74"/>
                    <a:gd name="T22" fmla="*/ 50 w 50"/>
                    <a:gd name="T23" fmla="*/ 58 h 74"/>
                    <a:gd name="T24" fmla="*/ 50 w 50"/>
                    <a:gd name="T25" fmla="*/ 16 h 74"/>
                    <a:gd name="T26" fmla="*/ 34 w 50"/>
                    <a:gd name="T27" fmla="*/ 0 h 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4">
                      <a:moveTo>
                        <a:pt x="34" y="16"/>
                      </a:moveTo>
                      <a:cubicBezTo>
                        <a:pt x="34" y="58"/>
                        <a:pt x="34" y="58"/>
                        <a:pt x="34" y="58"/>
                      </a:cubicBezTo>
                      <a:cubicBezTo>
                        <a:pt x="16" y="58"/>
                        <a:pt x="16" y="58"/>
                        <a:pt x="16" y="58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8"/>
                        <a:pt x="0" y="58"/>
                        <a:pt x="0" y="58"/>
                      </a:cubicBezTo>
                      <a:cubicBezTo>
                        <a:pt x="0" y="66"/>
                        <a:pt x="7" y="74"/>
                        <a:pt x="16" y="74"/>
                      </a:cubicBezTo>
                      <a:cubicBezTo>
                        <a:pt x="34" y="74"/>
                        <a:pt x="34" y="74"/>
                        <a:pt x="34" y="74"/>
                      </a:cubicBezTo>
                      <a:cubicBezTo>
                        <a:pt x="43" y="74"/>
                        <a:pt x="50" y="66"/>
                        <a:pt x="50" y="58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4" name="Freeform 21"/>
                <p:cNvSpPr>
                  <a:spLocks noEditPoints="1"/>
                </p:cNvSpPr>
                <p:nvPr/>
              </p:nvSpPr>
              <p:spPr bwMode="auto">
                <a:xfrm>
                  <a:off x="1820865" y="4151132"/>
                  <a:ext cx="278610" cy="194867"/>
                </a:xfrm>
                <a:custGeom>
                  <a:avLst/>
                  <a:gdLst>
                    <a:gd name="T0" fmla="*/ 57 w 73"/>
                    <a:gd name="T1" fmla="*/ 16 h 51"/>
                    <a:gd name="T2" fmla="*/ 57 w 73"/>
                    <a:gd name="T3" fmla="*/ 35 h 51"/>
                    <a:gd name="T4" fmla="*/ 16 w 73"/>
                    <a:gd name="T5" fmla="*/ 35 h 51"/>
                    <a:gd name="T6" fmla="*/ 16 w 73"/>
                    <a:gd name="T7" fmla="*/ 16 h 51"/>
                    <a:gd name="T8" fmla="*/ 57 w 73"/>
                    <a:gd name="T9" fmla="*/ 16 h 51"/>
                    <a:gd name="T10" fmla="*/ 57 w 73"/>
                    <a:gd name="T11" fmla="*/ 0 h 51"/>
                    <a:gd name="T12" fmla="*/ 16 w 73"/>
                    <a:gd name="T13" fmla="*/ 0 h 51"/>
                    <a:gd name="T14" fmla="*/ 0 w 73"/>
                    <a:gd name="T15" fmla="*/ 16 h 51"/>
                    <a:gd name="T16" fmla="*/ 0 w 73"/>
                    <a:gd name="T17" fmla="*/ 35 h 51"/>
                    <a:gd name="T18" fmla="*/ 16 w 73"/>
                    <a:gd name="T19" fmla="*/ 51 h 51"/>
                    <a:gd name="T20" fmla="*/ 57 w 73"/>
                    <a:gd name="T21" fmla="*/ 51 h 51"/>
                    <a:gd name="T22" fmla="*/ 73 w 73"/>
                    <a:gd name="T23" fmla="*/ 35 h 51"/>
                    <a:gd name="T24" fmla="*/ 73 w 73"/>
                    <a:gd name="T25" fmla="*/ 16 h 51"/>
                    <a:gd name="T26" fmla="*/ 57 w 73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51">
                      <a:moveTo>
                        <a:pt x="57" y="16"/>
                      </a:moveTo>
                      <a:cubicBezTo>
                        <a:pt x="57" y="35"/>
                        <a:pt x="57" y="35"/>
                        <a:pt x="57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7" y="51"/>
                        <a:pt x="16" y="51"/>
                      </a:cubicBezTo>
                      <a:cubicBezTo>
                        <a:pt x="57" y="51"/>
                        <a:pt x="57" y="51"/>
                        <a:pt x="57" y="51"/>
                      </a:cubicBezTo>
                      <a:cubicBezTo>
                        <a:pt x="66" y="51"/>
                        <a:pt x="73" y="43"/>
                        <a:pt x="73" y="35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5" name="Freeform 22"/>
                <p:cNvSpPr>
                  <a:spLocks noEditPoints="1"/>
                </p:cNvSpPr>
                <p:nvPr/>
              </p:nvSpPr>
              <p:spPr bwMode="auto">
                <a:xfrm>
                  <a:off x="1907830" y="3820986"/>
                  <a:ext cx="191645" cy="273779"/>
                </a:xfrm>
                <a:custGeom>
                  <a:avLst/>
                  <a:gdLst>
                    <a:gd name="T0" fmla="*/ 34 w 50"/>
                    <a:gd name="T1" fmla="*/ 16 h 72"/>
                    <a:gd name="T2" fmla="*/ 34 w 50"/>
                    <a:gd name="T3" fmla="*/ 56 h 72"/>
                    <a:gd name="T4" fmla="*/ 16 w 50"/>
                    <a:gd name="T5" fmla="*/ 56 h 72"/>
                    <a:gd name="T6" fmla="*/ 16 w 50"/>
                    <a:gd name="T7" fmla="*/ 16 h 72"/>
                    <a:gd name="T8" fmla="*/ 34 w 50"/>
                    <a:gd name="T9" fmla="*/ 16 h 72"/>
                    <a:gd name="T10" fmla="*/ 34 w 50"/>
                    <a:gd name="T11" fmla="*/ 0 h 72"/>
                    <a:gd name="T12" fmla="*/ 16 w 50"/>
                    <a:gd name="T13" fmla="*/ 0 h 72"/>
                    <a:gd name="T14" fmla="*/ 0 w 50"/>
                    <a:gd name="T15" fmla="*/ 16 h 72"/>
                    <a:gd name="T16" fmla="*/ 0 w 50"/>
                    <a:gd name="T17" fmla="*/ 56 h 72"/>
                    <a:gd name="T18" fmla="*/ 16 w 50"/>
                    <a:gd name="T19" fmla="*/ 72 h 72"/>
                    <a:gd name="T20" fmla="*/ 34 w 50"/>
                    <a:gd name="T21" fmla="*/ 72 h 72"/>
                    <a:gd name="T22" fmla="*/ 50 w 50"/>
                    <a:gd name="T23" fmla="*/ 56 h 72"/>
                    <a:gd name="T24" fmla="*/ 50 w 50"/>
                    <a:gd name="T25" fmla="*/ 16 h 72"/>
                    <a:gd name="T26" fmla="*/ 34 w 50"/>
                    <a:gd name="T27" fmla="*/ 0 h 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2">
                      <a:moveTo>
                        <a:pt x="34" y="16"/>
                      </a:moveTo>
                      <a:cubicBezTo>
                        <a:pt x="34" y="56"/>
                        <a:pt x="34" y="56"/>
                        <a:pt x="34" y="56"/>
                      </a:cubicBezTo>
                      <a:cubicBezTo>
                        <a:pt x="16" y="56"/>
                        <a:pt x="16" y="56"/>
                        <a:pt x="16" y="56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6"/>
                        <a:pt x="0" y="56"/>
                        <a:pt x="0" y="56"/>
                      </a:cubicBezTo>
                      <a:cubicBezTo>
                        <a:pt x="0" y="65"/>
                        <a:pt x="7" y="72"/>
                        <a:pt x="16" y="72"/>
                      </a:cubicBezTo>
                      <a:cubicBezTo>
                        <a:pt x="34" y="72"/>
                        <a:pt x="34" y="72"/>
                        <a:pt x="34" y="72"/>
                      </a:cubicBezTo>
                      <a:cubicBezTo>
                        <a:pt x="43" y="72"/>
                        <a:pt x="50" y="65"/>
                        <a:pt x="50" y="56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6" name="Freeform 23"/>
                <p:cNvSpPr>
                  <a:spLocks noEditPoints="1"/>
                </p:cNvSpPr>
                <p:nvPr/>
              </p:nvSpPr>
              <p:spPr bwMode="auto">
                <a:xfrm>
                  <a:off x="1661428" y="3405486"/>
                  <a:ext cx="600703" cy="594262"/>
                </a:xfrm>
                <a:custGeom>
                  <a:avLst/>
                  <a:gdLst>
                    <a:gd name="T0" fmla="*/ 105 w 158"/>
                    <a:gd name="T1" fmla="*/ 16 h 156"/>
                    <a:gd name="T2" fmla="*/ 140 w 158"/>
                    <a:gd name="T3" fmla="*/ 56 h 156"/>
                    <a:gd name="T4" fmla="*/ 56 w 158"/>
                    <a:gd name="T5" fmla="*/ 140 h 156"/>
                    <a:gd name="T6" fmla="*/ 17 w 158"/>
                    <a:gd name="T7" fmla="*/ 99 h 156"/>
                    <a:gd name="T8" fmla="*/ 105 w 158"/>
                    <a:gd name="T9" fmla="*/ 16 h 156"/>
                    <a:gd name="T10" fmla="*/ 105 w 158"/>
                    <a:gd name="T11" fmla="*/ 0 h 156"/>
                    <a:gd name="T12" fmla="*/ 94 w 158"/>
                    <a:gd name="T13" fmla="*/ 5 h 156"/>
                    <a:gd name="T14" fmla="*/ 6 w 158"/>
                    <a:gd name="T15" fmla="*/ 87 h 156"/>
                    <a:gd name="T16" fmla="*/ 5 w 158"/>
                    <a:gd name="T17" fmla="*/ 109 h 156"/>
                    <a:gd name="T18" fmla="*/ 44 w 158"/>
                    <a:gd name="T19" fmla="*/ 151 h 156"/>
                    <a:gd name="T20" fmla="*/ 55 w 158"/>
                    <a:gd name="T21" fmla="*/ 156 h 156"/>
                    <a:gd name="T22" fmla="*/ 56 w 158"/>
                    <a:gd name="T23" fmla="*/ 156 h 156"/>
                    <a:gd name="T24" fmla="*/ 67 w 158"/>
                    <a:gd name="T25" fmla="*/ 152 h 156"/>
                    <a:gd name="T26" fmla="*/ 151 w 158"/>
                    <a:gd name="T27" fmla="*/ 67 h 156"/>
                    <a:gd name="T28" fmla="*/ 152 w 158"/>
                    <a:gd name="T29" fmla="*/ 45 h 156"/>
                    <a:gd name="T30" fmla="*/ 117 w 158"/>
                    <a:gd name="T31" fmla="*/ 6 h 156"/>
                    <a:gd name="T32" fmla="*/ 105 w 158"/>
                    <a:gd name="T33" fmla="*/ 0 h 156"/>
                    <a:gd name="T34" fmla="*/ 105 w 158"/>
                    <a:gd name="T35" fmla="*/ 0 h 1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58" h="156">
                      <a:moveTo>
                        <a:pt x="105" y="16"/>
                      </a:moveTo>
                      <a:cubicBezTo>
                        <a:pt x="140" y="56"/>
                        <a:pt x="140" y="56"/>
                        <a:pt x="140" y="56"/>
                      </a:cubicBezTo>
                      <a:cubicBezTo>
                        <a:pt x="56" y="140"/>
                        <a:pt x="56" y="140"/>
                        <a:pt x="56" y="140"/>
                      </a:cubicBezTo>
                      <a:cubicBezTo>
                        <a:pt x="17" y="99"/>
                        <a:pt x="17" y="99"/>
                        <a:pt x="17" y="99"/>
                      </a:cubicBezTo>
                      <a:cubicBezTo>
                        <a:pt x="105" y="16"/>
                        <a:pt x="105" y="16"/>
                        <a:pt x="105" y="16"/>
                      </a:cubicBezTo>
                      <a:moveTo>
                        <a:pt x="105" y="0"/>
                      </a:moveTo>
                      <a:cubicBezTo>
                        <a:pt x="101" y="0"/>
                        <a:pt x="97" y="2"/>
                        <a:pt x="94" y="5"/>
                      </a:cubicBezTo>
                      <a:cubicBezTo>
                        <a:pt x="6" y="87"/>
                        <a:pt x="6" y="87"/>
                        <a:pt x="6" y="87"/>
                      </a:cubicBezTo>
                      <a:cubicBezTo>
                        <a:pt x="0" y="93"/>
                        <a:pt x="0" y="103"/>
                        <a:pt x="5" y="109"/>
                      </a:cubicBezTo>
                      <a:cubicBezTo>
                        <a:pt x="44" y="151"/>
                        <a:pt x="44" y="151"/>
                        <a:pt x="44" y="151"/>
                      </a:cubicBezTo>
                      <a:cubicBezTo>
                        <a:pt x="47" y="154"/>
                        <a:pt x="51" y="156"/>
                        <a:pt x="55" y="156"/>
                      </a:cubicBezTo>
                      <a:cubicBezTo>
                        <a:pt x="55" y="156"/>
                        <a:pt x="56" y="156"/>
                        <a:pt x="56" y="156"/>
                      </a:cubicBezTo>
                      <a:cubicBezTo>
                        <a:pt x="60" y="156"/>
                        <a:pt x="64" y="155"/>
                        <a:pt x="67" y="152"/>
                      </a:cubicBezTo>
                      <a:cubicBezTo>
                        <a:pt x="151" y="67"/>
                        <a:pt x="151" y="67"/>
                        <a:pt x="151" y="67"/>
                      </a:cubicBezTo>
                      <a:cubicBezTo>
                        <a:pt x="157" y="61"/>
                        <a:pt x="158" y="52"/>
                        <a:pt x="152" y="45"/>
                      </a:cubicBezTo>
                      <a:cubicBezTo>
                        <a:pt x="117" y="6"/>
                        <a:pt x="117" y="6"/>
                        <a:pt x="117" y="6"/>
                      </a:cubicBezTo>
                      <a:cubicBezTo>
                        <a:pt x="114" y="3"/>
                        <a:pt x="110" y="1"/>
                        <a:pt x="105" y="0"/>
                      </a:cubicBezTo>
                      <a:cubicBezTo>
                        <a:pt x="105" y="0"/>
                        <a:pt x="105" y="0"/>
                        <a:pt x="105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7" name="Freeform 24"/>
                <p:cNvSpPr>
                  <a:spLocks noEditPoints="1"/>
                </p:cNvSpPr>
                <p:nvPr/>
              </p:nvSpPr>
              <p:spPr bwMode="auto">
                <a:xfrm>
                  <a:off x="1555138" y="3790388"/>
                  <a:ext cx="318872" cy="293105"/>
                </a:xfrm>
                <a:custGeom>
                  <a:avLst/>
                  <a:gdLst>
                    <a:gd name="T0" fmla="*/ 32 w 84"/>
                    <a:gd name="T1" fmla="*/ 16 h 77"/>
                    <a:gd name="T2" fmla="*/ 67 w 84"/>
                    <a:gd name="T3" fmla="*/ 50 h 77"/>
                    <a:gd name="T4" fmla="*/ 17 w 84"/>
                    <a:gd name="T5" fmla="*/ 61 h 77"/>
                    <a:gd name="T6" fmla="*/ 32 w 84"/>
                    <a:gd name="T7" fmla="*/ 16 h 77"/>
                    <a:gd name="T8" fmla="*/ 32 w 84"/>
                    <a:gd name="T9" fmla="*/ 0 h 77"/>
                    <a:gd name="T10" fmla="*/ 28 w 84"/>
                    <a:gd name="T11" fmla="*/ 1 h 77"/>
                    <a:gd name="T12" fmla="*/ 17 w 84"/>
                    <a:gd name="T13" fmla="*/ 11 h 77"/>
                    <a:gd name="T14" fmla="*/ 2 w 84"/>
                    <a:gd name="T15" fmla="*/ 56 h 77"/>
                    <a:gd name="T16" fmla="*/ 5 w 84"/>
                    <a:gd name="T17" fmla="*/ 72 h 77"/>
                    <a:gd name="T18" fmla="*/ 17 w 84"/>
                    <a:gd name="T19" fmla="*/ 77 h 77"/>
                    <a:gd name="T20" fmla="*/ 20 w 84"/>
                    <a:gd name="T21" fmla="*/ 76 h 77"/>
                    <a:gd name="T22" fmla="*/ 71 w 84"/>
                    <a:gd name="T23" fmla="*/ 65 h 77"/>
                    <a:gd name="T24" fmla="*/ 83 w 84"/>
                    <a:gd name="T25" fmla="*/ 54 h 77"/>
                    <a:gd name="T26" fmla="*/ 78 w 84"/>
                    <a:gd name="T27" fmla="*/ 38 h 77"/>
                    <a:gd name="T28" fmla="*/ 43 w 84"/>
                    <a:gd name="T29" fmla="*/ 5 h 77"/>
                    <a:gd name="T30" fmla="*/ 32 w 84"/>
                    <a:gd name="T31" fmla="*/ 0 h 7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84" h="77">
                      <a:moveTo>
                        <a:pt x="32" y="16"/>
                      </a:moveTo>
                      <a:cubicBezTo>
                        <a:pt x="67" y="50"/>
                        <a:pt x="67" y="50"/>
                        <a:pt x="67" y="50"/>
                      </a:cubicBezTo>
                      <a:cubicBezTo>
                        <a:pt x="17" y="61"/>
                        <a:pt x="17" y="61"/>
                        <a:pt x="17" y="61"/>
                      </a:cubicBezTo>
                      <a:cubicBezTo>
                        <a:pt x="32" y="16"/>
                        <a:pt x="32" y="16"/>
                        <a:pt x="32" y="16"/>
                      </a:cubicBezTo>
                      <a:moveTo>
                        <a:pt x="32" y="0"/>
                      </a:moveTo>
                      <a:cubicBezTo>
                        <a:pt x="31" y="0"/>
                        <a:pt x="29" y="0"/>
                        <a:pt x="28" y="1"/>
                      </a:cubicBezTo>
                      <a:cubicBezTo>
                        <a:pt x="23" y="2"/>
                        <a:pt x="18" y="6"/>
                        <a:pt x="17" y="11"/>
                      </a:cubicBezTo>
                      <a:cubicBezTo>
                        <a:pt x="2" y="56"/>
                        <a:pt x="2" y="56"/>
                        <a:pt x="2" y="56"/>
                      </a:cubicBezTo>
                      <a:cubicBezTo>
                        <a:pt x="0" y="61"/>
                        <a:pt x="1" y="67"/>
                        <a:pt x="5" y="72"/>
                      </a:cubicBezTo>
                      <a:cubicBezTo>
                        <a:pt x="8" y="75"/>
                        <a:pt x="12" y="77"/>
                        <a:pt x="17" y="77"/>
                      </a:cubicBezTo>
                      <a:cubicBezTo>
                        <a:pt x="18" y="77"/>
                        <a:pt x="19" y="77"/>
                        <a:pt x="20" y="76"/>
                      </a:cubicBezTo>
                      <a:cubicBezTo>
                        <a:pt x="71" y="65"/>
                        <a:pt x="71" y="65"/>
                        <a:pt x="71" y="65"/>
                      </a:cubicBezTo>
                      <a:cubicBezTo>
                        <a:pt x="77" y="64"/>
                        <a:pt x="81" y="59"/>
                        <a:pt x="83" y="54"/>
                      </a:cubicBezTo>
                      <a:cubicBezTo>
                        <a:pt x="84" y="48"/>
                        <a:pt x="83" y="42"/>
                        <a:pt x="78" y="38"/>
                      </a:cubicBezTo>
                      <a:cubicBezTo>
                        <a:pt x="43" y="5"/>
                        <a:pt x="43" y="5"/>
                        <a:pt x="43" y="5"/>
                      </a:cubicBezTo>
                      <a:cubicBezTo>
                        <a:pt x="40" y="2"/>
                        <a:pt x="36" y="0"/>
                        <a:pt x="32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8" name="Freeform 25"/>
                <p:cNvSpPr>
                  <a:spLocks/>
                </p:cNvSpPr>
                <p:nvPr/>
              </p:nvSpPr>
              <p:spPr bwMode="auto">
                <a:xfrm>
                  <a:off x="1371545" y="3642225"/>
                  <a:ext cx="69249" cy="148163"/>
                </a:xfrm>
                <a:custGeom>
                  <a:avLst/>
                  <a:gdLst>
                    <a:gd name="T0" fmla="*/ 0 w 43"/>
                    <a:gd name="T1" fmla="*/ 0 h 92"/>
                    <a:gd name="T2" fmla="*/ 43 w 43"/>
                    <a:gd name="T3" fmla="*/ 0 h 92"/>
                    <a:gd name="T4" fmla="*/ 43 w 43"/>
                    <a:gd name="T5" fmla="*/ 92 h 92"/>
                    <a:gd name="T6" fmla="*/ 0 w 43"/>
                    <a:gd name="T7" fmla="*/ 92 h 92"/>
                    <a:gd name="T8" fmla="*/ 0 w 43"/>
                    <a:gd name="T9" fmla="*/ 0 h 92"/>
                    <a:gd name="T10" fmla="*/ 0 w 43"/>
                    <a:gd name="T11" fmla="*/ 0 h 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2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2"/>
                      </a:lnTo>
                      <a:lnTo>
                        <a:pt x="0" y="92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9" name="Freeform 26"/>
                <p:cNvSpPr>
                  <a:spLocks/>
                </p:cNvSpPr>
                <p:nvPr/>
              </p:nvSpPr>
              <p:spPr bwMode="auto">
                <a:xfrm>
                  <a:off x="1371545" y="3642225"/>
                  <a:ext cx="156215" cy="59588"/>
                </a:xfrm>
                <a:custGeom>
                  <a:avLst/>
                  <a:gdLst>
                    <a:gd name="T0" fmla="*/ 0 w 97"/>
                    <a:gd name="T1" fmla="*/ 0 h 37"/>
                    <a:gd name="T2" fmla="*/ 97 w 97"/>
                    <a:gd name="T3" fmla="*/ 0 h 37"/>
                    <a:gd name="T4" fmla="*/ 97 w 97"/>
                    <a:gd name="T5" fmla="*/ 37 h 37"/>
                    <a:gd name="T6" fmla="*/ 0 w 97"/>
                    <a:gd name="T7" fmla="*/ 37 h 37"/>
                    <a:gd name="T8" fmla="*/ 0 w 97"/>
                    <a:gd name="T9" fmla="*/ 0 h 37"/>
                    <a:gd name="T10" fmla="*/ 0 w 97"/>
                    <a:gd name="T11" fmla="*/ 0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37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37"/>
                      </a:lnTo>
                      <a:lnTo>
                        <a:pt x="0" y="37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0" name="Freeform 27"/>
                <p:cNvSpPr>
                  <a:spLocks/>
                </p:cNvSpPr>
                <p:nvPr/>
              </p:nvSpPr>
              <p:spPr bwMode="auto">
                <a:xfrm>
                  <a:off x="1622777" y="3642225"/>
                  <a:ext cx="161046" cy="59588"/>
                </a:xfrm>
                <a:custGeom>
                  <a:avLst/>
                  <a:gdLst>
                    <a:gd name="T0" fmla="*/ 0 w 100"/>
                    <a:gd name="T1" fmla="*/ 37 h 37"/>
                    <a:gd name="T2" fmla="*/ 0 w 100"/>
                    <a:gd name="T3" fmla="*/ 0 h 37"/>
                    <a:gd name="T4" fmla="*/ 100 w 100"/>
                    <a:gd name="T5" fmla="*/ 0 h 37"/>
                    <a:gd name="T6" fmla="*/ 64 w 100"/>
                    <a:gd name="T7" fmla="*/ 37 h 37"/>
                    <a:gd name="T8" fmla="*/ 0 w 100"/>
                    <a:gd name="T9" fmla="*/ 37 h 37"/>
                    <a:gd name="T10" fmla="*/ 0 w 100"/>
                    <a:gd name="T11" fmla="*/ 37 h 37"/>
                    <a:gd name="T12" fmla="*/ 0 w 100"/>
                    <a:gd name="T13" fmla="*/ 37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37">
                      <a:moveTo>
                        <a:pt x="0" y="37"/>
                      </a:moveTo>
                      <a:lnTo>
                        <a:pt x="0" y="0"/>
                      </a:lnTo>
                      <a:lnTo>
                        <a:pt x="100" y="0"/>
                      </a:lnTo>
                      <a:lnTo>
                        <a:pt x="64" y="37"/>
                      </a:lnTo>
                      <a:lnTo>
                        <a:pt x="0" y="37"/>
                      </a:lnTo>
                      <a:lnTo>
                        <a:pt x="0" y="37"/>
                      </a:lnTo>
                      <a:lnTo>
                        <a:pt x="0" y="3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1" name="Freeform 28"/>
                <p:cNvSpPr>
                  <a:spLocks/>
                </p:cNvSpPr>
                <p:nvPr/>
              </p:nvSpPr>
              <p:spPr bwMode="auto">
                <a:xfrm>
                  <a:off x="1622777" y="4212330"/>
                  <a:ext cx="161046" cy="72471"/>
                </a:xfrm>
                <a:custGeom>
                  <a:avLst/>
                  <a:gdLst>
                    <a:gd name="T0" fmla="*/ 0 w 100"/>
                    <a:gd name="T1" fmla="*/ 0 h 45"/>
                    <a:gd name="T2" fmla="*/ 100 w 100"/>
                    <a:gd name="T3" fmla="*/ 0 h 45"/>
                    <a:gd name="T4" fmla="*/ 100 w 100"/>
                    <a:gd name="T5" fmla="*/ 45 h 45"/>
                    <a:gd name="T6" fmla="*/ 0 w 100"/>
                    <a:gd name="T7" fmla="*/ 45 h 45"/>
                    <a:gd name="T8" fmla="*/ 0 w 100"/>
                    <a:gd name="T9" fmla="*/ 0 h 45"/>
                    <a:gd name="T10" fmla="*/ 0 w 100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00" h="45">
                      <a:moveTo>
                        <a:pt x="0" y="0"/>
                      </a:moveTo>
                      <a:lnTo>
                        <a:pt x="100" y="0"/>
                      </a:lnTo>
                      <a:lnTo>
                        <a:pt x="100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2" name="Freeform 29"/>
                <p:cNvSpPr>
                  <a:spLocks/>
                </p:cNvSpPr>
                <p:nvPr/>
              </p:nvSpPr>
              <p:spPr bwMode="auto">
                <a:xfrm>
                  <a:off x="1371545" y="4125365"/>
                  <a:ext cx="69249" cy="159437"/>
                </a:xfrm>
                <a:custGeom>
                  <a:avLst/>
                  <a:gdLst>
                    <a:gd name="T0" fmla="*/ 0 w 43"/>
                    <a:gd name="T1" fmla="*/ 0 h 99"/>
                    <a:gd name="T2" fmla="*/ 43 w 43"/>
                    <a:gd name="T3" fmla="*/ 0 h 99"/>
                    <a:gd name="T4" fmla="*/ 43 w 43"/>
                    <a:gd name="T5" fmla="*/ 99 h 99"/>
                    <a:gd name="T6" fmla="*/ 0 w 43"/>
                    <a:gd name="T7" fmla="*/ 99 h 99"/>
                    <a:gd name="T8" fmla="*/ 0 w 43"/>
                    <a:gd name="T9" fmla="*/ 0 h 99"/>
                    <a:gd name="T10" fmla="*/ 0 w 43"/>
                    <a:gd name="T11" fmla="*/ 0 h 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9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9"/>
                      </a:lnTo>
                      <a:lnTo>
                        <a:pt x="0" y="99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3" name="Freeform 30"/>
                <p:cNvSpPr>
                  <a:spLocks/>
                </p:cNvSpPr>
                <p:nvPr/>
              </p:nvSpPr>
              <p:spPr bwMode="auto">
                <a:xfrm>
                  <a:off x="1371545" y="4212330"/>
                  <a:ext cx="156215" cy="72471"/>
                </a:xfrm>
                <a:custGeom>
                  <a:avLst/>
                  <a:gdLst>
                    <a:gd name="T0" fmla="*/ 0 w 97"/>
                    <a:gd name="T1" fmla="*/ 0 h 45"/>
                    <a:gd name="T2" fmla="*/ 97 w 97"/>
                    <a:gd name="T3" fmla="*/ 0 h 45"/>
                    <a:gd name="T4" fmla="*/ 97 w 97"/>
                    <a:gd name="T5" fmla="*/ 45 h 45"/>
                    <a:gd name="T6" fmla="*/ 0 w 97"/>
                    <a:gd name="T7" fmla="*/ 45 h 45"/>
                    <a:gd name="T8" fmla="*/ 0 w 97"/>
                    <a:gd name="T9" fmla="*/ 0 h 45"/>
                    <a:gd name="T10" fmla="*/ 0 w 97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45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4" name="Freeform 31"/>
                <p:cNvSpPr>
                  <a:spLocks/>
                </p:cNvSpPr>
                <p:nvPr/>
              </p:nvSpPr>
              <p:spPr bwMode="auto">
                <a:xfrm>
                  <a:off x="1371545" y="3880574"/>
                  <a:ext cx="69249" cy="152995"/>
                </a:xfrm>
                <a:custGeom>
                  <a:avLst/>
                  <a:gdLst>
                    <a:gd name="T0" fmla="*/ 0 w 43"/>
                    <a:gd name="T1" fmla="*/ 0 h 95"/>
                    <a:gd name="T2" fmla="*/ 43 w 43"/>
                    <a:gd name="T3" fmla="*/ 0 h 95"/>
                    <a:gd name="T4" fmla="*/ 43 w 43"/>
                    <a:gd name="T5" fmla="*/ 95 h 95"/>
                    <a:gd name="T6" fmla="*/ 0 w 43"/>
                    <a:gd name="T7" fmla="*/ 95 h 95"/>
                    <a:gd name="T8" fmla="*/ 0 w 43"/>
                    <a:gd name="T9" fmla="*/ 0 h 95"/>
                    <a:gd name="T10" fmla="*/ 0 w 43"/>
                    <a:gd name="T11" fmla="*/ 0 h 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5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5"/>
                      </a:lnTo>
                      <a:lnTo>
                        <a:pt x="0" y="9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5" name="Freeform 32"/>
                <p:cNvSpPr>
                  <a:spLocks/>
                </p:cNvSpPr>
                <p:nvPr/>
              </p:nvSpPr>
              <p:spPr bwMode="auto">
                <a:xfrm>
                  <a:off x="1969027" y="4125365"/>
                  <a:ext cx="69249" cy="159437"/>
                </a:xfrm>
                <a:custGeom>
                  <a:avLst/>
                  <a:gdLst>
                    <a:gd name="T0" fmla="*/ 0 w 43"/>
                    <a:gd name="T1" fmla="*/ 0 h 99"/>
                    <a:gd name="T2" fmla="*/ 43 w 43"/>
                    <a:gd name="T3" fmla="*/ 0 h 99"/>
                    <a:gd name="T4" fmla="*/ 43 w 43"/>
                    <a:gd name="T5" fmla="*/ 99 h 99"/>
                    <a:gd name="T6" fmla="*/ 0 w 43"/>
                    <a:gd name="T7" fmla="*/ 99 h 99"/>
                    <a:gd name="T8" fmla="*/ 0 w 43"/>
                    <a:gd name="T9" fmla="*/ 0 h 99"/>
                    <a:gd name="T10" fmla="*/ 0 w 43"/>
                    <a:gd name="T11" fmla="*/ 0 h 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9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9"/>
                      </a:lnTo>
                      <a:lnTo>
                        <a:pt x="0" y="99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6" name="Freeform 33"/>
                <p:cNvSpPr>
                  <a:spLocks/>
                </p:cNvSpPr>
                <p:nvPr/>
              </p:nvSpPr>
              <p:spPr bwMode="auto">
                <a:xfrm>
                  <a:off x="1882062" y="4212330"/>
                  <a:ext cx="156215" cy="72471"/>
                </a:xfrm>
                <a:custGeom>
                  <a:avLst/>
                  <a:gdLst>
                    <a:gd name="T0" fmla="*/ 0 w 97"/>
                    <a:gd name="T1" fmla="*/ 0 h 45"/>
                    <a:gd name="T2" fmla="*/ 97 w 97"/>
                    <a:gd name="T3" fmla="*/ 0 h 45"/>
                    <a:gd name="T4" fmla="*/ 97 w 97"/>
                    <a:gd name="T5" fmla="*/ 45 h 45"/>
                    <a:gd name="T6" fmla="*/ 0 w 97"/>
                    <a:gd name="T7" fmla="*/ 45 h 45"/>
                    <a:gd name="T8" fmla="*/ 0 w 97"/>
                    <a:gd name="T9" fmla="*/ 0 h 45"/>
                    <a:gd name="T10" fmla="*/ 0 w 97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45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7" name="Freeform 34"/>
                <p:cNvSpPr>
                  <a:spLocks/>
                </p:cNvSpPr>
                <p:nvPr/>
              </p:nvSpPr>
              <p:spPr bwMode="auto">
                <a:xfrm>
                  <a:off x="1969027" y="3880574"/>
                  <a:ext cx="69249" cy="152995"/>
                </a:xfrm>
                <a:custGeom>
                  <a:avLst/>
                  <a:gdLst>
                    <a:gd name="T0" fmla="*/ 0 w 43"/>
                    <a:gd name="T1" fmla="*/ 0 h 95"/>
                    <a:gd name="T2" fmla="*/ 43 w 43"/>
                    <a:gd name="T3" fmla="*/ 0 h 95"/>
                    <a:gd name="T4" fmla="*/ 43 w 43"/>
                    <a:gd name="T5" fmla="*/ 95 h 95"/>
                    <a:gd name="T6" fmla="*/ 0 w 43"/>
                    <a:gd name="T7" fmla="*/ 95 h 95"/>
                    <a:gd name="T8" fmla="*/ 0 w 43"/>
                    <a:gd name="T9" fmla="*/ 0 h 95"/>
                    <a:gd name="T10" fmla="*/ 0 w 43"/>
                    <a:gd name="T11" fmla="*/ 0 h 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5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5"/>
                      </a:lnTo>
                      <a:lnTo>
                        <a:pt x="0" y="9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8" name="Freeform 35"/>
                <p:cNvSpPr>
                  <a:spLocks/>
                </p:cNvSpPr>
                <p:nvPr/>
              </p:nvSpPr>
              <p:spPr bwMode="auto">
                <a:xfrm>
                  <a:off x="1725847" y="3466684"/>
                  <a:ext cx="468645" cy="471867"/>
                </a:xfrm>
                <a:custGeom>
                  <a:avLst/>
                  <a:gdLst>
                    <a:gd name="T0" fmla="*/ 208 w 291"/>
                    <a:gd name="T1" fmla="*/ 0 h 293"/>
                    <a:gd name="T2" fmla="*/ 0 w 291"/>
                    <a:gd name="T3" fmla="*/ 196 h 293"/>
                    <a:gd name="T4" fmla="*/ 92 w 291"/>
                    <a:gd name="T5" fmla="*/ 293 h 293"/>
                    <a:gd name="T6" fmla="*/ 291 w 291"/>
                    <a:gd name="T7" fmla="*/ 94 h 293"/>
                    <a:gd name="T8" fmla="*/ 208 w 291"/>
                    <a:gd name="T9" fmla="*/ 0 h 293"/>
                    <a:gd name="T10" fmla="*/ 208 w 291"/>
                    <a:gd name="T11" fmla="*/ 0 h 293"/>
                    <a:gd name="T12" fmla="*/ 208 w 291"/>
                    <a:gd name="T13" fmla="*/ 0 h 29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91" h="293">
                      <a:moveTo>
                        <a:pt x="208" y="0"/>
                      </a:moveTo>
                      <a:lnTo>
                        <a:pt x="0" y="196"/>
                      </a:lnTo>
                      <a:lnTo>
                        <a:pt x="92" y="293"/>
                      </a:lnTo>
                      <a:lnTo>
                        <a:pt x="291" y="94"/>
                      </a:lnTo>
                      <a:lnTo>
                        <a:pt x="208" y="0"/>
                      </a:lnTo>
                      <a:lnTo>
                        <a:pt x="208" y="0"/>
                      </a:lnTo>
                      <a:lnTo>
                        <a:pt x="208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9" name="Freeform 36"/>
                <p:cNvSpPr>
                  <a:spLocks/>
                </p:cNvSpPr>
                <p:nvPr/>
              </p:nvSpPr>
              <p:spPr bwMode="auto">
                <a:xfrm>
                  <a:off x="1619556" y="3849975"/>
                  <a:ext cx="190035" cy="172320"/>
                </a:xfrm>
                <a:custGeom>
                  <a:avLst/>
                  <a:gdLst>
                    <a:gd name="T0" fmla="*/ 35 w 118"/>
                    <a:gd name="T1" fmla="*/ 0 h 107"/>
                    <a:gd name="T2" fmla="*/ 0 w 118"/>
                    <a:gd name="T3" fmla="*/ 107 h 107"/>
                    <a:gd name="T4" fmla="*/ 118 w 118"/>
                    <a:gd name="T5" fmla="*/ 81 h 107"/>
                    <a:gd name="T6" fmla="*/ 35 w 118"/>
                    <a:gd name="T7" fmla="*/ 0 h 107"/>
                    <a:gd name="T8" fmla="*/ 35 w 118"/>
                    <a:gd name="T9" fmla="*/ 0 h 107"/>
                    <a:gd name="T10" fmla="*/ 35 w 118"/>
                    <a:gd name="T11" fmla="*/ 0 h 10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18" h="107">
                      <a:moveTo>
                        <a:pt x="35" y="0"/>
                      </a:moveTo>
                      <a:lnTo>
                        <a:pt x="0" y="107"/>
                      </a:lnTo>
                      <a:lnTo>
                        <a:pt x="118" y="81"/>
                      </a:lnTo>
                      <a:lnTo>
                        <a:pt x="35" y="0"/>
                      </a:lnTo>
                      <a:lnTo>
                        <a:pt x="35" y="0"/>
                      </a:lnTo>
                      <a:lnTo>
                        <a:pt x="35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</p:grpSp>
      <p:pic>
        <p:nvPicPr>
          <p:cNvPr id="2" name="Picture 1">
            <a:extLst>
              <a:ext uri="{FF2B5EF4-FFF2-40B4-BE49-F238E27FC236}">
                <a16:creationId xmlns:a16="http://schemas.microsoft.com/office/drawing/2014/main" id="{BF959064-97E7-4C35-8597-0446AC66E60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1888" y="4556389"/>
            <a:ext cx="22421541" cy="4816211"/>
          </a:xfrm>
          <a:prstGeom prst="rect">
            <a:avLst/>
          </a:prstGeom>
          <a:ln w="88900" cap="sq" cmpd="thickThin">
            <a:solidFill>
              <a:srgbClr val="008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856329788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8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&quot;/&gt;&lt;property id=&quot;20307&quot; value=&quot;257&quot;/&gt;&lt;/object&gt;&lt;object type=&quot;3&quot; unique_id=&quot;10004&quot;&gt;&lt;property id=&quot;20148&quot; value=&quot;5&quot;/&gt;&lt;property id=&quot;20300&quot; value=&quot;Slide 2&quot;/&gt;&lt;property id=&quot;20307&quot; value=&quot;258&quot;/&gt;&lt;/object&gt;&lt;object type=&quot;3&quot; unique_id=&quot;10005&quot;&gt;&lt;property id=&quot;20148&quot; value=&quot;5&quot;/&gt;&lt;property id=&quot;20300&quot; value=&quot;Slide 3&quot;/&gt;&lt;property id=&quot;20307&quot; value=&quot;259&quot;/&gt;&lt;/object&gt;&lt;object type=&quot;3&quot; unique_id=&quot;10006&quot;&gt;&lt;property id=&quot;20148&quot; value=&quot;5&quot;/&gt;&lt;property id=&quot;20300&quot; value=&quot;Slide 4&quot;/&gt;&lt;property id=&quot;20307&quot; value=&quot;260&quot;/&gt;&lt;/object&gt;&lt;object type=&quot;3&quot; unique_id=&quot;10007&quot;&gt;&lt;property id=&quot;20148&quot; value=&quot;5&quot;/&gt;&lt;property id=&quot;20300&quot; value=&quot;Slide 5&quot;/&gt;&lt;property id=&quot;20307&quot; value=&quot;262&quot;/&gt;&lt;/object&gt;&lt;object type=&quot;3&quot; unique_id=&quot;10008&quot;&gt;&lt;property id=&quot;20148&quot; value=&quot;5&quot;/&gt;&lt;property id=&quot;20300&quot; value=&quot;Slide 6&quot;/&gt;&lt;property id=&quot;20307&quot; value=&quot;263&quot;/&gt;&lt;/object&gt;&lt;object type=&quot;3&quot; unique_id=&quot;10009&quot;&gt;&lt;property id=&quot;20148&quot; value=&quot;5&quot;/&gt;&lt;property id=&quot;20300&quot; value=&quot;Slide 7&quot;/&gt;&lt;property id=&quot;20307&quot; value=&quot;264&quot;/&gt;&lt;/object&gt;&lt;object type=&quot;3&quot; unique_id=&quot;10010&quot;&gt;&lt;property id=&quot;20148&quot; value=&quot;5&quot;/&gt;&lt;property id=&quot;20300&quot; value=&quot;Slide 8&quot;/&gt;&lt;property id=&quot;20307&quot; value=&quot;265&quot;/&gt;&lt;/object&gt;&lt;object type=&quot;3&quot; unique_id=&quot;10011&quot;&gt;&lt;property id=&quot;20148&quot; value=&quot;5&quot;/&gt;&lt;property id=&quot;20300&quot; value=&quot;Slide 9&quot;/&gt;&lt;property id=&quot;20307&quot; value=&quot;266&quot;/&gt;&lt;/object&gt;&lt;object type=&quot;3&quot; unique_id=&quot;10012&quot;&gt;&lt;property id=&quot;20148&quot; value=&quot;5&quot;/&gt;&lt;property id=&quot;20300&quot; value=&quot;Slide 10&quot;/&gt;&lt;property id=&quot;20307&quot; value=&quot;267&quot;/&gt;&lt;/object&gt;&lt;object type=&quot;3&quot; unique_id=&quot;10013&quot;&gt;&lt;property id=&quot;20148&quot; value=&quot;5&quot;/&gt;&lt;property id=&quot;20300&quot; value=&quot;Slide 11&quot;/&gt;&lt;property id=&quot;20307&quot; value=&quot;269&quot;/&gt;&lt;/object&gt;&lt;object type=&quot;3&quot; unique_id=&quot;10014&quot;&gt;&lt;property id=&quot;20148&quot; value=&quot;5&quot;/&gt;&lt;property id=&quot;20300&quot; value=&quot;Slide 12&quot;/&gt;&lt;property id=&quot;20307&quot; value=&quot;270&quot;/&gt;&lt;/object&gt;&lt;object type=&quot;3&quot; unique_id=&quot;10015&quot;&gt;&lt;property id=&quot;20148&quot; value=&quot;5&quot;/&gt;&lt;property id=&quot;20300&quot; value=&quot;Slide 13&quot;/&gt;&lt;property id=&quot;20307&quot; value=&quot;274&quot;/&gt;&lt;/object&gt;&lt;object type=&quot;3&quot; unique_id=&quot;10016&quot;&gt;&lt;property id=&quot;20148&quot; value=&quot;5&quot;/&gt;&lt;property id=&quot;20300&quot; value=&quot;Slide 14&quot;/&gt;&lt;property id=&quot;20307&quot; value=&quot;275&quot;/&gt;&lt;/object&gt;&lt;object type=&quot;3&quot; unique_id=&quot;10017&quot;&gt;&lt;property id=&quot;20148&quot; value=&quot;5&quot;/&gt;&lt;property id=&quot;20300&quot; value=&quot;Slide 15&quot;/&gt;&lt;property id=&quot;20307&quot; value=&quot;276&quot;/&gt;&lt;/object&gt;&lt;object type=&quot;3&quot; unique_id=&quot;10018&quot;&gt;&lt;property id=&quot;20148&quot; value=&quot;5&quot;/&gt;&lt;property id=&quot;20300&quot; value=&quot;Slide 16&quot;/&gt;&lt;property id=&quot;20307&quot; value=&quot;277&quot;/&gt;&lt;/object&gt;&lt;object type=&quot;3&quot; unique_id=&quot;10019&quot;&gt;&lt;property id=&quot;20148&quot; value=&quot;5&quot;/&gt;&lt;property id=&quot;20300&quot; value=&quot;Slide 17&quot;/&gt;&lt;property id=&quot;20307&quot; value=&quot;271&quot;/&gt;&lt;/object&gt;&lt;object type=&quot;3&quot; unique_id=&quot;10020&quot;&gt;&lt;property id=&quot;20148&quot; value=&quot;5&quot;/&gt;&lt;property id=&quot;20300&quot; value=&quot;Slide 18&quot;/&gt;&lt;property id=&quot;20307&quot; value=&quot;278&quot;/&gt;&lt;/object&gt;&lt;object type=&quot;3&quot; unique_id=&quot;10021&quot;&gt;&lt;property id=&quot;20148&quot; value=&quot;5&quot;/&gt;&lt;property id=&quot;20300&quot; value=&quot;Slide 19&quot;/&gt;&lt;property id=&quot;20307&quot; value=&quot;279&quot;/&gt;&lt;/object&gt;&lt;object type=&quot;3&quot; unique_id=&quot;10022&quot;&gt;&lt;property id=&quot;20148&quot; value=&quot;5&quot;/&gt;&lt;property id=&quot;20300&quot; value=&quot;Slide 20&quot;/&gt;&lt;property id=&quot;20307&quot; value=&quot;272&quot;/&gt;&lt;/object&gt;&lt;object type=&quot;3&quot; unique_id=&quot;10023&quot;&gt;&lt;property id=&quot;20148&quot; value=&quot;5&quot;/&gt;&lt;property id=&quot;20300&quot; value=&quot;Slide 21&quot;/&gt;&lt;property id=&quot;20307&quot; value=&quot;273&quot;/&gt;&lt;/object&gt;&lt;object type=&quot;3&quot; unique_id=&quot;10024&quot;&gt;&lt;property id=&quot;20148&quot; value=&quot;5&quot;/&gt;&lt;property id=&quot;20300&quot; value=&quot;Slide 22&quot;/&gt;&lt;property id=&quot;20307&quot; value=&quot;268&quot;/&gt;&lt;/object&gt;&lt;object type=&quot;3&quot; unique_id=&quot;10025&quot;&gt;&lt;property id=&quot;20148&quot; value=&quot;5&quot;/&gt;&lt;property id=&quot;20300&quot; value=&quot;Slide 23&quot;/&gt;&lt;property id=&quot;20307&quot; value=&quot;280&quot;/&gt;&lt;/object&gt;&lt;object type=&quot;3&quot; unique_id=&quot;10026&quot;&gt;&lt;property id=&quot;20148&quot; value=&quot;5&quot;/&gt;&lt;property id=&quot;20300&quot; value=&quot;Slide 24&quot;/&gt;&lt;property id=&quot;20307&quot; value=&quot;281&quot;/&gt;&lt;/object&gt;&lt;object type=&quot;3&quot; unique_id=&quot;10027&quot;&gt;&lt;property id=&quot;20148&quot; value=&quot;5&quot;/&gt;&lt;property id=&quot;20300&quot; value=&quot;Slide 25&quot;/&gt;&lt;property id=&quot;20307&quot; value=&quot;282&quot;/&gt;&lt;/object&gt;&lt;/object&gt;&lt;object type=&quot;8&quot; unique_id=&quot;10056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TM03457444[[fn=Basis]]</Template>
  <TotalTime>2871</TotalTime>
  <Words>191</Words>
  <Application>Microsoft Office PowerPoint</Application>
  <PresentationFormat>Custom</PresentationFormat>
  <Paragraphs>47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22" baseType="lpstr">
      <vt:lpstr>Yu Gothic UI Semilight</vt:lpstr>
      <vt:lpstr>Arial</vt:lpstr>
      <vt:lpstr>Britannic Bold</vt:lpstr>
      <vt:lpstr>Calibri</vt:lpstr>
      <vt:lpstr>Calibri Light</vt:lpstr>
      <vt:lpstr>Tahoma</vt:lpstr>
      <vt:lpstr>Times New Roman</vt:lpstr>
      <vt:lpstr>Times New Roman (Headings)</vt:lpstr>
      <vt:lpstr>Office Theme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LENOVO</dc:creator>
  <cp:lastModifiedBy>Dương Nguyễn Đình</cp:lastModifiedBy>
  <cp:revision>272</cp:revision>
  <dcterms:created xsi:type="dcterms:W3CDTF">2013-08-31T11:42:51Z</dcterms:created>
  <dcterms:modified xsi:type="dcterms:W3CDTF">2022-08-08T13:29:42Z</dcterms:modified>
</cp:coreProperties>
</file>