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  <p:sldMasterId id="2147483783" r:id="rId3"/>
    <p:sldMasterId id="2147483797" r:id="rId4"/>
    <p:sldMasterId id="2147483825" r:id="rId5"/>
    <p:sldMasterId id="2147483839" r:id="rId6"/>
    <p:sldMasterId id="2147483853" r:id="rId7"/>
  </p:sldMasterIdLst>
  <p:notesMasterIdLst>
    <p:notesMasterId r:id="rId56"/>
  </p:notesMasterIdLst>
  <p:sldIdLst>
    <p:sldId id="313" r:id="rId8"/>
    <p:sldId id="301" r:id="rId9"/>
    <p:sldId id="308" r:id="rId10"/>
    <p:sldId id="385" r:id="rId11"/>
    <p:sldId id="374" r:id="rId12"/>
    <p:sldId id="376" r:id="rId13"/>
    <p:sldId id="384" r:id="rId14"/>
    <p:sldId id="383" r:id="rId15"/>
    <p:sldId id="435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443" r:id="rId24"/>
    <p:sldId id="444" r:id="rId25"/>
    <p:sldId id="445" r:id="rId26"/>
    <p:sldId id="393" r:id="rId27"/>
    <p:sldId id="418" r:id="rId28"/>
    <p:sldId id="419" r:id="rId29"/>
    <p:sldId id="420" r:id="rId30"/>
    <p:sldId id="421" r:id="rId31"/>
    <p:sldId id="422" r:id="rId32"/>
    <p:sldId id="423" r:id="rId33"/>
    <p:sldId id="404" r:id="rId34"/>
    <p:sldId id="394" r:id="rId35"/>
    <p:sldId id="395" r:id="rId36"/>
    <p:sldId id="396" r:id="rId37"/>
    <p:sldId id="397" r:id="rId38"/>
    <p:sldId id="398" r:id="rId39"/>
    <p:sldId id="399" r:id="rId40"/>
    <p:sldId id="400" r:id="rId41"/>
    <p:sldId id="401" r:id="rId42"/>
    <p:sldId id="402" r:id="rId43"/>
    <p:sldId id="406" r:id="rId44"/>
    <p:sldId id="424" r:id="rId45"/>
    <p:sldId id="425" r:id="rId46"/>
    <p:sldId id="426" r:id="rId47"/>
    <p:sldId id="427" r:id="rId48"/>
    <p:sldId id="428" r:id="rId49"/>
    <p:sldId id="429" r:id="rId50"/>
    <p:sldId id="430" r:id="rId51"/>
    <p:sldId id="431" r:id="rId52"/>
    <p:sldId id="432" r:id="rId53"/>
    <p:sldId id="433" r:id="rId54"/>
    <p:sldId id="434" r:id="rId55"/>
  </p:sldIdLst>
  <p:sldSz cx="24384000" cy="13716000"/>
  <p:notesSz cx="6858000" cy="9144000"/>
  <p:custDataLst>
    <p:tags r:id="rId5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9F1"/>
    <a:srgbClr val="E1F0D8"/>
    <a:srgbClr val="ED7D31"/>
    <a:srgbClr val="CCECFF"/>
    <a:srgbClr val="135F82"/>
    <a:srgbClr val="D60093"/>
    <a:srgbClr val="0000FF"/>
    <a:srgbClr val="008000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139" autoAdjust="0"/>
  </p:normalViewPr>
  <p:slideViewPr>
    <p:cSldViewPr>
      <p:cViewPr>
        <p:scale>
          <a:sx n="38" d="100"/>
          <a:sy n="38" d="100"/>
        </p:scale>
        <p:origin x="126" y="22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92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36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52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24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12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43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4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02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06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96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1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62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18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73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71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29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80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76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38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75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7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2986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79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71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054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048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21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92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362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850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8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232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793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9898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4781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617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590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8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46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679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4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239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534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161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77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932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491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1120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734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811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2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607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278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21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023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289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197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266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796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8659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29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877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069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475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591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892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869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176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3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77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3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527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2499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65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" y="77797"/>
            <a:ext cx="1462850" cy="14610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TỬ-DIỄN ĐÀN GIÁO VIÊN TOÁN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kern="0" dirty="0" smtClean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kern="0" dirty="0">
              <a:solidFill>
                <a:srgbClr val="FFC000">
                  <a:lumMod val="40000"/>
                  <a:lumOff val="6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93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6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kern="0" dirty="0" smtClean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kern="0" dirty="0">
              <a:solidFill>
                <a:srgbClr val="FFC000">
                  <a:lumMod val="40000"/>
                  <a:lumOff val="6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81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kern="0" dirty="0" smtClean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kern="0" dirty="0">
              <a:solidFill>
                <a:srgbClr val="FFC000">
                  <a:lumMod val="40000"/>
                  <a:lumOff val="6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21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</a:t>
            </a:r>
            <a:endParaRPr lang="vi-VN" sz="4800" kern="0" dirty="0">
              <a:solidFill>
                <a:srgbClr val="FFC000">
                  <a:lumMod val="40000"/>
                  <a:lumOff val="6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5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</a:t>
            </a:r>
            <a:endParaRPr lang="vi-VN" sz="4800" kern="0" dirty="0">
              <a:solidFill>
                <a:srgbClr val="FFC000">
                  <a:lumMod val="40000"/>
                  <a:lumOff val="6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26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4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5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58.png"/><Relationship Id="rId4" Type="http://schemas.openxmlformats.org/officeDocument/2006/relationships/image" Target="../media/image2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2.png"/><Relationship Id="rId3" Type="http://schemas.openxmlformats.org/officeDocument/2006/relationships/image" Target="../media/image57.emf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40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4.png"/><Relationship Id="rId3" Type="http://schemas.openxmlformats.org/officeDocument/2006/relationships/image" Target="../media/image69.w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7.wmf"/><Relationship Id="rId11" Type="http://schemas.openxmlformats.org/officeDocument/2006/relationships/image" Target="../media/image42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11.png"/><Relationship Id="rId4" Type="http://schemas.openxmlformats.org/officeDocument/2006/relationships/image" Target="../media/image24.png"/><Relationship Id="rId9" Type="http://schemas.openxmlformats.org/officeDocument/2006/relationships/image" Target="../media/image68.wmf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11.png"/><Relationship Id="rId7" Type="http://schemas.openxmlformats.org/officeDocument/2006/relationships/image" Target="../media/image7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70.png"/><Relationship Id="rId11" Type="http://schemas.openxmlformats.org/officeDocument/2006/relationships/image" Target="../media/image14.png"/><Relationship Id="rId5" Type="http://schemas.openxmlformats.org/officeDocument/2006/relationships/image" Target="../media/image80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74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7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341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90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77.png"/><Relationship Id="rId7" Type="http://schemas.openxmlformats.org/officeDocument/2006/relationships/image" Target="../media/image1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78.png"/><Relationship Id="rId5" Type="http://schemas.openxmlformats.org/officeDocument/2006/relationships/image" Target="../media/image52.png"/><Relationship Id="rId10" Type="http://schemas.openxmlformats.org/officeDocument/2006/relationships/image" Target="../media/image570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9.png"/><Relationship Id="rId7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120.png"/><Relationship Id="rId9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81.png"/><Relationship Id="rId9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4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82.png"/><Relationship Id="rId9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600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7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70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19.png"/><Relationship Id="rId21" Type="http://schemas.openxmlformats.org/officeDocument/2006/relationships/image" Target="../media/image25.png"/><Relationship Id="rId7" Type="http://schemas.openxmlformats.org/officeDocument/2006/relationships/image" Target="../media/image110.png"/><Relationship Id="rId12" Type="http://schemas.openxmlformats.org/officeDocument/2006/relationships/image" Target="../media/image160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50.png"/><Relationship Id="rId24" Type="http://schemas.openxmlformats.org/officeDocument/2006/relationships/image" Target="../media/image28.png"/><Relationship Id="rId5" Type="http://schemas.openxmlformats.org/officeDocument/2006/relationships/image" Target="../media/image20.png"/><Relationship Id="rId15" Type="http://schemas.openxmlformats.org/officeDocument/2006/relationships/image" Target="../media/image190.png"/><Relationship Id="rId23" Type="http://schemas.openxmlformats.org/officeDocument/2006/relationships/image" Target="../media/image27.png"/><Relationship Id="rId10" Type="http://schemas.openxmlformats.org/officeDocument/2006/relationships/image" Target="../media/image140.png"/><Relationship Id="rId19" Type="http://schemas.openxmlformats.org/officeDocument/2006/relationships/image" Target="../media/image23.png"/><Relationship Id="rId4" Type="http://schemas.openxmlformats.org/officeDocument/2006/relationships/image" Target="../media/image191.png"/><Relationship Id="rId9" Type="http://schemas.openxmlformats.org/officeDocument/2006/relationships/image" Target="../media/image130.png"/><Relationship Id="rId14" Type="http://schemas.openxmlformats.org/officeDocument/2006/relationships/image" Target="../media/image180.png"/><Relationship Id="rId22" Type="http://schemas.openxmlformats.org/officeDocument/2006/relationships/image" Target="../media/image2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220.png"/><Relationship Id="rId4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87.emf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8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5.png"/><Relationship Id="rId5" Type="http://schemas.openxmlformats.org/officeDocument/2006/relationships/image" Target="../media/image341.png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0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1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33.png"/><Relationship Id="rId10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6.png"/><Relationship Id="rId7" Type="http://schemas.openxmlformats.org/officeDocument/2006/relationships/image" Target="../media/image6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1923568"/>
            <a:ext cx="13944600" cy="11576010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2188002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87001" y="2554589"/>
            <a:ext cx="132220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vi-VN" sz="4800" b="1" dirty="0" smtClean="0">
                <a:solidFill>
                  <a:srgbClr val="FFFF00"/>
                </a:solidFill>
                <a:latin typeface="+mj-lt"/>
              </a:rPr>
              <a:t>IV.  </a:t>
            </a:r>
          </a:p>
          <a:p>
            <a:pPr lvl="0">
              <a:lnSpc>
                <a:spcPct val="150000"/>
              </a:lnSpc>
            </a:pPr>
            <a:r>
              <a:rPr lang="vi-VN" sz="4400" b="1" dirty="0" smtClean="0">
                <a:solidFill>
                  <a:schemeClr val="bg1"/>
                </a:solidFill>
                <a:latin typeface="Times New Roman"/>
              </a:rPr>
              <a:t>HỆ </a:t>
            </a:r>
            <a:r>
              <a:rPr lang="vi-VN" sz="4400" b="1" dirty="0">
                <a:solidFill>
                  <a:schemeClr val="bg1"/>
                </a:solidFill>
                <a:latin typeface="Times New Roman"/>
              </a:rPr>
              <a:t>THỨC LƯỢNG TRONG TAM GIÁC. </a:t>
            </a:r>
            <a:r>
              <a:rPr lang="vi-VN" sz="4400" b="1" dirty="0" smtClean="0">
                <a:solidFill>
                  <a:schemeClr val="bg1"/>
                </a:solidFill>
                <a:latin typeface="Times New Roman"/>
              </a:rPr>
              <a:t>VECTƠ</a:t>
            </a:r>
            <a:endParaRPr lang="vi-VN" sz="4400" b="1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705600"/>
            <a:ext cx="13222030" cy="157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§5.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45083" y="8737937"/>
            <a:ext cx="329626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Tiết</a:t>
            </a:r>
            <a:r>
              <a:rPr lang="en-US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endParaRPr lang="vi-VN" sz="6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86072" y="3555890"/>
            <a:ext cx="22655024" cy="6705601"/>
            <a:chOff x="1076414" y="4334859"/>
            <a:chExt cx="22655024" cy="6705601"/>
          </a:xfrm>
        </p:grpSpPr>
        <p:grpSp>
          <p:nvGrpSpPr>
            <p:cNvPr id="14" name="Group 5"/>
            <p:cNvGrpSpPr/>
            <p:nvPr/>
          </p:nvGrpSpPr>
          <p:grpSpPr>
            <a:xfrm>
              <a:off x="1533269" y="4671091"/>
              <a:ext cx="22198169" cy="6369369"/>
              <a:chOff x="637542" y="1083939"/>
              <a:chExt cx="8741405" cy="2507649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637542" y="1083939"/>
                <a:ext cx="8741405" cy="250764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5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7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932118" y="8712046"/>
                <a:ext cx="248016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D576A738-4BE9-D3CF-F195-3A156BC166A2}"/>
                  </a:ext>
                </a:extLst>
              </p:cNvPr>
              <p:cNvSpPr txBox="1"/>
              <p:nvPr/>
            </p:nvSpPr>
            <p:spPr>
              <a:xfrm>
                <a:off x="3784599" y="4262912"/>
                <a:ext cx="15640143" cy="5565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hai véctơ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•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•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•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)=(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•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 (−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Nhận xét: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và chỉ khi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576A738-4BE9-D3CF-F195-3A156BC1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599" y="4262912"/>
                <a:ext cx="15640143" cy="5565434"/>
              </a:xfrm>
              <a:prstGeom prst="rect">
                <a:avLst/>
              </a:prstGeom>
              <a:blipFill rotWithShape="1">
                <a:blip r:embed="rId3"/>
                <a:stretch>
                  <a:fillRect l="-1598" r="-1326" b="-41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9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"/>
          <p:cNvGrpSpPr/>
          <p:nvPr/>
        </p:nvGrpSpPr>
        <p:grpSpPr>
          <a:xfrm>
            <a:off x="733451" y="7205017"/>
            <a:ext cx="22000382" cy="5977584"/>
            <a:chOff x="1270511" y="5867400"/>
            <a:chExt cx="20733271" cy="5940750"/>
          </a:xfrm>
        </p:grpSpPr>
        <p:sp>
          <p:nvSpPr>
            <p:cNvPr id="108" name="Rounded Rectangle 107"/>
            <p:cNvSpPr/>
            <p:nvPr/>
          </p:nvSpPr>
          <p:spPr>
            <a:xfrm>
              <a:off x="1272210" y="5973033"/>
              <a:ext cx="20731572" cy="58351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10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2296330" y="6305967"/>
                <a:ext cx="2236106" cy="79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111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Group 54"/>
          <p:cNvGrpSpPr/>
          <p:nvPr/>
        </p:nvGrpSpPr>
        <p:grpSpPr>
          <a:xfrm>
            <a:off x="678594" y="2964879"/>
            <a:ext cx="22106109" cy="4045521"/>
            <a:chOff x="1268078" y="3405486"/>
            <a:chExt cx="22106109" cy="3044653"/>
          </a:xfrm>
        </p:grpSpPr>
        <p:sp>
          <p:nvSpPr>
            <p:cNvPr id="45" name="Rounded Rectangle 44"/>
            <p:cNvSpPr/>
            <p:nvPr/>
          </p:nvSpPr>
          <p:spPr>
            <a:xfrm>
              <a:off x="1532360" y="3579402"/>
              <a:ext cx="21841827" cy="287073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AC6075-4F50-0AEA-19FF-8261DAE2CF33}"/>
              </a:ext>
            </a:extLst>
          </p:cNvPr>
          <p:cNvSpPr txBox="1"/>
          <p:nvPr/>
        </p:nvSpPr>
        <p:spPr>
          <a:xfrm>
            <a:off x="4422834" y="3670520"/>
            <a:ext cx="1386516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FE4C0A17-1EB4-4EA9-5CCB-4C3862F29201}"/>
                  </a:ext>
                </a:extLst>
              </p:cNvPr>
              <p:cNvSpPr txBox="1"/>
              <p:nvPr/>
            </p:nvSpPr>
            <p:spPr>
              <a:xfrm>
                <a:off x="2531341" y="4659571"/>
                <a:ext cx="12192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44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4C0A17-1EB4-4EA9-5CCB-4C3862F2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341" y="4659571"/>
                <a:ext cx="12192000" cy="8560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533EA933-2A81-82DE-A2B5-D32C234A5E5E}"/>
                  </a:ext>
                </a:extLst>
              </p:cNvPr>
              <p:cNvSpPr txBox="1"/>
              <p:nvPr/>
            </p:nvSpPr>
            <p:spPr>
              <a:xfrm>
                <a:off x="5867400" y="5809725"/>
                <a:ext cx="12192000" cy="891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3EA933-2A81-82DE-A2B5-D32C234A5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809725"/>
                <a:ext cx="12192000" cy="891783"/>
              </a:xfrm>
              <a:prstGeom prst="rect">
                <a:avLst/>
              </a:prstGeom>
              <a:blipFill>
                <a:blip r:embed="rId4"/>
                <a:stretch>
                  <a:fillRect t="-2055" b="-28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011874C2-4BC8-1412-1FBE-EA733B9978BE}"/>
                  </a:ext>
                </a:extLst>
              </p:cNvPr>
              <p:cNvSpPr txBox="1"/>
              <p:nvPr/>
            </p:nvSpPr>
            <p:spPr>
              <a:xfrm>
                <a:off x="960792" y="7095372"/>
                <a:ext cx="21900350" cy="5568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có: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vi-VN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có: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𝟏𝟓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𝟏𝟓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11874C2-4BC8-1412-1FBE-EA733B997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92" y="7095372"/>
                <a:ext cx="21900350" cy="5568769"/>
              </a:xfrm>
              <a:prstGeom prst="rect">
                <a:avLst/>
              </a:prstGeom>
              <a:blipFill rotWithShape="1">
                <a:blip r:embed="rId5"/>
                <a:stretch>
                  <a:fillRect l="-11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030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942876" y="3195966"/>
            <a:ext cx="21841827" cy="2976234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10"/>
          <p:cNvGrpSpPr/>
          <p:nvPr/>
        </p:nvGrpSpPr>
        <p:grpSpPr>
          <a:xfrm>
            <a:off x="784320" y="6675513"/>
            <a:ext cx="22000382" cy="6873478"/>
            <a:chOff x="1270511" y="5867400"/>
            <a:chExt cx="20733271" cy="6831123"/>
          </a:xfrm>
        </p:grpSpPr>
        <p:sp>
          <p:nvSpPr>
            <p:cNvPr id="45" name="Rounded Rectangle 44"/>
            <p:cNvSpPr/>
            <p:nvPr/>
          </p:nvSpPr>
          <p:spPr>
            <a:xfrm>
              <a:off x="1272210" y="5973032"/>
              <a:ext cx="20731572" cy="67254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296330" y="6305967"/>
                <a:ext cx="2236106" cy="79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Round Diagonal Corner Rectangle 4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TÍNH CHẤT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B73B7DF-557B-2A0F-01B7-7BDE220B5218}"/>
              </a:ext>
            </a:extLst>
          </p:cNvPr>
          <p:cNvSpPr txBox="1"/>
          <p:nvPr/>
        </p:nvSpPr>
        <p:spPr>
          <a:xfrm>
            <a:off x="4800600" y="3704672"/>
            <a:ext cx="1623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B, C.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740021EE-6E31-B6C3-C3E5-5304B64038ED}"/>
                  </a:ext>
                </a:extLst>
              </p:cNvPr>
              <p:cNvSpPr txBox="1"/>
              <p:nvPr/>
            </p:nvSpPr>
            <p:spPr>
              <a:xfrm>
                <a:off x="3581400" y="4876800"/>
                <a:ext cx="15224813" cy="891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vi-V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vi-VN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vi-V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vi-VN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40021EE-6E31-B6C3-C3E5-5304B6403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876800"/>
                <a:ext cx="15224813" cy="8917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BA7FB915-0837-9918-8B30-72B4DF0387E7}"/>
                  </a:ext>
                </a:extLst>
              </p:cNvPr>
              <p:cNvSpPr txBox="1"/>
              <p:nvPr/>
            </p:nvSpPr>
            <p:spPr>
              <a:xfrm>
                <a:off x="911741" y="7781037"/>
                <a:ext cx="21900350" cy="49364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</a:endParaRP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44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</a:rPr>
                  <a:t>                                                        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A7FB915-0837-9918-8B30-72B4DF038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41" y="7781037"/>
                <a:ext cx="21900350" cy="49364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67"/>
          <p:cNvGrpSpPr/>
          <p:nvPr/>
        </p:nvGrpSpPr>
        <p:grpSpPr>
          <a:xfrm>
            <a:off x="678594" y="2964879"/>
            <a:ext cx="3343539" cy="1249688"/>
            <a:chOff x="1311958" y="3405486"/>
            <a:chExt cx="3343539" cy="940513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5400000">
              <a:off x="2841050" y="2751419"/>
              <a:ext cx="793395" cy="2330141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50671" y="3527166"/>
              <a:ext cx="2404826" cy="602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</a:t>
              </a:r>
              <a:r>
                <a:rPr lang="vi-VN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 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024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1CD13A1-602A-4D7E-AA71-AA8FB9607D08}"/>
              </a:ext>
            </a:extLst>
          </p:cNvPr>
          <p:cNvSpPr/>
          <p:nvPr/>
        </p:nvSpPr>
        <p:spPr>
          <a:xfrm>
            <a:off x="3581400" y="6584713"/>
            <a:ext cx="18135600" cy="65216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7742" y="1956297"/>
            <a:ext cx="11791858" cy="856816"/>
            <a:chOff x="168274" y="1887704"/>
            <a:chExt cx="11791858" cy="856814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9126" y="1887704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ỨNG DỤNG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038318" y="3657600"/>
            <a:ext cx="17896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trung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trọng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tâm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9"/>
              <p:cNvSpPr txBox="1">
                <a:spLocks noChangeArrowheads="1"/>
              </p:cNvSpPr>
              <p:nvPr/>
            </p:nvSpPr>
            <p:spPr bwMode="auto">
              <a:xfrm>
                <a:off x="3856049" y="7032201"/>
                <a:ext cx="17072796" cy="4600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571500" indent="-571500">
                  <a:lnSpc>
                    <a:spcPct val="150000"/>
                  </a:lnSpc>
                  <a:buFontTx/>
                  <a:buChar char="-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571500" indent="-571500">
                  <a:lnSpc>
                    <a:spcPct val="150000"/>
                  </a:lnSpc>
                  <a:buFontTx/>
                  <a:buChar char="-"/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đỉnh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4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6049" y="7032201"/>
                <a:ext cx="17072796" cy="4600491"/>
              </a:xfrm>
              <a:prstGeom prst="rect">
                <a:avLst/>
              </a:prstGeom>
              <a:blipFill>
                <a:blip r:embed="rId2"/>
                <a:stretch>
                  <a:fillRect l="-1500" r="-1000" b="-26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2" y="3411062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2" y="7162800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898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56297"/>
            <a:ext cx="11791858" cy="856816"/>
            <a:chOff x="168274" y="1887704"/>
            <a:chExt cx="11791858" cy="856814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9126" y="1887704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ỨNG DỤNG</a:t>
              </a:r>
            </a:p>
          </p:txBody>
        </p:sp>
      </p:grp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2" y="3411062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7D88FF5A-ADA0-F8C0-BFB2-F0573D4DC2BC}"/>
                  </a:ext>
                </a:extLst>
              </p:cNvPr>
              <p:cNvSpPr txBox="1"/>
              <p:nvPr/>
            </p:nvSpPr>
            <p:spPr>
              <a:xfrm>
                <a:off x="3881449" y="2710350"/>
                <a:ext cx="15244751" cy="3001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gọi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trung điểm của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trọng tâm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bất kì. Điền vào dấu (...)  1 số hoặc 1 vectơ để được kết quả đúng.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88FF5A-ADA0-F8C0-BFB2-F0573D4DC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449" y="2710350"/>
                <a:ext cx="15244751" cy="3001271"/>
              </a:xfrm>
              <a:prstGeom prst="rect">
                <a:avLst/>
              </a:prstGeom>
              <a:blipFill>
                <a:blip r:embed="rId3"/>
                <a:stretch>
                  <a:fillRect l="-1639" r="-1599" b="-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14AFA18C-166F-A9B0-1D5D-B33B23D302EB}"/>
                  </a:ext>
                </a:extLst>
              </p:cNvPr>
              <p:cNvSpPr txBox="1"/>
              <p:nvPr/>
            </p:nvSpPr>
            <p:spPr>
              <a:xfrm>
                <a:off x="1174842" y="6269545"/>
                <a:ext cx="21046045" cy="4728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𝑴𝑰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𝑴𝑰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...+...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𝑴𝑮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𝑴𝑮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𝑴𝑮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𝑴𝑮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...+...+...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AFA18C-166F-A9B0-1D5D-B33B23D30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842" y="6269545"/>
                <a:ext cx="21046045" cy="4728539"/>
              </a:xfrm>
              <a:prstGeom prst="rect">
                <a:avLst/>
              </a:prstGeom>
              <a:blipFill>
                <a:blip r:embed="rId4"/>
                <a:stretch>
                  <a:fillRect l="-1188" b="-3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3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DFF7AF09-6354-9F0B-6D28-57BD00D69A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991" y="2438400"/>
            <a:ext cx="6222009" cy="415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644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56297"/>
            <a:ext cx="11791858" cy="856816"/>
            <a:chOff x="168274" y="1887704"/>
            <a:chExt cx="11791858" cy="856814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9126" y="1887704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ỨNG DỤNG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14AFA18C-166F-A9B0-1D5D-B33B23D302EB}"/>
                  </a:ext>
                </a:extLst>
              </p:cNvPr>
              <p:cNvSpPr txBox="1"/>
              <p:nvPr/>
            </p:nvSpPr>
            <p:spPr>
              <a:xfrm>
                <a:off x="247742" y="4648201"/>
                <a:ext cx="22917058" cy="7270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pt-BR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</m:oMath>
                </a14:m>
                <a:r>
                  <a:rPr lang="pt-BR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55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5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5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𝑴𝑰</m:t>
                            </m:r>
                          </m:e>
                        </m:acc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5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5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𝑴𝑰</m:t>
                            </m:r>
                          </m:e>
                        </m:acc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...+...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5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..</m:t>
                    </m:r>
                    <m:r>
                      <a:rPr lang="vi-VN" sz="55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55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pt-BR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;</a:t>
                </a:r>
                <a:endParaRPr lang="en-US" sz="55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</m:oMath>
                </a14:m>
                <a:r>
                  <a:rPr lang="pt-BR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5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5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𝑴𝑮</m:t>
                            </m:r>
                          </m:e>
                        </m:acc>
                        <m:r>
                          <a:rPr lang="en-US" sz="5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 ….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5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5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𝑴𝑮</m:t>
                            </m:r>
                          </m:e>
                        </m:acc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5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5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𝑴𝑮</m:t>
                            </m:r>
                          </m:e>
                        </m:acc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𝑴𝑮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….. </m:t>
                        </m:r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...+</m:t>
                        </m:r>
                        <m:r>
                          <a:rPr lang="en-US" sz="5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5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...</m:t>
                    </m:r>
                  </m:oMath>
                </a14:m>
                <a:endParaRPr lang="en-US" sz="55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AFA18C-166F-A9B0-1D5D-B33B23D30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42" y="4648201"/>
                <a:ext cx="22917058" cy="7270645"/>
              </a:xfrm>
              <a:prstGeom prst="rect">
                <a:avLst/>
              </a:prstGeom>
              <a:blipFill>
                <a:blip r:embed="rId2"/>
                <a:stretch>
                  <a:fillRect l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7C320C9A-1517-29A8-3FBF-50A0FE588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7" y="3056290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909E4E3-83A3-1B6B-EDE2-ED53B4A38D2D}"/>
              </a:ext>
            </a:extLst>
          </p:cNvPr>
          <p:cNvSpPr txBox="1"/>
          <p:nvPr/>
        </p:nvSpPr>
        <p:spPr>
          <a:xfrm>
            <a:off x="2819400" y="5004881"/>
            <a:ext cx="1981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22337A39-8153-7046-097C-E3EA15270607}"/>
                  </a:ext>
                </a:extLst>
              </p:cNvPr>
              <p:cNvSpPr txBox="1"/>
              <p:nvPr/>
            </p:nvSpPr>
            <p:spPr>
              <a:xfrm>
                <a:off x="7543800" y="4881261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337A39-8153-7046-097C-E3EA15270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4881261"/>
                <a:ext cx="2846387" cy="10469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7836B84B-3D96-8C0C-808D-8CCD2551FFA3}"/>
                  </a:ext>
                </a:extLst>
              </p:cNvPr>
              <p:cNvSpPr txBox="1"/>
              <p:nvPr/>
            </p:nvSpPr>
            <p:spPr>
              <a:xfrm>
                <a:off x="6069013" y="6443358"/>
                <a:ext cx="2846387" cy="1041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𝑰𝑨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36B84B-3D96-8C0C-808D-8CCD2551F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013" y="6443358"/>
                <a:ext cx="2846387" cy="10415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501EB868-DC33-64F1-1CC7-C07977E9770A}"/>
                  </a:ext>
                </a:extLst>
              </p:cNvPr>
              <p:cNvSpPr txBox="1"/>
              <p:nvPr/>
            </p:nvSpPr>
            <p:spPr>
              <a:xfrm>
                <a:off x="9829800" y="6426096"/>
                <a:ext cx="2846387" cy="1041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𝑰𝑩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1EB868-DC33-64F1-1CC7-C07977E97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6426096"/>
                <a:ext cx="2846387" cy="10415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66CCEE9B-7626-5694-398B-066E8535A129}"/>
                  </a:ext>
                </a:extLst>
              </p:cNvPr>
              <p:cNvSpPr txBox="1"/>
              <p:nvPr/>
            </p:nvSpPr>
            <p:spPr>
              <a:xfrm>
                <a:off x="14451013" y="6426096"/>
                <a:ext cx="2846387" cy="1041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𝑰𝑨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CCEE9B-7626-5694-398B-066E8535A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1013" y="6426096"/>
                <a:ext cx="2846387" cy="10415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95CFAA9A-8BF0-0996-7C8E-2AAB67E02B22}"/>
                  </a:ext>
                </a:extLst>
              </p:cNvPr>
              <p:cNvSpPr txBox="1"/>
              <p:nvPr/>
            </p:nvSpPr>
            <p:spPr>
              <a:xfrm>
                <a:off x="15746413" y="6426096"/>
                <a:ext cx="2846387" cy="1041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𝑰𝑩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CFAA9A-8BF0-0996-7C8E-2AAB67E02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413" y="6426096"/>
                <a:ext cx="2846387" cy="10415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096F8E50-3DB0-7C32-EBEE-1A99E9B9ABD0}"/>
                  </a:ext>
                </a:extLst>
              </p:cNvPr>
              <p:cNvSpPr txBox="1"/>
              <p:nvPr/>
            </p:nvSpPr>
            <p:spPr>
              <a:xfrm>
                <a:off x="17741900" y="6337248"/>
                <a:ext cx="3136900" cy="1041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5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5500" b="1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5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𝑴𝑰</m:t>
                          </m:r>
                        </m:e>
                      </m:acc>
                    </m:oMath>
                  </m:oMathPara>
                </a14:m>
                <a:endParaRPr lang="en-US" sz="5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6F8E50-3DB0-7C32-EBEE-1A99E9B9A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1900" y="6337248"/>
                <a:ext cx="3136900" cy="10415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9BF3E2B7-F51A-76E2-A4AB-F6F4E77E8A0A}"/>
                  </a:ext>
                </a:extLst>
              </p:cNvPr>
              <p:cNvSpPr txBox="1"/>
              <p:nvPr/>
            </p:nvSpPr>
            <p:spPr>
              <a:xfrm>
                <a:off x="5334000" y="7814604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F3E2B7-F51A-76E2-A4AB-F6F4E77E8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7814604"/>
                <a:ext cx="2846387" cy="10469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9263C772-784B-981D-FB11-934E76747E0B}"/>
                  </a:ext>
                </a:extLst>
              </p:cNvPr>
              <p:cNvSpPr txBox="1"/>
              <p:nvPr/>
            </p:nvSpPr>
            <p:spPr>
              <a:xfrm>
                <a:off x="8381206" y="9354796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𝑮𝑨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63C772-784B-981D-FB11-934E76747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206" y="9354796"/>
                <a:ext cx="2846387" cy="10469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144BCEE9-EA63-CEDF-BE4C-053A3637D7E0}"/>
                  </a:ext>
                </a:extLst>
              </p:cNvPr>
              <p:cNvSpPr txBox="1"/>
              <p:nvPr/>
            </p:nvSpPr>
            <p:spPr>
              <a:xfrm>
                <a:off x="12750403" y="9353880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𝑮𝑩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4BCEE9-EA63-CEDF-BE4C-053A3637D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0403" y="9353880"/>
                <a:ext cx="2846387" cy="10469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C6875554-8271-3DD5-5DB5-7F14CE0F072A}"/>
                  </a:ext>
                </a:extLst>
              </p:cNvPr>
              <p:cNvSpPr txBox="1"/>
              <p:nvPr/>
            </p:nvSpPr>
            <p:spPr>
              <a:xfrm>
                <a:off x="16916400" y="9353880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𝑮𝑪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875554-8271-3DD5-5DB5-7F14CE0F0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400" y="9353880"/>
                <a:ext cx="2846387" cy="10469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9FB41BA8-C91B-7F7D-22FD-B5C06A377BA2}"/>
                  </a:ext>
                </a:extLst>
              </p:cNvPr>
              <p:cNvSpPr txBox="1"/>
              <p:nvPr/>
            </p:nvSpPr>
            <p:spPr>
              <a:xfrm>
                <a:off x="-179387" y="10687847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𝑮𝑨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B41BA8-C91B-7F7D-22FD-B5C06A377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387" y="10687847"/>
                <a:ext cx="2846387" cy="10469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FD22A6EE-40A8-F046-B955-183DD808CF0F}"/>
                  </a:ext>
                </a:extLst>
              </p:cNvPr>
              <p:cNvSpPr txBox="1"/>
              <p:nvPr/>
            </p:nvSpPr>
            <p:spPr>
              <a:xfrm>
                <a:off x="1396206" y="10659710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𝑮𝑩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22A6EE-40A8-F046-B955-183DD808C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06" y="10659710"/>
                <a:ext cx="2846387" cy="10469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F7091219-1AAC-EC2B-1CF0-850A6061EA5C}"/>
                  </a:ext>
                </a:extLst>
              </p:cNvPr>
              <p:cNvSpPr txBox="1"/>
              <p:nvPr/>
            </p:nvSpPr>
            <p:spPr>
              <a:xfrm>
                <a:off x="3094129" y="10631031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𝑮𝑪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7091219-1AAC-EC2B-1CF0-850A6061E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129" y="10631031"/>
                <a:ext cx="2846387" cy="10469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7F13FA03-5A97-5DEB-488A-7584EC2EE153}"/>
                  </a:ext>
                </a:extLst>
              </p:cNvPr>
              <p:cNvSpPr txBox="1"/>
              <p:nvPr/>
            </p:nvSpPr>
            <p:spPr>
              <a:xfrm>
                <a:off x="5308600" y="10595508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5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𝑴𝑮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13FA03-5A97-5DEB-488A-7584EC2EE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600" y="10595508"/>
                <a:ext cx="2846387" cy="10469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413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786072" y="3555890"/>
            <a:ext cx="22655024" cy="6705601"/>
            <a:chOff x="1076414" y="4334859"/>
            <a:chExt cx="22655024" cy="6705601"/>
          </a:xfrm>
        </p:grpSpPr>
        <p:grpSp>
          <p:nvGrpSpPr>
            <p:cNvPr id="63" name="Group 5"/>
            <p:cNvGrpSpPr/>
            <p:nvPr/>
          </p:nvGrpSpPr>
          <p:grpSpPr>
            <a:xfrm>
              <a:off x="1533269" y="4671091"/>
              <a:ext cx="22198169" cy="6369369"/>
              <a:chOff x="637542" y="1083939"/>
              <a:chExt cx="8741405" cy="2507649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637542" y="1083939"/>
                <a:ext cx="8741405" cy="250764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64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6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7" name="TextBox 66"/>
              <p:cNvSpPr txBox="1"/>
              <p:nvPr/>
            </p:nvSpPr>
            <p:spPr>
              <a:xfrm>
                <a:off x="932118" y="8712046"/>
                <a:ext cx="248016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0201" y="1914634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ỨNG DỤNG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C84E27E8-6986-D358-5E84-9F5FA1627624}"/>
                  </a:ext>
                </a:extLst>
              </p:cNvPr>
              <p:cNvSpPr txBox="1"/>
              <p:nvPr/>
            </p:nvSpPr>
            <p:spPr>
              <a:xfrm>
                <a:off x="2791877" y="4857929"/>
                <a:ext cx="18592800" cy="4437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𝑴𝑰</m:t>
                          </m:r>
                        </m:e>
                      </m:acc>
                      <m:r>
                        <a:rPr lang="en-US" sz="44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𝑴𝑮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84E27E8-6986-D358-5E84-9F5FA1627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877" y="4857929"/>
                <a:ext cx="18592800" cy="4437753"/>
              </a:xfrm>
              <a:prstGeom prst="rect">
                <a:avLst/>
              </a:prstGeom>
              <a:blipFill rotWithShape="1">
                <a:blip r:embed="rId3"/>
                <a:stretch>
                  <a:fillRect l="-1344" b="-23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97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"/>
          <p:cNvGrpSpPr/>
          <p:nvPr/>
        </p:nvGrpSpPr>
        <p:grpSpPr>
          <a:xfrm>
            <a:off x="784320" y="6675513"/>
            <a:ext cx="22000382" cy="6873478"/>
            <a:chOff x="1270511" y="5867400"/>
            <a:chExt cx="20733271" cy="6831123"/>
          </a:xfrm>
        </p:grpSpPr>
        <p:sp>
          <p:nvSpPr>
            <p:cNvPr id="108" name="Rounded Rectangle 107"/>
            <p:cNvSpPr/>
            <p:nvPr/>
          </p:nvSpPr>
          <p:spPr>
            <a:xfrm>
              <a:off x="1272210" y="5973032"/>
              <a:ext cx="20731572" cy="67254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10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2296330" y="6305967"/>
                <a:ext cx="2236106" cy="79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111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Group 54"/>
          <p:cNvGrpSpPr/>
          <p:nvPr/>
        </p:nvGrpSpPr>
        <p:grpSpPr>
          <a:xfrm>
            <a:off x="678594" y="2964879"/>
            <a:ext cx="22106109" cy="3512121"/>
            <a:chOff x="1268078" y="3405486"/>
            <a:chExt cx="22106109" cy="2643217"/>
          </a:xfrm>
        </p:grpSpPr>
        <p:sp>
          <p:nvSpPr>
            <p:cNvPr id="45" name="Rounded Rectangle 44"/>
            <p:cNvSpPr/>
            <p:nvPr/>
          </p:nvSpPr>
          <p:spPr>
            <a:xfrm>
              <a:off x="1532360" y="3579402"/>
              <a:ext cx="21841827" cy="246930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27378"/>
            <a:ext cx="19340515" cy="863678"/>
            <a:chOff x="168274" y="1858785"/>
            <a:chExt cx="19340515" cy="863676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7393" y="1858785"/>
              <a:ext cx="1228244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25675" y="1891466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ỨNG DỤNG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AC6075-4F50-0AEA-19FF-8261DAE2CF33}"/>
              </a:ext>
            </a:extLst>
          </p:cNvPr>
          <p:cNvSpPr txBox="1"/>
          <p:nvPr/>
        </p:nvSpPr>
        <p:spPr>
          <a:xfrm>
            <a:off x="3915262" y="3665245"/>
            <a:ext cx="1790376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ABCD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CD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533EA933-2A81-82DE-A2B5-D32C234A5E5E}"/>
                  </a:ext>
                </a:extLst>
              </p:cNvPr>
              <p:cNvSpPr txBox="1"/>
              <p:nvPr/>
            </p:nvSpPr>
            <p:spPr>
              <a:xfrm>
                <a:off x="8458200" y="5265580"/>
                <a:ext cx="12192000" cy="838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𝑮𝑫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3EA933-2A81-82DE-A2B5-D32C234A5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5265580"/>
                <a:ext cx="12192000" cy="838756"/>
              </a:xfrm>
              <a:prstGeom prst="rect">
                <a:avLst/>
              </a:prstGeom>
              <a:blipFill>
                <a:blip r:embed="rId3"/>
                <a:stretch>
                  <a:fillRect t="-4380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8BE73936-3314-63A3-E1F0-25779510B5CD}"/>
                  </a:ext>
                </a:extLst>
              </p:cNvPr>
              <p:cNvSpPr txBox="1"/>
              <p:nvPr/>
            </p:nvSpPr>
            <p:spPr>
              <a:xfrm>
                <a:off x="1997811" y="7126607"/>
                <a:ext cx="21977273" cy="45760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 trung điểm của </a:t>
                </a:r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𝑮𝑴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:r>
                  <a:rPr lang="vi-VN" sz="40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 trung điểm của </a:t>
                </a:r>
                <a:r>
                  <a:rPr lang="vi-VN" sz="40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CD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𝑮𝑫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𝑮𝑵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𝑮𝑫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𝑮𝑴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𝑮𝑵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𝑮𝑴</m:t>
                            </m:r>
                          </m:e>
                        </m:acc>
                        <m:r>
                          <a:rPr lang="en-US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𝑮𝑵</m:t>
                            </m:r>
                          </m:e>
                        </m:acc>
                      </m:e>
                    </m:d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BE73936-3314-63A3-E1F0-25779510B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811" y="7126607"/>
                <a:ext cx="21977273" cy="45760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234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4"/>
          <p:cNvGrpSpPr/>
          <p:nvPr/>
        </p:nvGrpSpPr>
        <p:grpSpPr>
          <a:xfrm>
            <a:off x="678594" y="2964879"/>
            <a:ext cx="22106109" cy="3512121"/>
            <a:chOff x="1268078" y="3405486"/>
            <a:chExt cx="22106109" cy="2643217"/>
          </a:xfrm>
        </p:grpSpPr>
        <p:sp>
          <p:nvSpPr>
            <p:cNvPr id="84" name="Rounded Rectangle 83"/>
            <p:cNvSpPr/>
            <p:nvPr/>
          </p:nvSpPr>
          <p:spPr>
            <a:xfrm>
              <a:off x="1532360" y="3579402"/>
              <a:ext cx="21841827" cy="246930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86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8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3" name="Group 10"/>
          <p:cNvGrpSpPr/>
          <p:nvPr/>
        </p:nvGrpSpPr>
        <p:grpSpPr>
          <a:xfrm>
            <a:off x="784320" y="7551617"/>
            <a:ext cx="22000382" cy="5630984"/>
            <a:chOff x="1270511" y="5867400"/>
            <a:chExt cx="20733271" cy="5596285"/>
          </a:xfrm>
        </p:grpSpPr>
        <p:sp>
          <p:nvSpPr>
            <p:cNvPr id="45" name="Rounded Rectangle 44"/>
            <p:cNvSpPr/>
            <p:nvPr/>
          </p:nvSpPr>
          <p:spPr>
            <a:xfrm>
              <a:off x="1272210" y="5973033"/>
              <a:ext cx="20731572" cy="549065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296330" y="6305967"/>
                <a:ext cx="2236106" cy="79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Round Diagonal Corner Rectangle 4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27378"/>
            <a:ext cx="19340515" cy="863678"/>
            <a:chOff x="168274" y="1858785"/>
            <a:chExt cx="19340515" cy="863676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7393" y="1858785"/>
              <a:ext cx="1228244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25675" y="1891466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ỨNG DỤNG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AC6075-4F50-0AEA-19FF-8261DAE2CF33}"/>
              </a:ext>
            </a:extLst>
          </p:cNvPr>
          <p:cNvSpPr txBox="1"/>
          <p:nvPr/>
        </p:nvSpPr>
        <p:spPr>
          <a:xfrm>
            <a:off x="3915262" y="3665245"/>
            <a:ext cx="1790376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tam giác </a:t>
            </a:r>
            <a:r>
              <a:rPr lang="en-US" b="1" i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ABC</a:t>
            </a:r>
            <a:r>
              <a:rPr lang="en-US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có </a:t>
            </a:r>
            <a:r>
              <a:rPr lang="en-US" b="1" i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trọng tâm. Chứng minh:</a:t>
            </a:r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533EA933-2A81-82DE-A2B5-D32C234A5E5E}"/>
                  </a:ext>
                </a:extLst>
              </p:cNvPr>
              <p:cNvSpPr txBox="1"/>
              <p:nvPr/>
            </p:nvSpPr>
            <p:spPr>
              <a:xfrm>
                <a:off x="9779428" y="5087137"/>
                <a:ext cx="12039600" cy="838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3EA933-2A81-82DE-A2B5-D32C234A5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428" y="5087137"/>
                <a:ext cx="12039600" cy="838756"/>
              </a:xfrm>
              <a:prstGeom prst="rect">
                <a:avLst/>
              </a:prstGeom>
              <a:blipFill>
                <a:blip r:embed="rId3"/>
                <a:stretch>
                  <a:fillRect t="-4380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38649B4B-55BE-9289-1040-6ED4BE927E8A}"/>
                  </a:ext>
                </a:extLst>
              </p:cNvPr>
              <p:cNvSpPr txBox="1"/>
              <p:nvPr/>
            </p:nvSpPr>
            <p:spPr>
              <a:xfrm>
                <a:off x="643822" y="8534400"/>
                <a:ext cx="21977273" cy="3139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8649B4B-55BE-9289-1040-6ED4BE927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22" y="8534400"/>
                <a:ext cx="21977273" cy="3139642"/>
              </a:xfrm>
              <a:prstGeom prst="rect">
                <a:avLst/>
              </a:prstGeom>
              <a:blipFill rotWithShape="1">
                <a:blip r:embed="rId4"/>
                <a:stretch>
                  <a:fillRect b="-91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633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: Shape 88">
            <a:extLst>
              <a:ext uri="{FF2B5EF4-FFF2-40B4-BE49-F238E27FC236}">
                <a16:creationId xmlns="" xmlns:a16="http://schemas.microsoft.com/office/drawing/2014/main" id="{D8D1C719-3DD6-D484-8F91-3AE68A47FD0A}"/>
              </a:ext>
            </a:extLst>
          </p:cNvPr>
          <p:cNvSpPr/>
          <p:nvPr/>
        </p:nvSpPr>
        <p:spPr>
          <a:xfrm>
            <a:off x="12158874" y="8774003"/>
            <a:ext cx="5120981" cy="1931307"/>
          </a:xfrm>
          <a:custGeom>
            <a:avLst/>
            <a:gdLst>
              <a:gd name="connsiteX0" fmla="*/ 160801 w 6519382"/>
              <a:gd name="connsiteY0" fmla="*/ 619258 h 1900930"/>
              <a:gd name="connsiteX1" fmla="*/ 4218451 w 6519382"/>
              <a:gd name="connsiteY1" fmla="*/ 1876558 h 1900930"/>
              <a:gd name="connsiteX2" fmla="*/ 6247276 w 6519382"/>
              <a:gd name="connsiteY2" fmla="*/ 1447933 h 1900930"/>
              <a:gd name="connsiteX3" fmla="*/ 6304426 w 6519382"/>
              <a:gd name="connsiteY3" fmla="*/ 1419358 h 1900930"/>
              <a:gd name="connsiteX4" fmla="*/ 4447051 w 6519382"/>
              <a:gd name="connsiteY4" fmla="*/ 1333633 h 1900930"/>
              <a:gd name="connsiteX5" fmla="*/ 1761001 w 6519382"/>
              <a:gd name="connsiteY5" fmla="*/ 104908 h 1900930"/>
              <a:gd name="connsiteX6" fmla="*/ 1560976 w 6519382"/>
              <a:gd name="connsiteY6" fmla="*/ 76333 h 1900930"/>
              <a:gd name="connsiteX7" fmla="*/ 760876 w 6519382"/>
              <a:gd name="connsiteY7" fmla="*/ 190633 h 1900930"/>
              <a:gd name="connsiteX8" fmla="*/ 75076 w 6519382"/>
              <a:gd name="connsiteY8" fmla="*/ 619258 h 1900930"/>
              <a:gd name="connsiteX9" fmla="*/ 17926 w 6519382"/>
              <a:gd name="connsiteY9" fmla="*/ 590683 h 190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19382" h="1900930">
                <a:moveTo>
                  <a:pt x="160801" y="619258"/>
                </a:moveTo>
                <a:cubicBezTo>
                  <a:pt x="1682420" y="1178852"/>
                  <a:pt x="3204039" y="1738446"/>
                  <a:pt x="4218451" y="1876558"/>
                </a:cubicBezTo>
                <a:cubicBezTo>
                  <a:pt x="5232864" y="2014671"/>
                  <a:pt x="5899614" y="1524133"/>
                  <a:pt x="6247276" y="1447933"/>
                </a:cubicBezTo>
                <a:cubicBezTo>
                  <a:pt x="6594939" y="1371733"/>
                  <a:pt x="6604463" y="1438408"/>
                  <a:pt x="6304426" y="1419358"/>
                </a:cubicBezTo>
                <a:cubicBezTo>
                  <a:pt x="6004389" y="1400308"/>
                  <a:pt x="5204289" y="1552708"/>
                  <a:pt x="4447051" y="1333633"/>
                </a:cubicBezTo>
                <a:cubicBezTo>
                  <a:pt x="3689813" y="1114558"/>
                  <a:pt x="2242014" y="314458"/>
                  <a:pt x="1761001" y="104908"/>
                </a:cubicBezTo>
                <a:cubicBezTo>
                  <a:pt x="1279989" y="-104642"/>
                  <a:pt x="1727663" y="62046"/>
                  <a:pt x="1560976" y="76333"/>
                </a:cubicBezTo>
                <a:cubicBezTo>
                  <a:pt x="1394289" y="90620"/>
                  <a:pt x="1008526" y="100146"/>
                  <a:pt x="760876" y="190633"/>
                </a:cubicBezTo>
                <a:cubicBezTo>
                  <a:pt x="513226" y="281120"/>
                  <a:pt x="198901" y="552583"/>
                  <a:pt x="75076" y="619258"/>
                </a:cubicBezTo>
                <a:cubicBezTo>
                  <a:pt x="-48749" y="685933"/>
                  <a:pt x="17926" y="590683"/>
                  <a:pt x="17926" y="590683"/>
                </a:cubicBezTo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 cmpd="sng">
                <a:solidFill>
                  <a:srgbClr val="FFFF00"/>
                </a:solidFill>
                <a:prstDash val="solid"/>
              </a:ln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="" xmlns:a16="http://schemas.microsoft.com/office/drawing/2014/main" id="{2AD58A40-E6E9-6E82-4EC1-E11064F71B32}"/>
              </a:ext>
            </a:extLst>
          </p:cNvPr>
          <p:cNvSpPr/>
          <p:nvPr/>
        </p:nvSpPr>
        <p:spPr>
          <a:xfrm>
            <a:off x="2284653" y="7361557"/>
            <a:ext cx="5638800" cy="2023293"/>
          </a:xfrm>
          <a:custGeom>
            <a:avLst/>
            <a:gdLst>
              <a:gd name="connsiteX0" fmla="*/ 5416777 w 5577119"/>
              <a:gd name="connsiteY0" fmla="*/ 72533 h 1881693"/>
              <a:gd name="connsiteX1" fmla="*/ 1987777 w 5577119"/>
              <a:gd name="connsiteY1" fmla="*/ 186833 h 1881693"/>
              <a:gd name="connsiteX2" fmla="*/ 787627 w 5577119"/>
              <a:gd name="connsiteY2" fmla="*/ 758333 h 1881693"/>
              <a:gd name="connsiteX3" fmla="*/ 73252 w 5577119"/>
              <a:gd name="connsiteY3" fmla="*/ 1758458 h 1881693"/>
              <a:gd name="connsiteX4" fmla="*/ 158977 w 5577119"/>
              <a:gd name="connsiteY4" fmla="*/ 1758458 h 1881693"/>
              <a:gd name="connsiteX5" fmla="*/ 1273402 w 5577119"/>
              <a:gd name="connsiteY5" fmla="*/ 786908 h 1881693"/>
              <a:gd name="connsiteX6" fmla="*/ 5073877 w 5577119"/>
              <a:gd name="connsiteY6" fmla="*/ 1186958 h 1881693"/>
              <a:gd name="connsiteX7" fmla="*/ 5016727 w 5577119"/>
              <a:gd name="connsiteY7" fmla="*/ 1215533 h 1881693"/>
              <a:gd name="connsiteX8" fmla="*/ 5416777 w 5577119"/>
              <a:gd name="connsiteY8" fmla="*/ 72533 h 188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7119" h="1881693">
                <a:moveTo>
                  <a:pt x="5416777" y="72533"/>
                </a:moveTo>
                <a:cubicBezTo>
                  <a:pt x="4911952" y="-98917"/>
                  <a:pt x="2759302" y="72533"/>
                  <a:pt x="1987777" y="186833"/>
                </a:cubicBezTo>
                <a:cubicBezTo>
                  <a:pt x="1216252" y="301133"/>
                  <a:pt x="1106714" y="496396"/>
                  <a:pt x="787627" y="758333"/>
                </a:cubicBezTo>
                <a:cubicBezTo>
                  <a:pt x="468540" y="1020270"/>
                  <a:pt x="178027" y="1591771"/>
                  <a:pt x="73252" y="1758458"/>
                </a:cubicBezTo>
                <a:cubicBezTo>
                  <a:pt x="-31523" y="1925145"/>
                  <a:pt x="-41048" y="1920383"/>
                  <a:pt x="158977" y="1758458"/>
                </a:cubicBezTo>
                <a:cubicBezTo>
                  <a:pt x="359002" y="1596533"/>
                  <a:pt x="454252" y="882158"/>
                  <a:pt x="1273402" y="786908"/>
                </a:cubicBezTo>
                <a:cubicBezTo>
                  <a:pt x="2092552" y="691658"/>
                  <a:pt x="4449989" y="1115521"/>
                  <a:pt x="5073877" y="1186958"/>
                </a:cubicBezTo>
                <a:cubicBezTo>
                  <a:pt x="5697765" y="1258396"/>
                  <a:pt x="4954814" y="1406033"/>
                  <a:pt x="5016727" y="1215533"/>
                </a:cubicBezTo>
                <a:cubicBezTo>
                  <a:pt x="5078639" y="1025033"/>
                  <a:pt x="5921602" y="243983"/>
                  <a:pt x="5416777" y="72533"/>
                </a:cubicBezTo>
                <a:close/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="" xmlns:a16="http://schemas.microsoft.com/office/drawing/2014/main" id="{16F02922-9C76-A562-3E81-7FB90D406096}"/>
              </a:ext>
            </a:extLst>
          </p:cNvPr>
          <p:cNvSpPr/>
          <p:nvPr/>
        </p:nvSpPr>
        <p:spPr>
          <a:xfrm>
            <a:off x="12382273" y="3011372"/>
            <a:ext cx="4250557" cy="2317399"/>
          </a:xfrm>
          <a:custGeom>
            <a:avLst/>
            <a:gdLst>
              <a:gd name="connsiteX0" fmla="*/ 0 w 5869736"/>
              <a:gd name="connsiteY0" fmla="*/ 1942855 h 2688352"/>
              <a:gd name="connsiteX1" fmla="*/ 2857500 w 5869736"/>
              <a:gd name="connsiteY1" fmla="*/ 171205 h 2688352"/>
              <a:gd name="connsiteX2" fmla="*/ 5857875 w 5869736"/>
              <a:gd name="connsiteY2" fmla="*/ 85480 h 2688352"/>
              <a:gd name="connsiteX3" fmla="*/ 3829050 w 5869736"/>
              <a:gd name="connsiteY3" fmla="*/ 314080 h 2688352"/>
              <a:gd name="connsiteX4" fmla="*/ 1943100 w 5869736"/>
              <a:gd name="connsiteY4" fmla="*/ 2514355 h 2688352"/>
              <a:gd name="connsiteX5" fmla="*/ 1943100 w 5869736"/>
              <a:gd name="connsiteY5" fmla="*/ 2542930 h 2688352"/>
              <a:gd name="connsiteX6" fmla="*/ 1914525 w 5869736"/>
              <a:gd name="connsiteY6" fmla="*/ 2485780 h 2688352"/>
              <a:gd name="connsiteX7" fmla="*/ 1857375 w 5869736"/>
              <a:gd name="connsiteY7" fmla="*/ 2485780 h 2688352"/>
              <a:gd name="connsiteX8" fmla="*/ 1857375 w 5869736"/>
              <a:gd name="connsiteY8" fmla="*/ 2542930 h 2688352"/>
              <a:gd name="connsiteX9" fmla="*/ 1943100 w 5869736"/>
              <a:gd name="connsiteY9" fmla="*/ 2485780 h 268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9736" h="2688352">
                <a:moveTo>
                  <a:pt x="0" y="1942855"/>
                </a:moveTo>
                <a:cubicBezTo>
                  <a:pt x="940594" y="1211811"/>
                  <a:pt x="1881188" y="480767"/>
                  <a:pt x="2857500" y="171205"/>
                </a:cubicBezTo>
                <a:cubicBezTo>
                  <a:pt x="3833812" y="-138357"/>
                  <a:pt x="5695950" y="61668"/>
                  <a:pt x="5857875" y="85480"/>
                </a:cubicBezTo>
                <a:cubicBezTo>
                  <a:pt x="6019800" y="109292"/>
                  <a:pt x="4481512" y="-90732"/>
                  <a:pt x="3829050" y="314080"/>
                </a:cubicBezTo>
                <a:cubicBezTo>
                  <a:pt x="3176588" y="718892"/>
                  <a:pt x="2257425" y="2142880"/>
                  <a:pt x="1943100" y="2514355"/>
                </a:cubicBezTo>
                <a:cubicBezTo>
                  <a:pt x="1628775" y="2885830"/>
                  <a:pt x="1947862" y="2547692"/>
                  <a:pt x="1943100" y="2542930"/>
                </a:cubicBezTo>
                <a:cubicBezTo>
                  <a:pt x="1938338" y="2538168"/>
                  <a:pt x="1914525" y="2485780"/>
                  <a:pt x="1914525" y="2485780"/>
                </a:cubicBezTo>
                <a:cubicBezTo>
                  <a:pt x="1900238" y="2476255"/>
                  <a:pt x="1857375" y="2485780"/>
                  <a:pt x="1857375" y="2485780"/>
                </a:cubicBezTo>
                <a:cubicBezTo>
                  <a:pt x="1847850" y="2495305"/>
                  <a:pt x="1843088" y="2542930"/>
                  <a:pt x="1857375" y="2542930"/>
                </a:cubicBezTo>
                <a:cubicBezTo>
                  <a:pt x="1871662" y="2542930"/>
                  <a:pt x="1943100" y="2485780"/>
                  <a:pt x="1943100" y="248578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E513B31-3AA8-E39C-F7AE-BBE3D32B7B43}"/>
              </a:ext>
            </a:extLst>
          </p:cNvPr>
          <p:cNvGrpSpPr/>
          <p:nvPr/>
        </p:nvGrpSpPr>
        <p:grpSpPr>
          <a:xfrm>
            <a:off x="6520074" y="3726680"/>
            <a:ext cx="8903491" cy="6105525"/>
            <a:chOff x="6520074" y="3726680"/>
            <a:chExt cx="8903491" cy="6105525"/>
          </a:xfrm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F251036B-0D37-E013-132C-A59AFA3ACB69}"/>
                </a:ext>
              </a:extLst>
            </p:cNvPr>
            <p:cNvSpPr/>
            <p:nvPr/>
          </p:nvSpPr>
          <p:spPr>
            <a:xfrm>
              <a:off x="6520074" y="3726680"/>
              <a:ext cx="8903491" cy="6105525"/>
            </a:xfrm>
            <a:custGeom>
              <a:avLst/>
              <a:gdLst>
                <a:gd name="connsiteX0" fmla="*/ 4358301 w 8903491"/>
                <a:gd name="connsiteY0" fmla="*/ 4146234 h 6105525"/>
                <a:gd name="connsiteX1" fmla="*/ 4285079 w 8903491"/>
                <a:gd name="connsiteY1" fmla="*/ 4211513 h 6105525"/>
                <a:gd name="connsiteX2" fmla="*/ 4276810 w 8903491"/>
                <a:gd name="connsiteY2" fmla="*/ 4217579 h 6105525"/>
                <a:gd name="connsiteX3" fmla="*/ 4320106 w 8903491"/>
                <a:gd name="connsiteY3" fmla="*/ 4231484 h 6105525"/>
                <a:gd name="connsiteX4" fmla="*/ 4356473 w 8903491"/>
                <a:gd name="connsiteY4" fmla="*/ 4199061 h 6105525"/>
                <a:gd name="connsiteX5" fmla="*/ 4411462 w 8903491"/>
                <a:gd name="connsiteY5" fmla="*/ 4159206 h 6105525"/>
                <a:gd name="connsiteX6" fmla="*/ 6010262 w 8903491"/>
                <a:gd name="connsiteY6" fmla="*/ 2531967 h 6105525"/>
                <a:gd name="connsiteX7" fmla="*/ 5960266 w 8903491"/>
                <a:gd name="connsiteY7" fmla="*/ 2533650 h 6105525"/>
                <a:gd name="connsiteX8" fmla="*/ 5949354 w 8903491"/>
                <a:gd name="connsiteY8" fmla="*/ 2533283 h 6105525"/>
                <a:gd name="connsiteX9" fmla="*/ 5994102 w 8903491"/>
                <a:gd name="connsiteY9" fmla="*/ 2566106 h 6105525"/>
                <a:gd name="connsiteX10" fmla="*/ 5998494 w 8903491"/>
                <a:gd name="connsiteY10" fmla="*/ 2553401 h 6105525"/>
                <a:gd name="connsiteX11" fmla="*/ 2916311 w 8903491"/>
                <a:gd name="connsiteY11" fmla="*/ 2315717 h 6105525"/>
                <a:gd name="connsiteX12" fmla="*/ 2895333 w 8903491"/>
                <a:gd name="connsiteY12" fmla="*/ 2322454 h 6105525"/>
                <a:gd name="connsiteX13" fmla="*/ 2766661 w 8903491"/>
                <a:gd name="connsiteY13" fmla="*/ 2353850 h 6105525"/>
                <a:gd name="connsiteX14" fmla="*/ 2825963 w 8903491"/>
                <a:gd name="connsiteY14" fmla="*/ 2426687 h 6105525"/>
                <a:gd name="connsiteX15" fmla="*/ 3573901 w 8903491"/>
                <a:gd name="connsiteY15" fmla="*/ 1936322 h 6105525"/>
                <a:gd name="connsiteX16" fmla="*/ 3550117 w 8903491"/>
                <a:gd name="connsiteY16" fmla="*/ 1962423 h 6105525"/>
                <a:gd name="connsiteX17" fmla="*/ 3605674 w 8903491"/>
                <a:gd name="connsiteY17" fmla="*/ 1945137 h 6105525"/>
                <a:gd name="connsiteX18" fmla="*/ 3613855 w 8903491"/>
                <a:gd name="connsiteY18" fmla="*/ 1943273 h 6105525"/>
                <a:gd name="connsiteX19" fmla="*/ 3575305 w 8903491"/>
                <a:gd name="connsiteY19" fmla="*/ 1936665 h 6105525"/>
                <a:gd name="connsiteX20" fmla="*/ 4579416 w 8903491"/>
                <a:gd name="connsiteY20" fmla="*/ 1907290 h 6105525"/>
                <a:gd name="connsiteX21" fmla="*/ 4551855 w 8903491"/>
                <a:gd name="connsiteY21" fmla="*/ 1914015 h 6105525"/>
                <a:gd name="connsiteX22" fmla="*/ 4586355 w 8903491"/>
                <a:gd name="connsiteY22" fmla="*/ 1919928 h 6105525"/>
                <a:gd name="connsiteX23" fmla="*/ 4017166 w 8903491"/>
                <a:gd name="connsiteY23" fmla="*/ 0 h 6105525"/>
                <a:gd name="connsiteX24" fmla="*/ 5386297 w 8903491"/>
                <a:gd name="connsiteY24" fmla="*/ 605014 h 6105525"/>
                <a:gd name="connsiteX25" fmla="*/ 5398016 w 8903491"/>
                <a:gd name="connsiteY25" fmla="*/ 626360 h 6105525"/>
                <a:gd name="connsiteX26" fmla="*/ 5518405 w 8903491"/>
                <a:gd name="connsiteY26" fmla="*/ 596985 h 6105525"/>
                <a:gd name="connsiteX27" fmla="*/ 5960266 w 8903491"/>
                <a:gd name="connsiteY27" fmla="*/ 552450 h 6105525"/>
                <a:gd name="connsiteX28" fmla="*/ 7446166 w 8903491"/>
                <a:gd name="connsiteY28" fmla="*/ 1543050 h 6105525"/>
                <a:gd name="connsiteX29" fmla="*/ 7379363 w 8903491"/>
                <a:gd name="connsiteY29" fmla="*/ 1837624 h 6105525"/>
                <a:gd name="connsiteX30" fmla="*/ 7367595 w 8903491"/>
                <a:gd name="connsiteY30" fmla="*/ 1859058 h 6105525"/>
                <a:gd name="connsiteX31" fmla="*/ 7417591 w 8903491"/>
                <a:gd name="connsiteY31" fmla="*/ 1857375 h 6105525"/>
                <a:gd name="connsiteX32" fmla="*/ 8903491 w 8903491"/>
                <a:gd name="connsiteY32" fmla="*/ 2847975 h 6105525"/>
                <a:gd name="connsiteX33" fmla="*/ 8248372 w 8903491"/>
                <a:gd name="connsiteY33" fmla="*/ 3669396 h 6105525"/>
                <a:gd name="connsiteX34" fmla="*/ 8151381 w 8903491"/>
                <a:gd name="connsiteY34" fmla="*/ 3708679 h 6105525"/>
                <a:gd name="connsiteX35" fmla="*/ 8192523 w 8903491"/>
                <a:gd name="connsiteY35" fmla="*/ 3741921 h 6105525"/>
                <a:gd name="connsiteX36" fmla="*/ 8446291 w 8903491"/>
                <a:gd name="connsiteY36" fmla="*/ 4295775 h 6105525"/>
                <a:gd name="connsiteX37" fmla="*/ 6960391 w 8903491"/>
                <a:gd name="connsiteY37" fmla="*/ 5286375 h 6105525"/>
                <a:gd name="connsiteX38" fmla="*/ 6823773 w 8903491"/>
                <a:gd name="connsiteY38" fmla="*/ 5281776 h 6105525"/>
                <a:gd name="connsiteX39" fmla="*/ 6809626 w 8903491"/>
                <a:gd name="connsiteY39" fmla="*/ 5301354 h 6105525"/>
                <a:gd name="connsiteX40" fmla="*/ 5503066 w 8903491"/>
                <a:gd name="connsiteY40" fmla="*/ 5819775 h 6105525"/>
                <a:gd name="connsiteX41" fmla="*/ 4924687 w 8903491"/>
                <a:gd name="connsiteY41" fmla="*/ 5741929 h 6105525"/>
                <a:gd name="connsiteX42" fmla="*/ 4833414 w 8903491"/>
                <a:gd name="connsiteY42" fmla="*/ 5712616 h 6105525"/>
                <a:gd name="connsiteX43" fmla="*/ 4797047 w 8903491"/>
                <a:gd name="connsiteY43" fmla="*/ 5745039 h 6105525"/>
                <a:gd name="connsiteX44" fmla="*/ 3650454 w 8903491"/>
                <a:gd name="connsiteY44" fmla="*/ 6105525 h 6105525"/>
                <a:gd name="connsiteX45" fmla="*/ 2503861 w 8903491"/>
                <a:gd name="connsiteY45" fmla="*/ 5745039 h 6105525"/>
                <a:gd name="connsiteX46" fmla="*/ 2434601 w 8903491"/>
                <a:gd name="connsiteY46" fmla="*/ 5683291 h 6105525"/>
                <a:gd name="connsiteX47" fmla="*/ 2360402 w 8903491"/>
                <a:gd name="connsiteY47" fmla="*/ 5690688 h 6105525"/>
                <a:gd name="connsiteX48" fmla="*/ 2200869 w 8903491"/>
                <a:gd name="connsiteY48" fmla="*/ 5695950 h 6105525"/>
                <a:gd name="connsiteX49" fmla="*/ 640556 w 8903491"/>
                <a:gd name="connsiteY49" fmla="*/ 4676775 h 6105525"/>
                <a:gd name="connsiteX50" fmla="*/ 1208365 w 8903491"/>
                <a:gd name="connsiteY50" fmla="*/ 3890330 h 6105525"/>
                <a:gd name="connsiteX51" fmla="*/ 1326378 w 8903491"/>
                <a:gd name="connsiteY51" fmla="*/ 3832688 h 6105525"/>
                <a:gd name="connsiteX52" fmla="*/ 1186440 w 8903491"/>
                <a:gd name="connsiteY52" fmla="*/ 3818450 h 6105525"/>
                <a:gd name="connsiteX53" fmla="*/ 0 w 8903491"/>
                <a:gd name="connsiteY53" fmla="*/ 2847975 h 6105525"/>
                <a:gd name="connsiteX54" fmla="*/ 907521 w 8903491"/>
                <a:gd name="connsiteY54" fmla="*/ 1935222 h 6105525"/>
                <a:gd name="connsiteX55" fmla="*/ 1031448 w 8903491"/>
                <a:gd name="connsiteY55" fmla="*/ 1904983 h 6105525"/>
                <a:gd name="connsiteX56" fmla="*/ 1010394 w 8903491"/>
                <a:gd name="connsiteY56" fmla="*/ 1881879 h 6105525"/>
                <a:gd name="connsiteX57" fmla="*/ 831054 w 8903491"/>
                <a:gd name="connsiteY57" fmla="*/ 1409700 h 6105525"/>
                <a:gd name="connsiteX58" fmla="*/ 2316954 w 8903491"/>
                <a:gd name="connsiteY58" fmla="*/ 419100 h 6105525"/>
                <a:gd name="connsiteX59" fmla="*/ 2758815 w 8903491"/>
                <a:gd name="connsiteY59" fmla="*/ 463635 h 6105525"/>
                <a:gd name="connsiteX60" fmla="*/ 2760219 w 8903491"/>
                <a:gd name="connsiteY60" fmla="*/ 463978 h 6105525"/>
                <a:gd name="connsiteX61" fmla="*/ 2785034 w 8903491"/>
                <a:gd name="connsiteY61" fmla="*/ 436746 h 6105525"/>
                <a:gd name="connsiteX62" fmla="*/ 4017166 w 8903491"/>
                <a:gd name="connsiteY62" fmla="*/ 0 h 610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8903491" h="6105525">
                  <a:moveTo>
                    <a:pt x="4358301" y="4146234"/>
                  </a:moveTo>
                  <a:lnTo>
                    <a:pt x="4285079" y="4211513"/>
                  </a:lnTo>
                  <a:lnTo>
                    <a:pt x="4276810" y="4217579"/>
                  </a:lnTo>
                  <a:lnTo>
                    <a:pt x="4320106" y="4231484"/>
                  </a:lnTo>
                  <a:lnTo>
                    <a:pt x="4356473" y="4199061"/>
                  </a:lnTo>
                  <a:lnTo>
                    <a:pt x="4411462" y="4159206"/>
                  </a:lnTo>
                  <a:close/>
                  <a:moveTo>
                    <a:pt x="6010262" y="2531967"/>
                  </a:moveTo>
                  <a:lnTo>
                    <a:pt x="5960266" y="2533650"/>
                  </a:lnTo>
                  <a:lnTo>
                    <a:pt x="5949354" y="2533283"/>
                  </a:lnTo>
                  <a:lnTo>
                    <a:pt x="5994102" y="2566106"/>
                  </a:lnTo>
                  <a:lnTo>
                    <a:pt x="5998494" y="2553401"/>
                  </a:lnTo>
                  <a:close/>
                  <a:moveTo>
                    <a:pt x="2916311" y="2315717"/>
                  </a:moveTo>
                  <a:lnTo>
                    <a:pt x="2895333" y="2322454"/>
                  </a:lnTo>
                  <a:lnTo>
                    <a:pt x="2766661" y="2353850"/>
                  </a:lnTo>
                  <a:lnTo>
                    <a:pt x="2825963" y="2426687"/>
                  </a:lnTo>
                  <a:close/>
                  <a:moveTo>
                    <a:pt x="3573901" y="1936322"/>
                  </a:moveTo>
                  <a:lnTo>
                    <a:pt x="3550117" y="1962423"/>
                  </a:lnTo>
                  <a:lnTo>
                    <a:pt x="3605674" y="1945137"/>
                  </a:lnTo>
                  <a:lnTo>
                    <a:pt x="3613855" y="1943273"/>
                  </a:lnTo>
                  <a:lnTo>
                    <a:pt x="3575305" y="1936665"/>
                  </a:lnTo>
                  <a:close/>
                  <a:moveTo>
                    <a:pt x="4579416" y="1907290"/>
                  </a:moveTo>
                  <a:lnTo>
                    <a:pt x="4551855" y="1914015"/>
                  </a:lnTo>
                  <a:lnTo>
                    <a:pt x="4586355" y="1919928"/>
                  </a:lnTo>
                  <a:close/>
                  <a:moveTo>
                    <a:pt x="4017166" y="0"/>
                  </a:moveTo>
                  <a:cubicBezTo>
                    <a:pt x="4632646" y="0"/>
                    <a:pt x="5160725" y="249473"/>
                    <a:pt x="5386297" y="605014"/>
                  </a:cubicBezTo>
                  <a:lnTo>
                    <a:pt x="5398016" y="626360"/>
                  </a:lnTo>
                  <a:lnTo>
                    <a:pt x="5518405" y="596985"/>
                  </a:lnTo>
                  <a:cubicBezTo>
                    <a:pt x="5657989" y="568042"/>
                    <a:pt x="5806396" y="552450"/>
                    <a:pt x="5960266" y="552450"/>
                  </a:cubicBezTo>
                  <a:cubicBezTo>
                    <a:pt x="6780906" y="552450"/>
                    <a:pt x="7446166" y="995957"/>
                    <a:pt x="7446166" y="1543050"/>
                  </a:cubicBezTo>
                  <a:cubicBezTo>
                    <a:pt x="7446166" y="1645630"/>
                    <a:pt x="7422778" y="1744568"/>
                    <a:pt x="7379363" y="1837624"/>
                  </a:cubicBezTo>
                  <a:lnTo>
                    <a:pt x="7367595" y="1859058"/>
                  </a:lnTo>
                  <a:lnTo>
                    <a:pt x="7417591" y="1857375"/>
                  </a:lnTo>
                  <a:cubicBezTo>
                    <a:pt x="8238231" y="1857375"/>
                    <a:pt x="8903491" y="2300882"/>
                    <a:pt x="8903491" y="2847975"/>
                  </a:cubicBezTo>
                  <a:cubicBezTo>
                    <a:pt x="8903491" y="3189908"/>
                    <a:pt x="8643624" y="3491378"/>
                    <a:pt x="8248372" y="3669396"/>
                  </a:cubicBezTo>
                  <a:lnTo>
                    <a:pt x="8151381" y="3708679"/>
                  </a:lnTo>
                  <a:lnTo>
                    <a:pt x="8192523" y="3741921"/>
                  </a:lnTo>
                  <a:cubicBezTo>
                    <a:pt x="8352739" y="3900022"/>
                    <a:pt x="8446291" y="4090615"/>
                    <a:pt x="8446291" y="4295775"/>
                  </a:cubicBezTo>
                  <a:cubicBezTo>
                    <a:pt x="8446291" y="4842868"/>
                    <a:pt x="7781031" y="5286375"/>
                    <a:pt x="6960391" y="5286375"/>
                  </a:cubicBezTo>
                  <a:lnTo>
                    <a:pt x="6823773" y="5281776"/>
                  </a:lnTo>
                  <a:lnTo>
                    <a:pt x="6809626" y="5301354"/>
                  </a:lnTo>
                  <a:cubicBezTo>
                    <a:pt x="6558005" y="5610149"/>
                    <a:pt x="6067256" y="5819775"/>
                    <a:pt x="5503066" y="5819775"/>
                  </a:cubicBezTo>
                  <a:cubicBezTo>
                    <a:pt x="5297906" y="5819775"/>
                    <a:pt x="5102457" y="5792056"/>
                    <a:pt x="4924687" y="5741929"/>
                  </a:cubicBezTo>
                  <a:lnTo>
                    <a:pt x="4833414" y="5712616"/>
                  </a:lnTo>
                  <a:lnTo>
                    <a:pt x="4797047" y="5745039"/>
                  </a:lnTo>
                  <a:cubicBezTo>
                    <a:pt x="4524511" y="5965197"/>
                    <a:pt x="4112064" y="6105525"/>
                    <a:pt x="3650454" y="6105525"/>
                  </a:cubicBezTo>
                  <a:cubicBezTo>
                    <a:pt x="3188844" y="6105525"/>
                    <a:pt x="2776397" y="5965197"/>
                    <a:pt x="2503861" y="5745039"/>
                  </a:cubicBezTo>
                  <a:lnTo>
                    <a:pt x="2434601" y="5683291"/>
                  </a:lnTo>
                  <a:lnTo>
                    <a:pt x="2360402" y="5690688"/>
                  </a:lnTo>
                  <a:cubicBezTo>
                    <a:pt x="2307949" y="5694168"/>
                    <a:pt x="2254728" y="5695950"/>
                    <a:pt x="2200869" y="5695950"/>
                  </a:cubicBezTo>
                  <a:cubicBezTo>
                    <a:pt x="1339132" y="5695950"/>
                    <a:pt x="640556" y="5239650"/>
                    <a:pt x="640556" y="4676775"/>
                  </a:cubicBezTo>
                  <a:cubicBezTo>
                    <a:pt x="640556" y="4360158"/>
                    <a:pt x="861590" y="4077262"/>
                    <a:pt x="1208365" y="3890330"/>
                  </a:cubicBezTo>
                  <a:lnTo>
                    <a:pt x="1326378" y="3832688"/>
                  </a:lnTo>
                  <a:lnTo>
                    <a:pt x="1186440" y="3818450"/>
                  </a:lnTo>
                  <a:cubicBezTo>
                    <a:pt x="509340" y="3726080"/>
                    <a:pt x="0" y="3326682"/>
                    <a:pt x="0" y="2847975"/>
                  </a:cubicBezTo>
                  <a:cubicBezTo>
                    <a:pt x="0" y="2437656"/>
                    <a:pt x="374209" y="2085603"/>
                    <a:pt x="907521" y="1935222"/>
                  </a:cubicBezTo>
                  <a:lnTo>
                    <a:pt x="1031448" y="1904983"/>
                  </a:lnTo>
                  <a:lnTo>
                    <a:pt x="1010394" y="1881879"/>
                  </a:lnTo>
                  <a:cubicBezTo>
                    <a:pt x="896021" y="1741517"/>
                    <a:pt x="831054" y="1580666"/>
                    <a:pt x="831054" y="1409700"/>
                  </a:cubicBezTo>
                  <a:cubicBezTo>
                    <a:pt x="831054" y="862607"/>
                    <a:pt x="1496314" y="419100"/>
                    <a:pt x="2316954" y="419100"/>
                  </a:cubicBezTo>
                  <a:cubicBezTo>
                    <a:pt x="2470824" y="419100"/>
                    <a:pt x="2619232" y="434692"/>
                    <a:pt x="2758815" y="463635"/>
                  </a:cubicBezTo>
                  <a:lnTo>
                    <a:pt x="2760219" y="463978"/>
                  </a:lnTo>
                  <a:lnTo>
                    <a:pt x="2785034" y="436746"/>
                  </a:lnTo>
                  <a:cubicBezTo>
                    <a:pt x="3052061" y="173245"/>
                    <a:pt x="3504266" y="0"/>
                    <a:pt x="4017166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2ADCBCE9-2499-47C1-8C12-DB1B7BBED2D7}"/>
                </a:ext>
              </a:extLst>
            </p:cNvPr>
            <p:cNvSpPr/>
            <p:nvPr/>
          </p:nvSpPr>
          <p:spPr>
            <a:xfrm>
              <a:off x="6616263" y="3943635"/>
              <a:ext cx="8510375" cy="5513491"/>
            </a:xfrm>
            <a:custGeom>
              <a:avLst/>
              <a:gdLst>
                <a:gd name="connsiteX0" fmla="*/ 4358301 w 8903491"/>
                <a:gd name="connsiteY0" fmla="*/ 4146234 h 6105525"/>
                <a:gd name="connsiteX1" fmla="*/ 4285079 w 8903491"/>
                <a:gd name="connsiteY1" fmla="*/ 4211513 h 6105525"/>
                <a:gd name="connsiteX2" fmla="*/ 4276810 w 8903491"/>
                <a:gd name="connsiteY2" fmla="*/ 4217579 h 6105525"/>
                <a:gd name="connsiteX3" fmla="*/ 4320106 w 8903491"/>
                <a:gd name="connsiteY3" fmla="*/ 4231484 h 6105525"/>
                <a:gd name="connsiteX4" fmla="*/ 4356473 w 8903491"/>
                <a:gd name="connsiteY4" fmla="*/ 4199061 h 6105525"/>
                <a:gd name="connsiteX5" fmla="*/ 4411462 w 8903491"/>
                <a:gd name="connsiteY5" fmla="*/ 4159206 h 6105525"/>
                <a:gd name="connsiteX6" fmla="*/ 6010262 w 8903491"/>
                <a:gd name="connsiteY6" fmla="*/ 2531967 h 6105525"/>
                <a:gd name="connsiteX7" fmla="*/ 5960266 w 8903491"/>
                <a:gd name="connsiteY7" fmla="*/ 2533650 h 6105525"/>
                <a:gd name="connsiteX8" fmla="*/ 5949354 w 8903491"/>
                <a:gd name="connsiteY8" fmla="*/ 2533283 h 6105525"/>
                <a:gd name="connsiteX9" fmla="*/ 5994102 w 8903491"/>
                <a:gd name="connsiteY9" fmla="*/ 2566106 h 6105525"/>
                <a:gd name="connsiteX10" fmla="*/ 5998494 w 8903491"/>
                <a:gd name="connsiteY10" fmla="*/ 2553401 h 6105525"/>
                <a:gd name="connsiteX11" fmla="*/ 2916311 w 8903491"/>
                <a:gd name="connsiteY11" fmla="*/ 2315717 h 6105525"/>
                <a:gd name="connsiteX12" fmla="*/ 2895333 w 8903491"/>
                <a:gd name="connsiteY12" fmla="*/ 2322454 h 6105525"/>
                <a:gd name="connsiteX13" fmla="*/ 2766661 w 8903491"/>
                <a:gd name="connsiteY13" fmla="*/ 2353850 h 6105525"/>
                <a:gd name="connsiteX14" fmla="*/ 2825963 w 8903491"/>
                <a:gd name="connsiteY14" fmla="*/ 2426687 h 6105525"/>
                <a:gd name="connsiteX15" fmla="*/ 3573901 w 8903491"/>
                <a:gd name="connsiteY15" fmla="*/ 1936322 h 6105525"/>
                <a:gd name="connsiteX16" fmla="*/ 3550117 w 8903491"/>
                <a:gd name="connsiteY16" fmla="*/ 1962423 h 6105525"/>
                <a:gd name="connsiteX17" fmla="*/ 3605674 w 8903491"/>
                <a:gd name="connsiteY17" fmla="*/ 1945137 h 6105525"/>
                <a:gd name="connsiteX18" fmla="*/ 3613855 w 8903491"/>
                <a:gd name="connsiteY18" fmla="*/ 1943273 h 6105525"/>
                <a:gd name="connsiteX19" fmla="*/ 3575305 w 8903491"/>
                <a:gd name="connsiteY19" fmla="*/ 1936665 h 6105525"/>
                <a:gd name="connsiteX20" fmla="*/ 4579416 w 8903491"/>
                <a:gd name="connsiteY20" fmla="*/ 1907290 h 6105525"/>
                <a:gd name="connsiteX21" fmla="*/ 4551855 w 8903491"/>
                <a:gd name="connsiteY21" fmla="*/ 1914015 h 6105525"/>
                <a:gd name="connsiteX22" fmla="*/ 4586355 w 8903491"/>
                <a:gd name="connsiteY22" fmla="*/ 1919928 h 6105525"/>
                <a:gd name="connsiteX23" fmla="*/ 4017166 w 8903491"/>
                <a:gd name="connsiteY23" fmla="*/ 0 h 6105525"/>
                <a:gd name="connsiteX24" fmla="*/ 5386297 w 8903491"/>
                <a:gd name="connsiteY24" fmla="*/ 605014 h 6105525"/>
                <a:gd name="connsiteX25" fmla="*/ 5398016 w 8903491"/>
                <a:gd name="connsiteY25" fmla="*/ 626360 h 6105525"/>
                <a:gd name="connsiteX26" fmla="*/ 5518405 w 8903491"/>
                <a:gd name="connsiteY26" fmla="*/ 596985 h 6105525"/>
                <a:gd name="connsiteX27" fmla="*/ 5960266 w 8903491"/>
                <a:gd name="connsiteY27" fmla="*/ 552450 h 6105525"/>
                <a:gd name="connsiteX28" fmla="*/ 7446166 w 8903491"/>
                <a:gd name="connsiteY28" fmla="*/ 1543050 h 6105525"/>
                <a:gd name="connsiteX29" fmla="*/ 7379363 w 8903491"/>
                <a:gd name="connsiteY29" fmla="*/ 1837624 h 6105525"/>
                <a:gd name="connsiteX30" fmla="*/ 7367595 w 8903491"/>
                <a:gd name="connsiteY30" fmla="*/ 1859058 h 6105525"/>
                <a:gd name="connsiteX31" fmla="*/ 7417591 w 8903491"/>
                <a:gd name="connsiteY31" fmla="*/ 1857375 h 6105525"/>
                <a:gd name="connsiteX32" fmla="*/ 8903491 w 8903491"/>
                <a:gd name="connsiteY32" fmla="*/ 2847975 h 6105525"/>
                <a:gd name="connsiteX33" fmla="*/ 8248372 w 8903491"/>
                <a:gd name="connsiteY33" fmla="*/ 3669396 h 6105525"/>
                <a:gd name="connsiteX34" fmla="*/ 8151381 w 8903491"/>
                <a:gd name="connsiteY34" fmla="*/ 3708679 h 6105525"/>
                <a:gd name="connsiteX35" fmla="*/ 8192523 w 8903491"/>
                <a:gd name="connsiteY35" fmla="*/ 3741921 h 6105525"/>
                <a:gd name="connsiteX36" fmla="*/ 8446291 w 8903491"/>
                <a:gd name="connsiteY36" fmla="*/ 4295775 h 6105525"/>
                <a:gd name="connsiteX37" fmla="*/ 6960391 w 8903491"/>
                <a:gd name="connsiteY37" fmla="*/ 5286375 h 6105525"/>
                <a:gd name="connsiteX38" fmla="*/ 6823773 w 8903491"/>
                <a:gd name="connsiteY38" fmla="*/ 5281776 h 6105525"/>
                <a:gd name="connsiteX39" fmla="*/ 6809626 w 8903491"/>
                <a:gd name="connsiteY39" fmla="*/ 5301354 h 6105525"/>
                <a:gd name="connsiteX40" fmla="*/ 5503066 w 8903491"/>
                <a:gd name="connsiteY40" fmla="*/ 5819775 h 6105525"/>
                <a:gd name="connsiteX41" fmla="*/ 4924687 w 8903491"/>
                <a:gd name="connsiteY41" fmla="*/ 5741929 h 6105525"/>
                <a:gd name="connsiteX42" fmla="*/ 4833414 w 8903491"/>
                <a:gd name="connsiteY42" fmla="*/ 5712616 h 6105525"/>
                <a:gd name="connsiteX43" fmla="*/ 4797047 w 8903491"/>
                <a:gd name="connsiteY43" fmla="*/ 5745039 h 6105525"/>
                <a:gd name="connsiteX44" fmla="*/ 3650454 w 8903491"/>
                <a:gd name="connsiteY44" fmla="*/ 6105525 h 6105525"/>
                <a:gd name="connsiteX45" fmla="*/ 2503861 w 8903491"/>
                <a:gd name="connsiteY45" fmla="*/ 5745039 h 6105525"/>
                <a:gd name="connsiteX46" fmla="*/ 2434601 w 8903491"/>
                <a:gd name="connsiteY46" fmla="*/ 5683291 h 6105525"/>
                <a:gd name="connsiteX47" fmla="*/ 2360402 w 8903491"/>
                <a:gd name="connsiteY47" fmla="*/ 5690688 h 6105525"/>
                <a:gd name="connsiteX48" fmla="*/ 2200869 w 8903491"/>
                <a:gd name="connsiteY48" fmla="*/ 5695950 h 6105525"/>
                <a:gd name="connsiteX49" fmla="*/ 640556 w 8903491"/>
                <a:gd name="connsiteY49" fmla="*/ 4676775 h 6105525"/>
                <a:gd name="connsiteX50" fmla="*/ 1208365 w 8903491"/>
                <a:gd name="connsiteY50" fmla="*/ 3890330 h 6105525"/>
                <a:gd name="connsiteX51" fmla="*/ 1326378 w 8903491"/>
                <a:gd name="connsiteY51" fmla="*/ 3832688 h 6105525"/>
                <a:gd name="connsiteX52" fmla="*/ 1186440 w 8903491"/>
                <a:gd name="connsiteY52" fmla="*/ 3818450 h 6105525"/>
                <a:gd name="connsiteX53" fmla="*/ 0 w 8903491"/>
                <a:gd name="connsiteY53" fmla="*/ 2847975 h 6105525"/>
                <a:gd name="connsiteX54" fmla="*/ 907521 w 8903491"/>
                <a:gd name="connsiteY54" fmla="*/ 1935222 h 6105525"/>
                <a:gd name="connsiteX55" fmla="*/ 1031448 w 8903491"/>
                <a:gd name="connsiteY55" fmla="*/ 1904983 h 6105525"/>
                <a:gd name="connsiteX56" fmla="*/ 1010394 w 8903491"/>
                <a:gd name="connsiteY56" fmla="*/ 1881879 h 6105525"/>
                <a:gd name="connsiteX57" fmla="*/ 831054 w 8903491"/>
                <a:gd name="connsiteY57" fmla="*/ 1409700 h 6105525"/>
                <a:gd name="connsiteX58" fmla="*/ 2316954 w 8903491"/>
                <a:gd name="connsiteY58" fmla="*/ 419100 h 6105525"/>
                <a:gd name="connsiteX59" fmla="*/ 2758815 w 8903491"/>
                <a:gd name="connsiteY59" fmla="*/ 463635 h 6105525"/>
                <a:gd name="connsiteX60" fmla="*/ 2760219 w 8903491"/>
                <a:gd name="connsiteY60" fmla="*/ 463978 h 6105525"/>
                <a:gd name="connsiteX61" fmla="*/ 2785034 w 8903491"/>
                <a:gd name="connsiteY61" fmla="*/ 436746 h 6105525"/>
                <a:gd name="connsiteX62" fmla="*/ 4017166 w 8903491"/>
                <a:gd name="connsiteY62" fmla="*/ 0 h 610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8903491" h="6105525">
                  <a:moveTo>
                    <a:pt x="4358301" y="4146234"/>
                  </a:moveTo>
                  <a:lnTo>
                    <a:pt x="4285079" y="4211513"/>
                  </a:lnTo>
                  <a:lnTo>
                    <a:pt x="4276810" y="4217579"/>
                  </a:lnTo>
                  <a:lnTo>
                    <a:pt x="4320106" y="4231484"/>
                  </a:lnTo>
                  <a:lnTo>
                    <a:pt x="4356473" y="4199061"/>
                  </a:lnTo>
                  <a:lnTo>
                    <a:pt x="4411462" y="4159206"/>
                  </a:lnTo>
                  <a:close/>
                  <a:moveTo>
                    <a:pt x="6010262" y="2531967"/>
                  </a:moveTo>
                  <a:lnTo>
                    <a:pt x="5960266" y="2533650"/>
                  </a:lnTo>
                  <a:lnTo>
                    <a:pt x="5949354" y="2533283"/>
                  </a:lnTo>
                  <a:lnTo>
                    <a:pt x="5994102" y="2566106"/>
                  </a:lnTo>
                  <a:lnTo>
                    <a:pt x="5998494" y="2553401"/>
                  </a:lnTo>
                  <a:close/>
                  <a:moveTo>
                    <a:pt x="2916311" y="2315717"/>
                  </a:moveTo>
                  <a:lnTo>
                    <a:pt x="2895333" y="2322454"/>
                  </a:lnTo>
                  <a:lnTo>
                    <a:pt x="2766661" y="2353850"/>
                  </a:lnTo>
                  <a:lnTo>
                    <a:pt x="2825963" y="2426687"/>
                  </a:lnTo>
                  <a:close/>
                  <a:moveTo>
                    <a:pt x="3573901" y="1936322"/>
                  </a:moveTo>
                  <a:lnTo>
                    <a:pt x="3550117" y="1962423"/>
                  </a:lnTo>
                  <a:lnTo>
                    <a:pt x="3605674" y="1945137"/>
                  </a:lnTo>
                  <a:lnTo>
                    <a:pt x="3613855" y="1943273"/>
                  </a:lnTo>
                  <a:lnTo>
                    <a:pt x="3575305" y="1936665"/>
                  </a:lnTo>
                  <a:close/>
                  <a:moveTo>
                    <a:pt x="4579416" y="1907290"/>
                  </a:moveTo>
                  <a:lnTo>
                    <a:pt x="4551855" y="1914015"/>
                  </a:lnTo>
                  <a:lnTo>
                    <a:pt x="4586355" y="1919928"/>
                  </a:lnTo>
                  <a:close/>
                  <a:moveTo>
                    <a:pt x="4017166" y="0"/>
                  </a:moveTo>
                  <a:cubicBezTo>
                    <a:pt x="4632646" y="0"/>
                    <a:pt x="5160725" y="249473"/>
                    <a:pt x="5386297" y="605014"/>
                  </a:cubicBezTo>
                  <a:lnTo>
                    <a:pt x="5398016" y="626360"/>
                  </a:lnTo>
                  <a:lnTo>
                    <a:pt x="5518405" y="596985"/>
                  </a:lnTo>
                  <a:cubicBezTo>
                    <a:pt x="5657989" y="568042"/>
                    <a:pt x="5806396" y="552450"/>
                    <a:pt x="5960266" y="552450"/>
                  </a:cubicBezTo>
                  <a:cubicBezTo>
                    <a:pt x="6780906" y="552450"/>
                    <a:pt x="7446166" y="995957"/>
                    <a:pt x="7446166" y="1543050"/>
                  </a:cubicBezTo>
                  <a:cubicBezTo>
                    <a:pt x="7446166" y="1645630"/>
                    <a:pt x="7422778" y="1744568"/>
                    <a:pt x="7379363" y="1837624"/>
                  </a:cubicBezTo>
                  <a:lnTo>
                    <a:pt x="7367595" y="1859058"/>
                  </a:lnTo>
                  <a:lnTo>
                    <a:pt x="7417591" y="1857375"/>
                  </a:lnTo>
                  <a:cubicBezTo>
                    <a:pt x="8238231" y="1857375"/>
                    <a:pt x="8903491" y="2300882"/>
                    <a:pt x="8903491" y="2847975"/>
                  </a:cubicBezTo>
                  <a:cubicBezTo>
                    <a:pt x="8903491" y="3189908"/>
                    <a:pt x="8643624" y="3491378"/>
                    <a:pt x="8248372" y="3669396"/>
                  </a:cubicBezTo>
                  <a:lnTo>
                    <a:pt x="8151381" y="3708679"/>
                  </a:lnTo>
                  <a:lnTo>
                    <a:pt x="8192523" y="3741921"/>
                  </a:lnTo>
                  <a:cubicBezTo>
                    <a:pt x="8352739" y="3900022"/>
                    <a:pt x="8446291" y="4090615"/>
                    <a:pt x="8446291" y="4295775"/>
                  </a:cubicBezTo>
                  <a:cubicBezTo>
                    <a:pt x="8446291" y="4842868"/>
                    <a:pt x="7781031" y="5286375"/>
                    <a:pt x="6960391" y="5286375"/>
                  </a:cubicBezTo>
                  <a:lnTo>
                    <a:pt x="6823773" y="5281776"/>
                  </a:lnTo>
                  <a:lnTo>
                    <a:pt x="6809626" y="5301354"/>
                  </a:lnTo>
                  <a:cubicBezTo>
                    <a:pt x="6558005" y="5610149"/>
                    <a:pt x="6067256" y="5819775"/>
                    <a:pt x="5503066" y="5819775"/>
                  </a:cubicBezTo>
                  <a:cubicBezTo>
                    <a:pt x="5297906" y="5819775"/>
                    <a:pt x="5102457" y="5792056"/>
                    <a:pt x="4924687" y="5741929"/>
                  </a:cubicBezTo>
                  <a:lnTo>
                    <a:pt x="4833414" y="5712616"/>
                  </a:lnTo>
                  <a:lnTo>
                    <a:pt x="4797047" y="5745039"/>
                  </a:lnTo>
                  <a:cubicBezTo>
                    <a:pt x="4524511" y="5965197"/>
                    <a:pt x="4112064" y="6105525"/>
                    <a:pt x="3650454" y="6105525"/>
                  </a:cubicBezTo>
                  <a:cubicBezTo>
                    <a:pt x="3188844" y="6105525"/>
                    <a:pt x="2776397" y="5965197"/>
                    <a:pt x="2503861" y="5745039"/>
                  </a:cubicBezTo>
                  <a:lnTo>
                    <a:pt x="2434601" y="5683291"/>
                  </a:lnTo>
                  <a:lnTo>
                    <a:pt x="2360402" y="5690688"/>
                  </a:lnTo>
                  <a:cubicBezTo>
                    <a:pt x="2307949" y="5694168"/>
                    <a:pt x="2254728" y="5695950"/>
                    <a:pt x="2200869" y="5695950"/>
                  </a:cubicBezTo>
                  <a:cubicBezTo>
                    <a:pt x="1339132" y="5695950"/>
                    <a:pt x="640556" y="5239650"/>
                    <a:pt x="640556" y="4676775"/>
                  </a:cubicBezTo>
                  <a:cubicBezTo>
                    <a:pt x="640556" y="4360158"/>
                    <a:pt x="861590" y="4077262"/>
                    <a:pt x="1208365" y="3890330"/>
                  </a:cubicBezTo>
                  <a:lnTo>
                    <a:pt x="1326378" y="3832688"/>
                  </a:lnTo>
                  <a:lnTo>
                    <a:pt x="1186440" y="3818450"/>
                  </a:lnTo>
                  <a:cubicBezTo>
                    <a:pt x="509340" y="3726080"/>
                    <a:pt x="0" y="3326682"/>
                    <a:pt x="0" y="2847975"/>
                  </a:cubicBezTo>
                  <a:cubicBezTo>
                    <a:pt x="0" y="2437656"/>
                    <a:pt x="374209" y="2085603"/>
                    <a:pt x="907521" y="1935222"/>
                  </a:cubicBezTo>
                  <a:lnTo>
                    <a:pt x="1031448" y="1904983"/>
                  </a:lnTo>
                  <a:lnTo>
                    <a:pt x="1010394" y="1881879"/>
                  </a:lnTo>
                  <a:cubicBezTo>
                    <a:pt x="896021" y="1741517"/>
                    <a:pt x="831054" y="1580666"/>
                    <a:pt x="831054" y="1409700"/>
                  </a:cubicBezTo>
                  <a:cubicBezTo>
                    <a:pt x="831054" y="862607"/>
                    <a:pt x="1496314" y="419100"/>
                    <a:pt x="2316954" y="419100"/>
                  </a:cubicBezTo>
                  <a:cubicBezTo>
                    <a:pt x="2470824" y="419100"/>
                    <a:pt x="2619232" y="434692"/>
                    <a:pt x="2758815" y="463635"/>
                  </a:cubicBezTo>
                  <a:lnTo>
                    <a:pt x="2760219" y="463978"/>
                  </a:lnTo>
                  <a:lnTo>
                    <a:pt x="2785034" y="436746"/>
                  </a:lnTo>
                  <a:cubicBezTo>
                    <a:pt x="3052061" y="173245"/>
                    <a:pt x="3504266" y="0"/>
                    <a:pt x="4017166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90B50255-38E6-82CF-6056-4AB9BC7C60EF}"/>
                </a:ext>
              </a:extLst>
            </p:cNvPr>
            <p:cNvSpPr/>
            <p:nvPr/>
          </p:nvSpPr>
          <p:spPr>
            <a:xfrm>
              <a:off x="8081986" y="5650898"/>
              <a:ext cx="5638800" cy="23622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8F15AE5F-DAE6-95A1-3C16-47F48ABC4D71}"/>
              </a:ext>
            </a:extLst>
          </p:cNvPr>
          <p:cNvSpPr/>
          <p:nvPr/>
        </p:nvSpPr>
        <p:spPr>
          <a:xfrm rot="20254110">
            <a:off x="12442966" y="2540502"/>
            <a:ext cx="3352800" cy="7775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28B144F3-A4E1-E6BB-8CBD-82B53299E7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63" y="2142052"/>
            <a:ext cx="1342828" cy="99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8D535883-130A-2DFE-4913-A90FE490A466}"/>
              </a:ext>
            </a:extLst>
          </p:cNvPr>
          <p:cNvCxnSpPr>
            <a:cxnSpLocks/>
            <a:stCxn id="70" idx="3"/>
            <a:endCxn id="70" idx="3"/>
          </p:cNvCxnSpPr>
          <p:nvPr/>
        </p:nvCxnSpPr>
        <p:spPr>
          <a:xfrm>
            <a:off x="18259691" y="263735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5D7C1D4F-6E5F-1AEF-C5EA-3DDE4C7A67E1}"/>
              </a:ext>
            </a:extLst>
          </p:cNvPr>
          <p:cNvSpPr/>
          <p:nvPr/>
        </p:nvSpPr>
        <p:spPr>
          <a:xfrm rot="1478231">
            <a:off x="13976581" y="9005386"/>
            <a:ext cx="3810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endParaRPr lang="en-US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Left Brace 98">
            <a:extLst>
              <a:ext uri="{FF2B5EF4-FFF2-40B4-BE49-F238E27FC236}">
                <a16:creationId xmlns="" xmlns:a16="http://schemas.microsoft.com/office/drawing/2014/main" id="{4BDEE401-486C-9095-ADF5-2512D617349C}"/>
              </a:ext>
            </a:extLst>
          </p:cNvPr>
          <p:cNvSpPr/>
          <p:nvPr/>
        </p:nvSpPr>
        <p:spPr>
          <a:xfrm>
            <a:off x="18058170" y="1764452"/>
            <a:ext cx="1198355" cy="2302723"/>
          </a:xfrm>
          <a:prstGeom prst="leftBrac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AB5E7D90-844C-0EFC-22AA-69870683EFAA}"/>
                  </a:ext>
                </a:extLst>
              </p:cNvPr>
              <p:cNvSpPr/>
              <p:nvPr/>
            </p:nvSpPr>
            <p:spPr>
              <a:xfrm>
                <a:off x="19234460" y="1472618"/>
                <a:ext cx="5149540" cy="16956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&gt; 0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pPr algn="ctr"/>
                <a:r>
                  <a:rPr lang="en-US" sz="36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&lt; 0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B5E7D90-844C-0EFC-22AA-69870683E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4460" y="1472618"/>
                <a:ext cx="5149540" cy="1695679"/>
              </a:xfrm>
              <a:prstGeom prst="rect">
                <a:avLst/>
              </a:prstGeom>
              <a:blipFill>
                <a:blip r:embed="rId4"/>
                <a:stretch>
                  <a:fillRect l="-2367" r="-3550" b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3" name="Object 102">
            <a:extLst>
              <a:ext uri="{FF2B5EF4-FFF2-40B4-BE49-F238E27FC236}">
                <a16:creationId xmlns="" xmlns:a16="http://schemas.microsoft.com/office/drawing/2014/main" id="{0DBA9F48-AA73-57FA-A66A-8672B52A42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465664"/>
              </p:ext>
            </p:extLst>
          </p:nvPr>
        </p:nvGraphicFramePr>
        <p:xfrm>
          <a:off x="43942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5" imgW="914400" imgH="216000" progId="Equation.DSMT4">
                  <p:embed/>
                </p:oleObj>
              </mc:Choice>
              <mc:Fallback>
                <p:oleObj name="Equation" r:id="rId5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03">
            <a:extLst>
              <a:ext uri="{FF2B5EF4-FFF2-40B4-BE49-F238E27FC236}">
                <a16:creationId xmlns="" xmlns:a16="http://schemas.microsoft.com/office/drawing/2014/main" id="{D985F220-F18A-71DA-24E8-44943763FE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698400"/>
              </p:ext>
            </p:extLst>
          </p:nvPr>
        </p:nvGraphicFramePr>
        <p:xfrm>
          <a:off x="4787900" y="23749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7" imgW="126720" imgH="190440" progId="Equation.DSMT4">
                  <p:embed/>
                </p:oleObj>
              </mc:Choice>
              <mc:Fallback>
                <p:oleObj name="Equation" r:id="rId7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7900" y="23749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>
            <a:extLst>
              <a:ext uri="{FF2B5EF4-FFF2-40B4-BE49-F238E27FC236}">
                <a16:creationId xmlns="" xmlns:a16="http://schemas.microsoft.com/office/drawing/2014/main" id="{40F34C4C-320B-E753-3762-ADAB434B36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430054"/>
              </p:ext>
            </p:extLst>
          </p:nvPr>
        </p:nvGraphicFramePr>
        <p:xfrm>
          <a:off x="15102692" y="4455316"/>
          <a:ext cx="114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8" imgW="114120" imgH="228600" progId="Equation.DSMT4">
                  <p:embed/>
                </p:oleObj>
              </mc:Choice>
              <mc:Fallback>
                <p:oleObj name="Equation" r:id="rId8" imgW="114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102692" y="4455316"/>
                        <a:ext cx="114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1A6D8C30-829A-6900-8E56-BA72299CB5D2}"/>
                  </a:ext>
                </a:extLst>
              </p:cNvPr>
              <p:cNvSpPr/>
              <p:nvPr/>
            </p:nvSpPr>
            <p:spPr>
              <a:xfrm>
                <a:off x="18143984" y="2825895"/>
                <a:ext cx="5992270" cy="26883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 dài bằng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𝒌</m:t>
                        </m:r>
                      </m:e>
                    </m:d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|</m:t>
                    </m:r>
                  </m:oMath>
                </a14:m>
                <a:r>
                  <a:rPr lang="en-US" sz="4000" b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A6D8C30-829A-6900-8E56-BA72299CB5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3984" y="2825895"/>
                <a:ext cx="5992270" cy="26883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Connector: Curved 120">
            <a:extLst>
              <a:ext uri="{FF2B5EF4-FFF2-40B4-BE49-F238E27FC236}">
                <a16:creationId xmlns="" xmlns:a16="http://schemas.microsoft.com/office/drawing/2014/main" id="{C6A1D6C9-DF4A-3A37-9F25-EAE2090804BF}"/>
              </a:ext>
            </a:extLst>
          </p:cNvPr>
          <p:cNvCxnSpPr>
            <a:cxnSpLocks/>
          </p:cNvCxnSpPr>
          <p:nvPr/>
        </p:nvCxnSpPr>
        <p:spPr>
          <a:xfrm>
            <a:off x="17268712" y="3011372"/>
            <a:ext cx="2132286" cy="201435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3ACF609D-7712-AA3A-C26A-E65B31C3A99B}"/>
                  </a:ext>
                </a:extLst>
              </p:cNvPr>
              <p:cNvSpPr/>
              <p:nvPr/>
            </p:nvSpPr>
            <p:spPr>
              <a:xfrm>
                <a:off x="18986678" y="4644022"/>
                <a:ext cx="4438959" cy="7464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3ACF609D-7712-AA3A-C26A-E65B31C3A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6678" y="4644022"/>
                <a:ext cx="4438959" cy="7464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: Rounded Corners 127">
                <a:extLst>
                  <a:ext uri="{FF2B5EF4-FFF2-40B4-BE49-F238E27FC236}">
                    <a16:creationId xmlns="" xmlns:a16="http://schemas.microsoft.com/office/drawing/2014/main" id="{87BBCF19-8D3A-D73F-40EB-B5C5FC0A0D8F}"/>
                  </a:ext>
                </a:extLst>
              </p:cNvPr>
              <p:cNvSpPr/>
              <p:nvPr/>
            </p:nvSpPr>
            <p:spPr>
              <a:xfrm>
                <a:off x="16954349" y="8226405"/>
                <a:ext cx="8930231" cy="541135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571500" indent="-57150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vi-VN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ctrlPr>
                          <a:rPr lang="vi-VN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vi-VN" sz="40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sz="40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ctrlPr>
                          <a:rPr lang="vi-VN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0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•</m:t>
                    </m:r>
                    <m:r>
                      <a:rPr lang="en-US" sz="4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</m:t>
                    </m:r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0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•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)=(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0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•</m:t>
                      </m:r>
                      <m:r>
                        <a:rPr lang="en-US" sz="4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 (−</m:t>
                      </m:r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vi-VN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  <m:r>
                      <a:rPr lang="vi-VN" sz="40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hoặc</a:t>
                </a:r>
                <a:r>
                  <a:rPr lang="en-US" sz="4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0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87BBCF19-8D3A-D73F-40EB-B5C5FC0A0D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349" y="8226405"/>
                <a:ext cx="8930231" cy="541135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>
            <a:extLst>
              <a:ext uri="{FF2B5EF4-FFF2-40B4-BE49-F238E27FC236}">
                <a16:creationId xmlns="" xmlns:a16="http://schemas.microsoft.com/office/drawing/2014/main" id="{BD4DAAED-0C93-120B-D035-F6675E9C62F0}"/>
              </a:ext>
            </a:extLst>
          </p:cNvPr>
          <p:cNvSpPr/>
          <p:nvPr/>
        </p:nvSpPr>
        <p:spPr>
          <a:xfrm>
            <a:off x="2991630" y="5904606"/>
            <a:ext cx="3392394" cy="2023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70AD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ACFAAB39-785C-7BF5-58FD-F1C08D9E941F}"/>
                  </a:ext>
                </a:extLst>
              </p:cNvPr>
              <p:cNvSpPr/>
              <p:nvPr/>
            </p:nvSpPr>
            <p:spPr>
              <a:xfrm>
                <a:off x="257975" y="9309475"/>
                <a:ext cx="7799187" cy="19313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vi-VN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endParaRPr lang="fr-FR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</m:acc>
                    <m:r>
                      <a:rPr lang="en-US" sz="4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∀ 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ACFAAB39-785C-7BF5-58FD-F1C08D9E9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75" y="9309475"/>
                <a:ext cx="7799187" cy="1931307"/>
              </a:xfrm>
              <a:prstGeom prst="rect">
                <a:avLst/>
              </a:prstGeom>
              <a:blipFill>
                <a:blip r:embed="rId13"/>
                <a:stretch>
                  <a:fillRect t="-8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FBFA7C76-E695-0EEF-5FE3-0B6C0DA20EE9}"/>
                  </a:ext>
                </a:extLst>
              </p:cNvPr>
              <p:cNvSpPr/>
              <p:nvPr/>
            </p:nvSpPr>
            <p:spPr>
              <a:xfrm>
                <a:off x="0" y="10967806"/>
                <a:ext cx="9436100" cy="17553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dirty="0">
                  <a:solidFill>
                    <a:prstClr val="black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vi-VN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𝑴𝑮</m:t>
                        </m:r>
                      </m:e>
                    </m:acc>
                    <m:r>
                      <a:rPr lang="en-US" sz="4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∀ 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endParaRPr lang="en-US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BFA7C76-E695-0EEF-5FE3-0B6C0DA20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67806"/>
                <a:ext cx="9436100" cy="1755366"/>
              </a:xfrm>
              <a:prstGeom prst="rect">
                <a:avLst/>
              </a:prstGeom>
              <a:blipFill>
                <a:blip r:embed="rId14"/>
                <a:stretch>
                  <a:fillRect b="-5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Rectangle: Rounded Corners 134">
            <a:extLst>
              <a:ext uri="{FF2B5EF4-FFF2-40B4-BE49-F238E27FC236}">
                <a16:creationId xmlns="" xmlns:a16="http://schemas.microsoft.com/office/drawing/2014/main" id="{065F4FA2-DC9D-0463-5D5C-E2B5F106A9B2}"/>
              </a:ext>
            </a:extLst>
          </p:cNvPr>
          <p:cNvSpPr/>
          <p:nvPr/>
        </p:nvSpPr>
        <p:spPr>
          <a:xfrm>
            <a:off x="1061336" y="1870511"/>
            <a:ext cx="5176336" cy="17049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endParaRPr lang="en-US" sz="5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62" grpId="0" animBg="1"/>
      <p:bldP spid="60" grpId="0" animBg="1"/>
      <p:bldP spid="67" grpId="0"/>
      <p:bldP spid="90" grpId="0"/>
      <p:bldP spid="99" grpId="0" animBg="1"/>
      <p:bldP spid="100" grpId="0"/>
      <p:bldP spid="110" grpId="0"/>
      <p:bldP spid="124" grpId="0"/>
      <p:bldP spid="128" grpId="0" animBg="1"/>
      <p:bldP spid="129" grpId="0"/>
      <p:bldP spid="130" grpId="0"/>
      <p:bldP spid="132" grpId="0" animBg="1"/>
      <p:bldP spid="1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2" y="1907475"/>
            <a:ext cx="22122328" cy="11635957"/>
            <a:chOff x="-3538955" y="3486542"/>
            <a:chExt cx="22122328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2122328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679850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grpSp>
        <p:nvGrpSpPr>
          <p:cNvPr id="56" name="Group 60"/>
          <p:cNvGrpSpPr/>
          <p:nvPr/>
        </p:nvGrpSpPr>
        <p:grpSpPr>
          <a:xfrm>
            <a:off x="1422402" y="6973661"/>
            <a:ext cx="5754238" cy="907184"/>
            <a:chOff x="7459670" y="7086600"/>
            <a:chExt cx="5754904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412211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22399" y="8160704"/>
            <a:ext cx="5048918" cy="929775"/>
            <a:chOff x="7459670" y="8524495"/>
            <a:chExt cx="504949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41671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443328" y="9419515"/>
            <a:ext cx="7606392" cy="956919"/>
            <a:chOff x="7459670" y="8524495"/>
            <a:chExt cx="9834442" cy="957029"/>
          </a:xfrm>
        </p:grpSpPr>
        <p:sp>
          <p:nvSpPr>
            <p:cNvPr id="48" name="Rectangle 47"/>
            <p:cNvSpPr/>
            <p:nvPr/>
          </p:nvSpPr>
          <p:spPr>
            <a:xfrm>
              <a:off x="9529919" y="8665822"/>
              <a:ext cx="776419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MỘT SỐ ỨNG DỤNG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:a16="http://schemas.microsoft.com/office/drawing/2014/main" xmlns="" id="{6F2C5CD0-4105-41B5-AFEE-D88C0083FA70}"/>
              </a:ext>
            </a:extLst>
          </p:cNvPr>
          <p:cNvSpPr txBox="1"/>
          <p:nvPr/>
        </p:nvSpPr>
        <p:spPr>
          <a:xfrm>
            <a:off x="2363882" y="3464728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FC23DE1C-E8E6-4B22-ABFD-8475D2948CC7}"/>
              </a:ext>
            </a:extLst>
          </p:cNvPr>
          <p:cNvGrpSpPr/>
          <p:nvPr/>
        </p:nvGrpSpPr>
        <p:grpSpPr>
          <a:xfrm>
            <a:off x="5359152" y="2265331"/>
            <a:ext cx="17496056" cy="2840069"/>
            <a:chOff x="394026" y="139419"/>
            <a:chExt cx="12080358" cy="2840069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2080357" cy="2840069"/>
              <a:chOff x="814648" y="4231655"/>
              <a:chExt cx="12080357" cy="2840069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5B07DBC7-B832-46CC-9B37-FF5DE842FCE6}"/>
                  </a:ext>
                </a:extLst>
              </p:cNvPr>
              <p:cNvSpPr/>
              <p:nvPr/>
            </p:nvSpPr>
            <p:spPr>
              <a:xfrm>
                <a:off x="814648" y="4231802"/>
                <a:ext cx="12080357" cy="2839922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xmlns="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xmlns="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xmlns="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xmlns="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xmlns="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7D03E0F1-35C6-4608-AD0C-020FD28E3E4F}"/>
                  </a:ext>
                </a:extLst>
              </p:cNvPr>
              <p:cNvGrpSpPr/>
              <p:nvPr/>
            </p:nvGrpSpPr>
            <p:grpSpPr>
              <a:xfrm>
                <a:off x="1270171" y="4821034"/>
                <a:ext cx="11205287" cy="2096089"/>
                <a:chOff x="2105694" y="4788029"/>
                <a:chExt cx="11205287" cy="2096089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xmlns="" id="{1A11BCDE-0B85-451B-96C0-5D38A0F575DC}"/>
                    </a:ext>
                  </a:extLst>
                </p:cNvPr>
                <p:cNvGrpSpPr/>
                <p:nvPr/>
              </p:nvGrpSpPr>
              <p:grpSpPr>
                <a:xfrm>
                  <a:off x="2105694" y="4788029"/>
                  <a:ext cx="7953600" cy="2096089"/>
                  <a:chOff x="2039192" y="4731333"/>
                  <a:chExt cx="7953600" cy="2096089"/>
                </a:xfrm>
              </p:grpSpPr>
              <p:sp>
                <p:nvSpPr>
                  <p:cNvPr id="112" name="Arrow: Pentagon 111">
                    <a:extLst>
                      <a:ext uri="{FF2B5EF4-FFF2-40B4-BE49-F238E27FC236}">
                        <a16:creationId xmlns:a16="http://schemas.microsoft.com/office/drawing/2014/main" xmlns="" id="{1EAE05B5-4025-4CEE-9AC7-1AB6177A996B}"/>
                      </a:ext>
                    </a:extLst>
                  </p:cNvPr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xmlns="" id="{CAB9DD1D-19B6-46EF-B106-2089127B3A37}"/>
                      </a:ext>
                    </a:extLst>
                  </p:cNvPr>
                  <p:cNvGrpSpPr/>
                  <p:nvPr/>
                </p:nvGrpSpPr>
                <p:grpSpPr>
                  <a:xfrm>
                    <a:off x="2039192" y="5784732"/>
                    <a:ext cx="1364505" cy="1042690"/>
                    <a:chOff x="2718761" y="6078326"/>
                    <a:chExt cx="1364505" cy="104269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xmlns="" id="{1ED8F30B-B3D2-46F4-AF2A-7D023C964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8761" y="6078326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xmlns="" id="{0FB7A7CB-AE6C-404F-903F-A20A7BA3A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76443" y="6245728"/>
                      <a:ext cx="120682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 smtClean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 5</a:t>
                      </a:r>
                      <a:endParaRPr lang="en-US" sz="4000" b="1" dirty="0">
                        <a:solidFill>
                          <a:srgbClr val="D60093"/>
                        </a:solidFill>
                        <a:latin typeface="Britannic Bold" panose="020B0903060703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xmlns="" id="{41BC9EEA-67FE-4025-88C5-13279157F75A}"/>
                    </a:ext>
                  </a:extLst>
                </p:cNvPr>
                <p:cNvSpPr txBox="1"/>
                <p:nvPr/>
              </p:nvSpPr>
              <p:spPr>
                <a:xfrm>
                  <a:off x="3147669" y="5898566"/>
                  <a:ext cx="1016331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 CỦA MỘT SỐ VỚI MỘT VECTƠ</a:t>
                  </a:r>
                  <a:endParaRPr lang="en-US" sz="4800" b="1" dirty="0">
                    <a:solidFill>
                      <a:schemeClr val="accent4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xmlns="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2898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5DA27644-2C46-47CA-A457-16B35E614217}"/>
              </a:ext>
            </a:extLst>
          </p:cNvPr>
          <p:cNvSpPr txBox="1"/>
          <p:nvPr/>
        </p:nvSpPr>
        <p:spPr>
          <a:xfrm>
            <a:off x="6514966" y="2889847"/>
            <a:ext cx="16340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CHƯƠNG 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IV. HỆ THỨC LƯỢNG TRONG TAM GIÁC. VEC TƠ</a:t>
            </a:r>
            <a:endParaRPr lang="vi-VN" sz="4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1923568"/>
            <a:ext cx="13944600" cy="11576010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2188002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87001" y="2554589"/>
            <a:ext cx="132220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vi-VN" sz="4800" b="1" dirty="0" smtClean="0">
                <a:solidFill>
                  <a:srgbClr val="FFFF00"/>
                </a:solidFill>
                <a:latin typeface="+mj-lt"/>
              </a:rPr>
              <a:t>IV.  </a:t>
            </a:r>
          </a:p>
          <a:p>
            <a:pPr lvl="0">
              <a:lnSpc>
                <a:spcPct val="150000"/>
              </a:lnSpc>
            </a:pPr>
            <a:r>
              <a:rPr lang="vi-VN" sz="4400" b="1" dirty="0" smtClean="0">
                <a:solidFill>
                  <a:schemeClr val="bg1"/>
                </a:solidFill>
                <a:latin typeface="Times New Roman"/>
              </a:rPr>
              <a:t>HỆ </a:t>
            </a:r>
            <a:r>
              <a:rPr lang="vi-VN" sz="4400" b="1" dirty="0">
                <a:solidFill>
                  <a:schemeClr val="bg1"/>
                </a:solidFill>
                <a:latin typeface="Times New Roman"/>
              </a:rPr>
              <a:t>THỨC LƯỢNG TRONG TAM GIÁC. </a:t>
            </a:r>
            <a:r>
              <a:rPr lang="vi-VN" sz="4400" b="1" dirty="0" smtClean="0">
                <a:solidFill>
                  <a:schemeClr val="bg1"/>
                </a:solidFill>
                <a:latin typeface="Times New Roman"/>
              </a:rPr>
              <a:t>VECTƠ</a:t>
            </a:r>
            <a:endParaRPr lang="vi-VN" sz="4400" b="1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705600"/>
            <a:ext cx="13222030" cy="157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§5.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45083" y="8737937"/>
            <a:ext cx="329626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Tiết</a:t>
            </a:r>
            <a:r>
              <a:rPr lang="en-US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endParaRPr lang="vi-VN" sz="6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91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54"/>
          <p:cNvGrpSpPr/>
          <p:nvPr/>
        </p:nvGrpSpPr>
        <p:grpSpPr>
          <a:xfrm>
            <a:off x="683699" y="2936405"/>
            <a:ext cx="23014501" cy="9255596"/>
            <a:chOff x="1268078" y="3405486"/>
            <a:chExt cx="22602713" cy="3489162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331524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6022114" cy="940513"/>
              <a:chOff x="1311958" y="3405486"/>
              <a:chExt cx="6022114" cy="9405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4298069" y="1294398"/>
                <a:ext cx="810609" cy="5261397"/>
              </a:xfrm>
              <a:prstGeom prst="round2SameRect">
                <a:avLst>
                  <a:gd name="adj1" fmla="val 9151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581003" y="3701813"/>
                <a:ext cx="4011686" cy="373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Khởi</a:t>
                </a:r>
                <a:r>
                  <a:rPr lang="en-US" sz="60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endParaRPr lang="en-US" sz="6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71" name="Group 70"/>
          <p:cNvGrpSpPr/>
          <p:nvPr/>
        </p:nvGrpSpPr>
        <p:grpSpPr>
          <a:xfrm>
            <a:off x="325435" y="1931840"/>
            <a:ext cx="23163213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75864" y="5783232"/>
                <a:ext cx="9892452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864" y="5783232"/>
                <a:ext cx="9892452" cy="856068"/>
              </a:xfrm>
              <a:prstGeom prst="rect">
                <a:avLst/>
              </a:prstGeom>
              <a:blipFill>
                <a:blip r:embed="rId3"/>
                <a:stretch>
                  <a:fillRect l="-2465" t="-5714" r="-1540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92078" y="6716935"/>
                <a:ext cx="8894201" cy="1765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78" y="6716935"/>
                <a:ext cx="8894201" cy="1765483"/>
              </a:xfrm>
              <a:prstGeom prst="rect">
                <a:avLst/>
              </a:prstGeom>
              <a:blipFill>
                <a:blip r:embed="rId4"/>
                <a:stretch>
                  <a:fillRect t="-1038" r="-1919" b="-1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75864" y="8686025"/>
                <a:ext cx="9377936" cy="1765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864" y="8686025"/>
                <a:ext cx="9377936" cy="1765483"/>
              </a:xfrm>
              <a:prstGeom prst="rect">
                <a:avLst/>
              </a:prstGeom>
              <a:blipFill>
                <a:blip r:embed="rId5"/>
                <a:stretch>
                  <a:fillRect l="-2599" t="-5882" b="-9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0664" y="4144608"/>
            <a:ext cx="11557985" cy="76881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49400" y="6073750"/>
            <a:ext cx="3152775" cy="5238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49400" y="8035423"/>
            <a:ext cx="8915400" cy="48139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50180" y="9978875"/>
            <a:ext cx="5934075" cy="514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5498614" y="5566613"/>
                <a:ext cx="70083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8614" y="5566613"/>
                <a:ext cx="700833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7983200" y="7405563"/>
                <a:ext cx="655949" cy="87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200" y="7405563"/>
                <a:ext cx="655949" cy="87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7037332" y="9348544"/>
                <a:ext cx="59824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7332" y="9348544"/>
                <a:ext cx="598241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2936957" y="1936985"/>
            <a:ext cx="211422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endParaRPr lang="en-US" sz="4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47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32" grpId="0"/>
      <p:bldP spid="34" grpId="0"/>
      <p:bldP spid="35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325435" y="3226500"/>
            <a:ext cx="22325581" cy="3568169"/>
            <a:chOff x="1076414" y="4334859"/>
            <a:chExt cx="22325581" cy="3568169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  <a:grpFill/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480166" cy="80021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ED7D31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>
                    <a:solidFill>
                      <a:srgbClr val="ED7D31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ED7D31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rgbClr val="ED7D31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5" name="Group 67"/>
          <p:cNvGrpSpPr/>
          <p:nvPr/>
        </p:nvGrpSpPr>
        <p:grpSpPr>
          <a:xfrm>
            <a:off x="1087167" y="7864523"/>
            <a:ext cx="3282348" cy="800219"/>
            <a:chOff x="1371545" y="3527166"/>
            <a:chExt cx="3282348" cy="800219"/>
          </a:xfrm>
        </p:grpSpPr>
        <p:sp>
          <p:nvSpPr>
            <p:cNvPr id="57" name="TextBox 56"/>
            <p:cNvSpPr txBox="1"/>
            <p:nvPr/>
          </p:nvSpPr>
          <p:spPr>
            <a:xfrm>
              <a:off x="2250671" y="3527166"/>
              <a:ext cx="240322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</a:t>
              </a:r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70"/>
            <p:cNvGrpSpPr/>
            <p:nvPr/>
          </p:nvGrpSpPr>
          <p:grpSpPr>
            <a:xfrm>
              <a:off x="1371545" y="3642225"/>
              <a:ext cx="666731" cy="642577"/>
              <a:chOff x="1371545" y="3642225"/>
              <a:chExt cx="666731" cy="642577"/>
            </a:xfrm>
          </p:grpSpPr>
          <p:sp>
            <p:nvSpPr>
              <p:cNvPr id="72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25435" y="1931840"/>
            <a:ext cx="23163213" cy="830997"/>
            <a:chOff x="168274" y="1892299"/>
            <a:chExt cx="19202401" cy="830995"/>
          </a:xfrm>
        </p:grpSpPr>
        <p:sp>
          <p:nvSpPr>
            <p:cNvPr id="46" name="Rounded Rectangle 45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936957" y="1936985"/>
            <a:ext cx="211422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endParaRPr lang="en-US" sz="4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74404" y="4390424"/>
                <a:ext cx="20928396" cy="1787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"/>
                </a:pP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404" y="4390424"/>
                <a:ext cx="20928396" cy="1787669"/>
              </a:xfrm>
              <a:prstGeom prst="rect">
                <a:avLst/>
              </a:prstGeom>
              <a:blipFill>
                <a:blip r:embed="rId3"/>
                <a:stretch>
                  <a:fillRect l="-1078" t="-683" b="-14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ounded Rectangle 128"/>
          <p:cNvSpPr/>
          <p:nvPr/>
        </p:nvSpPr>
        <p:spPr>
          <a:xfrm>
            <a:off x="766646" y="7133615"/>
            <a:ext cx="21841827" cy="6048985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2" name="Group 67"/>
          <p:cNvGrpSpPr/>
          <p:nvPr/>
        </p:nvGrpSpPr>
        <p:grpSpPr>
          <a:xfrm>
            <a:off x="716444" y="6947273"/>
            <a:ext cx="4020564" cy="1178862"/>
            <a:chOff x="1311958" y="3405486"/>
            <a:chExt cx="3486057" cy="940513"/>
          </a:xfrm>
        </p:grpSpPr>
        <p:sp>
          <p:nvSpPr>
            <p:cNvPr id="133" name="Freeform 20"/>
            <p:cNvSpPr>
              <a:spLocks/>
            </p:cNvSpPr>
            <p:nvPr/>
          </p:nvSpPr>
          <p:spPr bwMode="auto">
            <a:xfrm rot="5400000">
              <a:off x="3038648" y="2553820"/>
              <a:ext cx="793395" cy="272533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250672" y="3527165"/>
              <a:ext cx="2228707" cy="63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</a:t>
              </a:r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35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72552" y="8332830"/>
                <a:ext cx="86918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552" y="8332830"/>
                <a:ext cx="8691803" cy="769441"/>
              </a:xfrm>
              <a:prstGeom prst="rect">
                <a:avLst/>
              </a:prstGeom>
              <a:blipFill>
                <a:blip r:embed="rId4"/>
                <a:stretch>
                  <a:fillRect l="-2877" t="-17460" r="-196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64043" y="9122031"/>
                <a:ext cx="20625692" cy="1749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7145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043" y="9122031"/>
                <a:ext cx="20625692" cy="1749325"/>
              </a:xfrm>
              <a:prstGeom prst="rect">
                <a:avLst/>
              </a:prstGeom>
              <a:blipFill>
                <a:blip r:embed="rId5"/>
                <a:stretch>
                  <a:fillRect l="-1182" t="-1394" r="-1182" b="-1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28446" y="10897492"/>
                <a:ext cx="20791344" cy="1749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7145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6" y="10897492"/>
                <a:ext cx="20791344" cy="1749325"/>
              </a:xfrm>
              <a:prstGeom prst="rect">
                <a:avLst/>
              </a:prstGeom>
              <a:blipFill>
                <a:blip r:embed="rId6"/>
                <a:stretch>
                  <a:fillRect l="-1173" t="-1742" r="-1173" b="-1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77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9" grpId="0" animBg="1"/>
      <p:bldP spid="6" grpId="0"/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67"/>
          <p:cNvGrpSpPr/>
          <p:nvPr/>
        </p:nvGrpSpPr>
        <p:grpSpPr>
          <a:xfrm>
            <a:off x="1087167" y="3660450"/>
            <a:ext cx="3282348" cy="800219"/>
            <a:chOff x="1371545" y="3527166"/>
            <a:chExt cx="3282348" cy="800219"/>
          </a:xfrm>
        </p:grpSpPr>
        <p:sp>
          <p:nvSpPr>
            <p:cNvPr id="57" name="TextBox 56"/>
            <p:cNvSpPr txBox="1"/>
            <p:nvPr/>
          </p:nvSpPr>
          <p:spPr>
            <a:xfrm>
              <a:off x="2250671" y="3527166"/>
              <a:ext cx="240322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</a:t>
              </a:r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70"/>
            <p:cNvGrpSpPr/>
            <p:nvPr/>
          </p:nvGrpSpPr>
          <p:grpSpPr>
            <a:xfrm>
              <a:off x="1371545" y="3642225"/>
              <a:ext cx="666731" cy="642577"/>
              <a:chOff x="1371545" y="3642225"/>
              <a:chExt cx="666731" cy="642577"/>
            </a:xfrm>
          </p:grpSpPr>
          <p:sp>
            <p:nvSpPr>
              <p:cNvPr id="72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25435" y="1931840"/>
            <a:ext cx="23163213" cy="830997"/>
            <a:chOff x="168274" y="1892299"/>
            <a:chExt cx="19202401" cy="830995"/>
          </a:xfrm>
        </p:grpSpPr>
        <p:sp>
          <p:nvSpPr>
            <p:cNvPr id="46" name="Rounded Rectangle 45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936957" y="1936985"/>
            <a:ext cx="211422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endParaRPr lang="en-US" sz="4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766646" y="2987117"/>
            <a:ext cx="21841827" cy="5471083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2" name="Group 67"/>
          <p:cNvGrpSpPr/>
          <p:nvPr/>
        </p:nvGrpSpPr>
        <p:grpSpPr>
          <a:xfrm>
            <a:off x="716444" y="2743200"/>
            <a:ext cx="4020564" cy="1178862"/>
            <a:chOff x="1311958" y="3405486"/>
            <a:chExt cx="3486057" cy="940513"/>
          </a:xfrm>
        </p:grpSpPr>
        <p:sp>
          <p:nvSpPr>
            <p:cNvPr id="133" name="Freeform 20"/>
            <p:cNvSpPr>
              <a:spLocks/>
            </p:cNvSpPr>
            <p:nvPr/>
          </p:nvSpPr>
          <p:spPr bwMode="auto">
            <a:xfrm rot="5400000">
              <a:off x="3038648" y="2553820"/>
              <a:ext cx="793395" cy="272533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250672" y="3527165"/>
              <a:ext cx="2228707" cy="63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</a:t>
              </a:r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35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72552" y="4128757"/>
                <a:ext cx="86918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552" y="4128757"/>
                <a:ext cx="8691803" cy="769441"/>
              </a:xfrm>
              <a:prstGeom prst="rect">
                <a:avLst/>
              </a:prstGeom>
              <a:blipFill>
                <a:blip r:embed="rId3"/>
                <a:stretch>
                  <a:fillRect l="-2877" t="-16535" r="-196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64043" y="4917958"/>
                <a:ext cx="20625692" cy="1749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7145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043" y="4917958"/>
                <a:ext cx="20625692" cy="1749325"/>
              </a:xfrm>
              <a:prstGeom prst="rect">
                <a:avLst/>
              </a:prstGeom>
              <a:blipFill>
                <a:blip r:embed="rId4"/>
                <a:stretch>
                  <a:fillRect l="-1182" t="-1742" r="-1182" b="-1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28446" y="6693419"/>
                <a:ext cx="20791344" cy="1749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7145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6" y="6693419"/>
                <a:ext cx="20791344" cy="1749325"/>
              </a:xfrm>
              <a:prstGeom prst="rect">
                <a:avLst/>
              </a:prstGeom>
              <a:blipFill>
                <a:blip r:embed="rId5"/>
                <a:stretch>
                  <a:fillRect l="-1173" t="-1394" r="-1173" b="-1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1" name="Picture 16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002" y="3633022"/>
            <a:ext cx="10992595" cy="171787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Rounded Rectangle 79"/>
          <p:cNvSpPr/>
          <p:nvPr/>
        </p:nvSpPr>
        <p:spPr>
          <a:xfrm>
            <a:off x="716444" y="8682480"/>
            <a:ext cx="21840125" cy="480492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2" name="Group 60"/>
          <p:cNvGrpSpPr/>
          <p:nvPr/>
        </p:nvGrpSpPr>
        <p:grpSpPr>
          <a:xfrm>
            <a:off x="702880" y="8636961"/>
            <a:ext cx="3303837" cy="1019954"/>
            <a:chOff x="1224541" y="6305967"/>
            <a:chExt cx="3300487" cy="885307"/>
          </a:xfrm>
        </p:grpSpPr>
        <p:sp>
          <p:nvSpPr>
            <p:cNvPr id="84" name="Freeform 20"/>
            <p:cNvSpPr>
              <a:spLocks/>
            </p:cNvSpPr>
            <p:nvPr/>
          </p:nvSpPr>
          <p:spPr bwMode="auto">
            <a:xfrm rot="16200000" flipV="1">
              <a:off x="2746326" y="5372727"/>
              <a:ext cx="828631" cy="2728772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296330" y="6305967"/>
              <a:ext cx="2053767" cy="885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Trả lời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Round Diagonal Corner Rectangle 85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55879" y="9756365"/>
                <a:ext cx="12287338" cy="970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arenR"/>
                </a:pP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879" y="9756365"/>
                <a:ext cx="12287338" cy="970650"/>
              </a:xfrm>
              <a:prstGeom prst="rect">
                <a:avLst/>
              </a:prstGeom>
              <a:blipFill>
                <a:blip r:embed="rId7"/>
                <a:stretch>
                  <a:fillRect l="-2034" t="-3125" r="-1141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25054" y="10730800"/>
                <a:ext cx="20494735" cy="2528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054" y="10730800"/>
                <a:ext cx="20494735" cy="2528000"/>
              </a:xfrm>
              <a:prstGeom prst="rect">
                <a:avLst/>
              </a:prstGeom>
              <a:blipFill>
                <a:blip r:embed="rId8"/>
                <a:stretch>
                  <a:fillRect l="-1220" t="-964" b="-7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30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325435" y="3296951"/>
            <a:ext cx="22325581" cy="5770849"/>
            <a:chOff x="1076414" y="4377894"/>
            <a:chExt cx="22325581" cy="3525134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  <a:grpFill/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624" y="8905297"/>
                <a:ext cx="3099843" cy="4888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ED7D31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>
                    <a:solidFill>
                      <a:srgbClr val="ED7D31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ED7D31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rgbClr val="ED7D31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25435" y="1931840"/>
            <a:ext cx="23163213" cy="830997"/>
            <a:chOff x="168274" y="1892299"/>
            <a:chExt cx="19202401" cy="830995"/>
          </a:xfrm>
        </p:grpSpPr>
        <p:sp>
          <p:nvSpPr>
            <p:cNvPr id="46" name="Rounded Rectangle 45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936957" y="1936985"/>
            <a:ext cx="211422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endParaRPr lang="en-US" sz="4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60920" y="4868594"/>
                <a:ext cx="20928396" cy="1787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"/>
                </a:pP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920" y="4868594"/>
                <a:ext cx="20928396" cy="1787669"/>
              </a:xfrm>
              <a:prstGeom prst="rect">
                <a:avLst/>
              </a:prstGeom>
              <a:blipFill>
                <a:blip r:embed="rId3"/>
                <a:stretch>
                  <a:fillRect l="-1078" t="-1024" b="-14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14744" y="6958225"/>
                <a:ext cx="20736501" cy="1533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v"/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744" y="6958225"/>
                <a:ext cx="20736501" cy="1533177"/>
              </a:xfrm>
              <a:prstGeom prst="rect">
                <a:avLst/>
              </a:prstGeom>
              <a:blipFill>
                <a:blip r:embed="rId4"/>
                <a:stretch>
                  <a:fillRect l="-1058" t="-8333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19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325435" y="1931840"/>
            <a:ext cx="23163213" cy="830997"/>
            <a:chOff x="168274" y="1892299"/>
            <a:chExt cx="19202401" cy="830995"/>
          </a:xfrm>
        </p:grpSpPr>
        <p:sp>
          <p:nvSpPr>
            <p:cNvPr id="46" name="Rounded Rectangle 45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936957" y="1936985"/>
            <a:ext cx="211422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endParaRPr lang="en-US" sz="4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38200" y="3200400"/>
            <a:ext cx="22650448" cy="7239000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2" name="Group 67"/>
          <p:cNvGrpSpPr/>
          <p:nvPr/>
        </p:nvGrpSpPr>
        <p:grpSpPr>
          <a:xfrm>
            <a:off x="815533" y="2971798"/>
            <a:ext cx="3604067" cy="1371602"/>
            <a:chOff x="1311958" y="3405486"/>
            <a:chExt cx="3343539" cy="988717"/>
          </a:xfrm>
        </p:grpSpPr>
        <p:sp>
          <p:nvSpPr>
            <p:cNvPr id="44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50671" y="3646323"/>
              <a:ext cx="2404826" cy="747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</a:t>
              </a:r>
              <a:r>
                <a:rPr lang="en-US" sz="4600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vi-VN" sz="4600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1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98629" y="4335829"/>
                <a:ext cx="10412372" cy="3665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𝑶𝑨𝑩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𝑪𝑬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//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𝑪𝑭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//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629" y="4335829"/>
                <a:ext cx="10412372" cy="3665171"/>
              </a:xfrm>
              <a:prstGeom prst="rect">
                <a:avLst/>
              </a:prstGeom>
              <a:blipFill>
                <a:blip r:embed="rId3"/>
                <a:stretch>
                  <a:fillRect l="-2341" t="-2658" r="-2341" b="-3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98889" y="8077200"/>
                <a:ext cx="9930924" cy="888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  <a:buFont typeface="+mj-lt"/>
                  <a:buAutoNum type="alphaLcParenR"/>
                </a:pP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𝑶𝑬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𝑶𝑭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889" y="8077200"/>
                <a:ext cx="9930924" cy="888577"/>
              </a:xfrm>
              <a:prstGeom prst="rect">
                <a:avLst/>
              </a:prstGeom>
              <a:blipFill>
                <a:blip r:embed="rId4"/>
                <a:stretch>
                  <a:fillRect l="-2515" t="-2740" r="-1534" b="-30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77585" y="9220200"/>
                <a:ext cx="7550465" cy="888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585" y="9220200"/>
                <a:ext cx="7550465" cy="888577"/>
              </a:xfrm>
              <a:prstGeom prst="rect">
                <a:avLst/>
              </a:prstGeom>
              <a:blipFill>
                <a:blip r:embed="rId5"/>
                <a:stretch>
                  <a:fillRect l="-3309" t="-2069" r="-2260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Picture 7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436" y="3503332"/>
            <a:ext cx="11196039" cy="6555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36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457200" y="1752600"/>
            <a:ext cx="23164800" cy="899160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8" name="Group 60"/>
          <p:cNvGrpSpPr/>
          <p:nvPr/>
        </p:nvGrpSpPr>
        <p:grpSpPr>
          <a:xfrm>
            <a:off x="493643" y="1650247"/>
            <a:ext cx="3367532" cy="1196639"/>
            <a:chOff x="1224541" y="6305967"/>
            <a:chExt cx="3300487" cy="885307"/>
          </a:xfrm>
        </p:grpSpPr>
        <p:sp>
          <p:nvSpPr>
            <p:cNvPr id="79" name="Freeform 20"/>
            <p:cNvSpPr>
              <a:spLocks/>
            </p:cNvSpPr>
            <p:nvPr/>
          </p:nvSpPr>
          <p:spPr bwMode="auto">
            <a:xfrm rot="16200000" flipV="1">
              <a:off x="2746326" y="5372727"/>
              <a:ext cx="828631" cy="2728772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96330" y="6305967"/>
              <a:ext cx="2053767" cy="885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Trả lời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Round Diagonal Corner Rectangle 80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83" name="Picture 8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0" y="2062969"/>
            <a:ext cx="9363075" cy="563323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5800" y="2763008"/>
                <a:ext cx="13182600" cy="2341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arenR"/>
                </a:pP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𝑪𝑬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//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𝑪𝑭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//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𝑶𝑬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𝑶𝑨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𝑩𝑨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𝑶𝑭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𝑶𝑩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763008"/>
                <a:ext cx="13182600" cy="2341795"/>
              </a:xfrm>
              <a:prstGeom prst="rect">
                <a:avLst/>
              </a:prstGeom>
              <a:blipFill>
                <a:blip r:embed="rId4"/>
                <a:stretch>
                  <a:fillRect l="-1896" b="-4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85800" y="5077488"/>
                <a:ext cx="10972800" cy="2041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𝑶𝑬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𝑶𝑬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𝑶𝑬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077488"/>
                <a:ext cx="10972800" cy="2041969"/>
              </a:xfrm>
              <a:prstGeom prst="rect">
                <a:avLst/>
              </a:prstGeom>
              <a:blipFill>
                <a:blip r:embed="rId5"/>
                <a:stretch>
                  <a:fillRect l="-2278" b="-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4397" y="7054604"/>
                <a:ext cx="12192000" cy="23343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𝑶𝑭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𝑶𝑭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𝑶𝑭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97" y="7054604"/>
                <a:ext cx="12192000" cy="2334357"/>
              </a:xfrm>
              <a:prstGeom prst="rect">
                <a:avLst/>
              </a:prstGeom>
              <a:blipFill>
                <a:blip r:embed="rId6"/>
                <a:stretch>
                  <a:fillRect b="-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85800" y="9267368"/>
                <a:ext cx="20955000" cy="1213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𝑶𝑬𝑪𝑭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𝑶𝑭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9267368"/>
                <a:ext cx="20955000" cy="1213345"/>
              </a:xfrm>
              <a:prstGeom prst="rect">
                <a:avLst/>
              </a:prstGeom>
              <a:blipFill>
                <a:blip r:embed="rId7"/>
                <a:stretch>
                  <a:fillRect l="-1193"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ounded Rectangle 84"/>
          <p:cNvSpPr/>
          <p:nvPr/>
        </p:nvSpPr>
        <p:spPr>
          <a:xfrm>
            <a:off x="672548" y="11209566"/>
            <a:ext cx="23164800" cy="2053579"/>
          </a:xfrm>
          <a:prstGeom prst="roundRect">
            <a:avLst>
              <a:gd name="adj" fmla="val 411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211258" y="11208318"/>
            <a:ext cx="21429542" cy="2812482"/>
            <a:chOff x="1076414" y="4377894"/>
            <a:chExt cx="21374844" cy="2583882"/>
          </a:xfrm>
        </p:grpSpPr>
        <p:sp>
          <p:nvSpPr>
            <p:cNvPr id="105" name="TextBox 104"/>
            <p:cNvSpPr txBox="1"/>
            <p:nvPr/>
          </p:nvSpPr>
          <p:spPr>
            <a:xfrm>
              <a:off x="2473337" y="6344620"/>
              <a:ext cx="19977921" cy="61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6" name="Group 65"/>
            <p:cNvGrpSpPr/>
            <p:nvPr/>
          </p:nvGrpSpPr>
          <p:grpSpPr>
            <a:xfrm>
              <a:off x="1076414" y="4377894"/>
              <a:ext cx="3776573" cy="781943"/>
              <a:chOff x="166396" y="8755081"/>
              <a:chExt cx="3776573" cy="781943"/>
            </a:xfrm>
          </p:grpSpPr>
          <p:sp>
            <p:nvSpPr>
              <p:cNvPr id="107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558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8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0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21" name="TextBox 120"/>
          <p:cNvSpPr txBox="1"/>
          <p:nvPr/>
        </p:nvSpPr>
        <p:spPr>
          <a:xfrm>
            <a:off x="1080671" y="11171875"/>
            <a:ext cx="2893414" cy="81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46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endParaRPr lang="en-US" sz="46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267200" y="11459539"/>
                <a:ext cx="19124573" cy="1646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1459539"/>
                <a:ext cx="19124573" cy="1646861"/>
              </a:xfrm>
              <a:prstGeom prst="rect">
                <a:avLst/>
              </a:prstGeom>
              <a:blipFill>
                <a:blip r:embed="rId8"/>
                <a:stretch>
                  <a:fillRect l="-1275" t="-2222" r="-1275" b="-1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0837323" y="2362200"/>
                <a:ext cx="2186048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7323" y="2362200"/>
                <a:ext cx="2186048" cy="8560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0837323" y="3319801"/>
                <a:ext cx="2213298" cy="87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𝑶𝑩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7323" y="3319801"/>
                <a:ext cx="2213298" cy="87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13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  <p:bldP spid="85" grpId="0" animBg="1"/>
      <p:bldP spid="121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1923568"/>
            <a:ext cx="13944600" cy="11576010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2188002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87001" y="2554589"/>
            <a:ext cx="132220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vi-VN" sz="4800" b="1" dirty="0" smtClean="0">
                <a:solidFill>
                  <a:srgbClr val="FFFF00"/>
                </a:solidFill>
                <a:latin typeface="+mj-lt"/>
              </a:rPr>
              <a:t>IV.  </a:t>
            </a:r>
          </a:p>
          <a:p>
            <a:pPr lvl="0">
              <a:lnSpc>
                <a:spcPct val="150000"/>
              </a:lnSpc>
            </a:pPr>
            <a:r>
              <a:rPr lang="vi-VN" sz="4400" b="1" dirty="0" smtClean="0">
                <a:solidFill>
                  <a:schemeClr val="bg1"/>
                </a:solidFill>
                <a:latin typeface="Times New Roman"/>
              </a:rPr>
              <a:t>HỆ </a:t>
            </a:r>
            <a:r>
              <a:rPr lang="vi-VN" sz="4400" b="1" dirty="0">
                <a:solidFill>
                  <a:schemeClr val="bg1"/>
                </a:solidFill>
                <a:latin typeface="Times New Roman"/>
              </a:rPr>
              <a:t>THỨC LƯỢNG TRONG TAM GIÁC. </a:t>
            </a:r>
            <a:r>
              <a:rPr lang="vi-VN" sz="4400" b="1" dirty="0" smtClean="0">
                <a:solidFill>
                  <a:schemeClr val="bg1"/>
                </a:solidFill>
                <a:latin typeface="Times New Roman"/>
              </a:rPr>
              <a:t>VECTƠ</a:t>
            </a:r>
            <a:endParaRPr lang="vi-VN" sz="4400" b="1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705600"/>
            <a:ext cx="13222030" cy="157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§5.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15477" y="8991599"/>
            <a:ext cx="722911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Luyện</a:t>
            </a:r>
            <a:r>
              <a:rPr lang="en-US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endParaRPr lang="vi-VN" sz="6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11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95105" y="1582045"/>
            <a:ext cx="22523666" cy="5343118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81943" y="2156882"/>
            <a:ext cx="4449731" cy="1239614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1242" y="1770355"/>
              <a:ext cx="2191852" cy="73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1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/</a:t>
              </a:r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Sgk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2" name="Group 10"/>
          <p:cNvGrpSpPr/>
          <p:nvPr/>
        </p:nvGrpSpPr>
        <p:grpSpPr>
          <a:xfrm>
            <a:off x="1095105" y="7266685"/>
            <a:ext cx="22523666" cy="6198894"/>
            <a:chOff x="-2959433" y="-4300468"/>
            <a:chExt cx="17899203" cy="8744961"/>
          </a:xfrm>
        </p:grpSpPr>
        <p:sp>
          <p:nvSpPr>
            <p:cNvPr id="34" name="Rounded Rectangle 33"/>
            <p:cNvSpPr/>
            <p:nvPr/>
          </p:nvSpPr>
          <p:spPr>
            <a:xfrm>
              <a:off x="-2959433" y="-4077313"/>
              <a:ext cx="17899203" cy="85218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Group 60"/>
            <p:cNvGrpSpPr/>
            <p:nvPr/>
          </p:nvGrpSpPr>
          <p:grpSpPr>
            <a:xfrm>
              <a:off x="-2959433" y="-4300468"/>
              <a:ext cx="2971846" cy="1182601"/>
              <a:chOff x="-3005403" y="-3861901"/>
              <a:chExt cx="2971846" cy="1182601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16200000" flipV="1">
                <a:off x="-2102807" y="-4748550"/>
                <a:ext cx="1166654" cy="297184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ound Diagonal Corner Rectangle 37"/>
              <p:cNvSpPr/>
              <p:nvPr/>
            </p:nvSpPr>
            <p:spPr>
              <a:xfrm flipV="1">
                <a:off x="-2947425" y="-3861901"/>
                <a:ext cx="775122" cy="112854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-2855626" y="-3729885"/>
                <a:ext cx="528819" cy="103417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381476" y="7336252"/>
            <a:ext cx="20537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 lời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61855" y="2259560"/>
                <a:ext cx="17968406" cy="2633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𝑴𝑵𝑷𝑸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𝑷𝑸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𝑴𝑵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𝑷𝑸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15000"/>
                  </a:lnSpc>
                  <a:spcAft>
                    <a:spcPts val="1600"/>
                  </a:spcAf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855" y="2259560"/>
                <a:ext cx="17968406" cy="2633541"/>
              </a:xfrm>
              <a:prstGeom prst="rect">
                <a:avLst/>
              </a:prstGeom>
              <a:blipFill>
                <a:blip r:embed="rId2"/>
                <a:stretch>
                  <a:fillRect l="-1391" t="-3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5231674" y="4893101"/>
            <a:ext cx="960122" cy="95427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88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EAB28B1D-EE56-45E4-BBB8-99A09659EF02}"/>
              </a:ext>
            </a:extLst>
          </p:cNvPr>
          <p:cNvSpPr/>
          <p:nvPr/>
        </p:nvSpPr>
        <p:spPr>
          <a:xfrm>
            <a:off x="2143905" y="10519043"/>
            <a:ext cx="14565787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9840">
              <a:lnSpc>
                <a:spcPct val="107000"/>
              </a:lnSpc>
              <a:spcAft>
                <a:spcPts val="1600"/>
              </a:spcAft>
              <a:tabLst>
                <a:tab pos="3474720" algn="l"/>
              </a:tabLst>
            </a:pPr>
            <a:r>
              <a:rPr lang="vi-VN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vi-VN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08360" y="9103930"/>
                <a:ext cx="13877582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𝑰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𝑸𝑷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𝑷𝑸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360" y="9103930"/>
                <a:ext cx="13877582" cy="856068"/>
              </a:xfrm>
              <a:prstGeom prst="rect">
                <a:avLst/>
              </a:prstGeom>
              <a:blipFill>
                <a:blip r:embed="rId3"/>
                <a:stretch>
                  <a:fillRect l="-1757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75" y="8359232"/>
            <a:ext cx="6039784" cy="387855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61854" y="3820569"/>
                <a:ext cx="15639212" cy="2054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solidFill>
                      <a:srgbClr val="00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𝑷𝑸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		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𝑴𝑸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𝑵𝑷</m:t>
                        </m:r>
                      </m:e>
                    </m:acc>
                  </m:oMath>
                </a14:m>
                <a:endPara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𝑷𝑸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           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𝑴𝑸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𝑵𝑷</m:t>
                        </m:r>
                      </m:e>
                    </m:acc>
                  </m:oMath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854" y="3820569"/>
                <a:ext cx="15639212" cy="2054152"/>
              </a:xfrm>
              <a:prstGeom prst="rect">
                <a:avLst/>
              </a:prstGeom>
              <a:blipFill>
                <a:blip r:embed="rId5"/>
                <a:stretch>
                  <a:fillRect l="-1598" t="-1484" b="-8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24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37124" y="1600199"/>
            <a:ext cx="22387924" cy="4275477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44279" y="2260410"/>
            <a:ext cx="4449729" cy="1239614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1243" y="1770355"/>
              <a:ext cx="2191853" cy="73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2/</a:t>
              </a:r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Sgk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2" name="Group 10"/>
          <p:cNvGrpSpPr/>
          <p:nvPr/>
        </p:nvGrpSpPr>
        <p:grpSpPr>
          <a:xfrm>
            <a:off x="937126" y="6192655"/>
            <a:ext cx="22426436" cy="6712954"/>
            <a:chOff x="-2959433" y="-4300468"/>
            <a:chExt cx="17899203" cy="8744961"/>
          </a:xfrm>
        </p:grpSpPr>
        <p:sp>
          <p:nvSpPr>
            <p:cNvPr id="34" name="Rounded Rectangle 33"/>
            <p:cNvSpPr/>
            <p:nvPr/>
          </p:nvSpPr>
          <p:spPr>
            <a:xfrm>
              <a:off x="-2959433" y="-4077313"/>
              <a:ext cx="17899203" cy="85218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Group 60"/>
            <p:cNvGrpSpPr/>
            <p:nvPr/>
          </p:nvGrpSpPr>
          <p:grpSpPr>
            <a:xfrm>
              <a:off x="-2959433" y="-4300468"/>
              <a:ext cx="2971846" cy="1182601"/>
              <a:chOff x="-3005403" y="-3861901"/>
              <a:chExt cx="2971846" cy="1182601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16200000" flipV="1">
                <a:off x="-2102807" y="-4748550"/>
                <a:ext cx="1166654" cy="297184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ound Diagonal Corner Rectangle 37"/>
              <p:cNvSpPr/>
              <p:nvPr/>
            </p:nvSpPr>
            <p:spPr>
              <a:xfrm flipV="1">
                <a:off x="-2947425" y="-3861901"/>
                <a:ext cx="775122" cy="112854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-2855626" y="-3729885"/>
                <a:ext cx="528819" cy="103417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261613" y="6293159"/>
            <a:ext cx="20537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 lời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285513" y="2397016"/>
                <a:ext cx="9394559" cy="1415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</a:t>
                </a:r>
                <a:r>
                  <a:rPr lang="en-US" sz="8600" dirty="0">
                    <a:solidFill>
                      <a:prstClr val="black"/>
                    </a:solidFill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 </a:t>
                </a:r>
                <a:endParaRPr lang="en-US" sz="8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513" y="2397016"/>
                <a:ext cx="9394559" cy="1415772"/>
              </a:xfrm>
              <a:prstGeom prst="rect">
                <a:avLst/>
              </a:prstGeom>
              <a:blipFill>
                <a:blip r:embed="rId2"/>
                <a:stretch>
                  <a:fillRect l="-2596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730" y="7791407"/>
            <a:ext cx="5595488" cy="14059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689473" y="6997913"/>
                <a:ext cx="12790489" cy="2041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rgbClr val="00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. </m:t>
                    </m:r>
                  </m:oMath>
                </a14:m>
                <a:endParaRPr lang="en-US" sz="8600" b="1" dirty="0">
                  <a:solidFill>
                    <a:srgbClr val="000000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473" y="6997913"/>
                <a:ext cx="12790489" cy="2041969"/>
              </a:xfrm>
              <a:prstGeom prst="rect">
                <a:avLst/>
              </a:prstGeom>
              <a:blipFill>
                <a:blip r:embed="rId4"/>
                <a:stretch>
                  <a:fillRect l="-1907" r="-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712338" y="8970680"/>
                <a:ext cx="11704060" cy="2719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𝑨𝑫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338" y="8970680"/>
                <a:ext cx="11704060" cy="2719078"/>
              </a:xfrm>
              <a:prstGeom prst="rect">
                <a:avLst/>
              </a:prstGeom>
              <a:blipFill>
                <a:blip r:embed="rId5"/>
                <a:stretch>
                  <a:fillRect l="-2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557" y="9698867"/>
            <a:ext cx="8379066" cy="151682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94186" y="3453188"/>
                <a:ext cx="11056553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186" y="3453188"/>
                <a:ext cx="11056553" cy="1067152"/>
              </a:xfrm>
              <a:prstGeom prst="rect">
                <a:avLst/>
              </a:prstGeom>
              <a:blipFill>
                <a:blip r:embed="rId7"/>
                <a:stretch>
                  <a:fillRect l="-2260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42432" y="4315984"/>
                <a:ext cx="11904028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432" y="4315984"/>
                <a:ext cx="11904028" cy="1067152"/>
              </a:xfrm>
              <a:prstGeom prst="rect">
                <a:avLst/>
              </a:prstGeom>
              <a:blipFill>
                <a:blip r:embed="rId8"/>
                <a:stretch>
                  <a:fillRect l="-2048" r="-1126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44024" y="8064281"/>
                <a:ext cx="1009122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024" y="8064281"/>
                <a:ext cx="10091224" cy="769441"/>
              </a:xfrm>
              <a:prstGeom prst="rect">
                <a:avLst/>
              </a:prstGeom>
              <a:blipFill>
                <a:blip r:embed="rId9"/>
                <a:stretch>
                  <a:fillRect l="-241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03088" y="10986037"/>
                <a:ext cx="12192000" cy="14465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ngoài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𝑫𝑨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𝟗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𝒄𝒎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088" y="10986037"/>
                <a:ext cx="12192000" cy="1446550"/>
              </a:xfrm>
              <a:prstGeom prst="rect">
                <a:avLst/>
              </a:prstGeom>
              <a:blipFill>
                <a:blip r:embed="rId10"/>
                <a:stretch>
                  <a:fillRect l="-2000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203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1" grpId="0"/>
      <p:bldP spid="42" grpId="0"/>
      <p:bldP spid="49" grpId="0"/>
      <p:bldP spid="2" grpId="0"/>
      <p:bldP spid="3" grpId="0"/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37425" y="2433014"/>
            <a:ext cx="22699730" cy="1453186"/>
            <a:chOff x="721799" y="1603075"/>
            <a:chExt cx="22602713" cy="1453186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453186"/>
              <a:chOff x="1268078" y="3405486"/>
              <a:chExt cx="22602713" cy="145318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27927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2565335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hỏi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413033" y="1938233"/>
              <a:ext cx="172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1. </a:t>
              </a:r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Hãy nêu khái niệm tổng của hai </a:t>
              </a:r>
              <a:r>
                <a:rPr lang="vi-VN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vectơ?</a:t>
              </a:r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8608916" y="1716321"/>
            <a:ext cx="510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KHỞI ĐỘNG</a:t>
            </a:r>
            <a:endParaRPr lang="en-US" sz="4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8" name="Group 10"/>
          <p:cNvGrpSpPr/>
          <p:nvPr/>
        </p:nvGrpSpPr>
        <p:grpSpPr>
          <a:xfrm>
            <a:off x="1037425" y="4289808"/>
            <a:ext cx="22646617" cy="9121393"/>
            <a:chOff x="1270511" y="5867400"/>
            <a:chExt cx="22623651" cy="7917254"/>
          </a:xfrm>
        </p:grpSpPr>
        <p:sp>
          <p:nvSpPr>
            <p:cNvPr id="79" name="Rounded Rectangle 78"/>
            <p:cNvSpPr/>
            <p:nvPr/>
          </p:nvSpPr>
          <p:spPr>
            <a:xfrm>
              <a:off x="1272210" y="6139009"/>
              <a:ext cx="22621952" cy="76456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81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Round Diagonal Corner Rectangle 8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1301232" y="5539471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sz="4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vi-VN" sz="4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0CB3E50B-31D6-4D82-9A87-C5F414F0907E}"/>
                  </a:ext>
                </a:extLst>
              </p:cNvPr>
              <p:cNvSpPr txBox="1"/>
              <p:nvPr/>
            </p:nvSpPr>
            <p:spPr>
              <a:xfrm>
                <a:off x="1635854" y="6387900"/>
                <a:ext cx="9687987" cy="1647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2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1 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 ý,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CB3E50B-31D6-4D82-9A87-C5F414F09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54" y="6387900"/>
                <a:ext cx="9687987" cy="1647887"/>
              </a:xfrm>
              <a:prstGeom prst="rect">
                <a:avLst/>
              </a:prstGeom>
              <a:blipFill rotWithShape="1">
                <a:blip r:embed="rId3"/>
                <a:stretch>
                  <a:fillRect l="-2516" t="-1852" b="-162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1732087" y="8435791"/>
                <a:ext cx="8312675" cy="17668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 smtClean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087" y="8435791"/>
                <a:ext cx="8312675" cy="1766894"/>
              </a:xfrm>
              <a:prstGeom prst="rect">
                <a:avLst/>
              </a:prstGeom>
              <a:blipFill rotWithShape="1">
                <a:blip r:embed="rId4"/>
                <a:stretch>
                  <a:fillRect l="-2933" t="-1379" b="-151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916800" y="11444068"/>
            <a:ext cx="94070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còn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gọi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cộng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46252" y="10242448"/>
                <a:ext cx="6289370" cy="87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252" y="10242448"/>
                <a:ext cx="6289370" cy="870110"/>
              </a:xfrm>
              <a:prstGeom prst="rect">
                <a:avLst/>
              </a:prstGeom>
              <a:blipFill rotWithShape="1">
                <a:blip r:embed="rId5"/>
                <a:stretch>
                  <a:fillRect l="-3973" t="-3497" b="-314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="" xmlns:a16="http://schemas.microsoft.com/office/drawing/2014/main" id="{FF79615B-0F28-408D-B5DC-78F9DB976779}"/>
              </a:ext>
            </a:extLst>
          </p:cNvPr>
          <p:cNvCxnSpPr/>
          <p:nvPr/>
        </p:nvCxnSpPr>
        <p:spPr>
          <a:xfrm flipV="1">
            <a:off x="14941103" y="6590404"/>
            <a:ext cx="2199608" cy="134983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="" xmlns:a16="http://schemas.microsoft.com/office/drawing/2014/main" id="{9939B816-7E8E-477B-8EAC-628BA8DA82B3}"/>
              </a:ext>
            </a:extLst>
          </p:cNvPr>
          <p:cNvCxnSpPr>
            <a:cxnSpLocks/>
          </p:cNvCxnSpPr>
          <p:nvPr/>
        </p:nvCxnSpPr>
        <p:spPr>
          <a:xfrm>
            <a:off x="18727444" y="6251734"/>
            <a:ext cx="1395259" cy="1409446"/>
          </a:xfrm>
          <a:prstGeom prst="straightConnector1">
            <a:avLst/>
          </a:prstGeom>
          <a:ln w="5715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="" xmlns:a16="http://schemas.microsoft.com/office/drawing/2014/main" id="{33402EEF-20A4-40AF-ABFA-A285B9EDA7C7}"/>
              </a:ext>
            </a:extLst>
          </p:cNvPr>
          <p:cNvCxnSpPr>
            <a:cxnSpLocks/>
          </p:cNvCxnSpPr>
          <p:nvPr/>
        </p:nvCxnSpPr>
        <p:spPr>
          <a:xfrm flipV="1">
            <a:off x="15556372" y="8778311"/>
            <a:ext cx="2532932" cy="14641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0C1F9605-E447-4D10-95C2-0F692AE86CFE}"/>
                  </a:ext>
                </a:extLst>
              </p:cNvPr>
              <p:cNvSpPr txBox="1"/>
              <p:nvPr/>
            </p:nvSpPr>
            <p:spPr>
              <a:xfrm>
                <a:off x="15440367" y="6503958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C1F9605-E447-4D10-95C2-0F692AE86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0367" y="6503958"/>
                <a:ext cx="699928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CEA23ABE-2DAD-45C8-862A-7B6DB0121AAB}"/>
                  </a:ext>
                </a:extLst>
              </p:cNvPr>
              <p:cNvSpPr txBox="1"/>
              <p:nvPr/>
            </p:nvSpPr>
            <p:spPr>
              <a:xfrm>
                <a:off x="19357007" y="6190711"/>
                <a:ext cx="633190" cy="799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EA23ABE-2DAD-45C8-862A-7B6DB0121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7007" y="6190711"/>
                <a:ext cx="633190" cy="7993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="" xmlns:a16="http://schemas.microsoft.com/office/drawing/2014/main" id="{3FDEEC75-B09B-4928-9E68-D12C882DB91B}"/>
                  </a:ext>
                </a:extLst>
              </p:cNvPr>
              <p:cNvSpPr txBox="1"/>
              <p:nvPr/>
            </p:nvSpPr>
            <p:spPr>
              <a:xfrm>
                <a:off x="15206408" y="9916861"/>
                <a:ext cx="69992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m:t></m:t>
                      </m:r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  <a:sym typeface="Symbol"/>
                        </a:rPr>
                        <m:t> </m:t>
                      </m:r>
                    </m:oMath>
                  </m:oMathPara>
                </a14:m>
                <a:endParaRPr lang="en-US" sz="4000" b="1" i="1" spc="-150" dirty="0" smtClean="0">
                  <a:solidFill>
                    <a:srgbClr val="C0504D"/>
                  </a:solidFill>
                  <a:latin typeface="Cambria Math"/>
                  <a:ea typeface="Tahoma" pitchFamily="34" charset="0"/>
                  <a:cs typeface="Tahoma" pitchFamily="34" charset="0"/>
                  <a:sym typeface="Symbo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</m:oMath>
                  </m:oMathPara>
                </a14:m>
                <a:endParaRPr lang="en-US" dirty="0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DEEC75-B09B-4928-9E68-D12C882DB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6408" y="9916861"/>
                <a:ext cx="699928" cy="132343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="" xmlns:a16="http://schemas.microsoft.com/office/drawing/2014/main" id="{ACDFAD67-9D2F-4130-ADEC-6C9D17BF8875}"/>
                  </a:ext>
                </a:extLst>
              </p:cNvPr>
              <p:cNvSpPr txBox="1"/>
              <p:nvPr/>
            </p:nvSpPr>
            <p:spPr>
              <a:xfrm>
                <a:off x="17348162" y="8035786"/>
                <a:ext cx="7411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</m:oMath>
                  </m:oMathPara>
                </a14:m>
                <a:endParaRPr lang="en-US" dirty="0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CDFAD67-9D2F-4130-ADEC-6C9D17BF8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8162" y="8035786"/>
                <a:ext cx="741141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="" xmlns:a16="http://schemas.microsoft.com/office/drawing/2014/main" id="{013DB7A4-1D5D-4F48-80C0-5D89FEF8CAA9}"/>
                  </a:ext>
                </a:extLst>
              </p:cNvPr>
              <p:cNvSpPr txBox="1"/>
              <p:nvPr/>
            </p:nvSpPr>
            <p:spPr>
              <a:xfrm>
                <a:off x="18895768" y="10091398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m:oMathPara>
                </a14:m>
                <a:endParaRPr lang="en-US" dirty="0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13DB7A4-1D5D-4F48-80C0-5D89FEF8C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5768" y="10091398"/>
                <a:ext cx="699928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Straight Arrow Connector 109">
            <a:extLst>
              <a:ext uri="{FF2B5EF4-FFF2-40B4-BE49-F238E27FC236}">
                <a16:creationId xmlns="" xmlns:a16="http://schemas.microsoft.com/office/drawing/2014/main" id="{0C564F5E-2324-4DDD-87F8-C81326B58822}"/>
              </a:ext>
            </a:extLst>
          </p:cNvPr>
          <p:cNvCxnSpPr>
            <a:cxnSpLocks/>
          </p:cNvCxnSpPr>
          <p:nvPr/>
        </p:nvCxnSpPr>
        <p:spPr>
          <a:xfrm flipV="1">
            <a:off x="15556372" y="10242448"/>
            <a:ext cx="3689360" cy="79526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="" xmlns:a16="http://schemas.microsoft.com/office/drawing/2014/main" id="{F037C8D7-A2B1-495C-A121-9777FBB6EFE1}"/>
                  </a:ext>
                </a:extLst>
              </p:cNvPr>
              <p:cNvSpPr txBox="1"/>
              <p:nvPr/>
            </p:nvSpPr>
            <p:spPr>
              <a:xfrm>
                <a:off x="16615291" y="10440914"/>
                <a:ext cx="1408338" cy="799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spc="-15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037C8D7-A2B1-495C-A121-9777FBB6E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5291" y="10440914"/>
                <a:ext cx="1408338" cy="79938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Arrow Connector 111">
            <a:extLst>
              <a:ext uri="{FF2B5EF4-FFF2-40B4-BE49-F238E27FC236}">
                <a16:creationId xmlns="" xmlns:a16="http://schemas.microsoft.com/office/drawing/2014/main" id="{5B6AB0D7-9226-4431-84B6-FE5CB52F7D4E}"/>
              </a:ext>
            </a:extLst>
          </p:cNvPr>
          <p:cNvCxnSpPr>
            <a:cxnSpLocks/>
          </p:cNvCxnSpPr>
          <p:nvPr/>
        </p:nvCxnSpPr>
        <p:spPr>
          <a:xfrm>
            <a:off x="18069954" y="8853537"/>
            <a:ext cx="1175778" cy="134914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4" grpId="0"/>
      <p:bldP spid="2" grpId="0"/>
      <p:bldP spid="4" grpId="0"/>
      <p:bldP spid="73" grpId="0"/>
      <p:bldP spid="75" grpId="0"/>
      <p:bldP spid="101" grpId="0"/>
      <p:bldP spid="105" grpId="0"/>
      <p:bldP spid="109" grpId="0"/>
      <p:bldP spid="1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43032" y="1524000"/>
            <a:ext cx="22648488" cy="4431024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81943" y="2156882"/>
            <a:ext cx="4449729" cy="1239614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1243" y="1770355"/>
              <a:ext cx="2191853" cy="73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3/</a:t>
              </a:r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Sgk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2" name="Group 10"/>
          <p:cNvGrpSpPr/>
          <p:nvPr/>
        </p:nvGrpSpPr>
        <p:grpSpPr>
          <a:xfrm>
            <a:off x="933762" y="6809433"/>
            <a:ext cx="22648488" cy="6525478"/>
            <a:chOff x="-2959433" y="-4300468"/>
            <a:chExt cx="17899203" cy="8744961"/>
          </a:xfrm>
        </p:grpSpPr>
        <p:sp>
          <p:nvSpPr>
            <p:cNvPr id="34" name="Rounded Rectangle 33"/>
            <p:cNvSpPr/>
            <p:nvPr/>
          </p:nvSpPr>
          <p:spPr>
            <a:xfrm>
              <a:off x="-2959433" y="-4077313"/>
              <a:ext cx="17899203" cy="85218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Group 60"/>
            <p:cNvGrpSpPr/>
            <p:nvPr/>
          </p:nvGrpSpPr>
          <p:grpSpPr>
            <a:xfrm>
              <a:off x="-2959433" y="-4300468"/>
              <a:ext cx="2971846" cy="1182601"/>
              <a:chOff x="-3005403" y="-3861901"/>
              <a:chExt cx="2971846" cy="1182601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16200000" flipV="1">
                <a:off x="-2102807" y="-4748550"/>
                <a:ext cx="1166654" cy="297184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ound Diagonal Corner Rectangle 37"/>
              <p:cNvSpPr/>
              <p:nvPr/>
            </p:nvSpPr>
            <p:spPr>
              <a:xfrm flipV="1">
                <a:off x="-2947425" y="-3861901"/>
                <a:ext cx="775122" cy="112854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-2855626" y="-3729885"/>
                <a:ext cx="528819" cy="103417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298999" y="6841661"/>
            <a:ext cx="20537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 lời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40154" y="2356093"/>
                <a:ext cx="17572100" cy="1430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   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154" y="2356093"/>
                <a:ext cx="17572100" cy="1430969"/>
              </a:xfrm>
              <a:prstGeom prst="rect">
                <a:avLst/>
              </a:prstGeom>
              <a:blipFill>
                <a:blip r:embed="rId2"/>
                <a:stretch>
                  <a:fillRect l="-1387" t="-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0985" y="8122934"/>
            <a:ext cx="5854434" cy="3932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45173" y="7716411"/>
            <a:ext cx="141680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0" lvl="1" indent="-685800" algn="just">
              <a:buFont typeface="+mj-lt"/>
              <a:buAutoNum type="alphaLcParenR"/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93566" y="12271062"/>
                <a:ext cx="12631984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𝑴𝑷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566" y="12271062"/>
                <a:ext cx="12631984" cy="856068"/>
              </a:xfrm>
              <a:prstGeom prst="rect">
                <a:avLst/>
              </a:prstGeom>
              <a:blipFill>
                <a:blip r:embed="rId4"/>
                <a:stretch>
                  <a:fillRect l="-1979" t="-5714" r="-1110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80351" y="3985902"/>
                <a:ext cx="4981941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400" b="1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𝑨𝑷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𝑨𝑵</m:t>
                        </m:r>
                      </m:e>
                    </m:acc>
                  </m:oMath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351" y="3985902"/>
                <a:ext cx="4981941" cy="1067152"/>
              </a:xfrm>
              <a:prstGeom prst="rect">
                <a:avLst/>
              </a:prstGeom>
              <a:blipFill>
                <a:blip r:embed="rId5"/>
                <a:stretch>
                  <a:fillRect l="-4890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439794" y="3993622"/>
                <a:ext cx="5155579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𝑴𝑷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</m:oMath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9794" y="3993622"/>
                <a:ext cx="5155579" cy="856068"/>
              </a:xfrm>
              <a:prstGeom prst="rect">
                <a:avLst/>
              </a:prstGeom>
              <a:blipFill>
                <a:blip r:embed="rId6"/>
                <a:stretch>
                  <a:fillRect l="-4852" t="-7092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404449" y="3008744"/>
            <a:ext cx="53062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44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95100" y="11111514"/>
                <a:ext cx="13084351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𝑨𝑷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𝑷𝑩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𝑷𝑴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𝑨𝑵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100" y="11111514"/>
                <a:ext cx="13084351" cy="1067152"/>
              </a:xfrm>
              <a:prstGeom prst="rect">
                <a:avLst/>
              </a:prstGeom>
              <a:blipFill>
                <a:blip r:embed="rId7"/>
                <a:stretch>
                  <a:fillRect l="-1911" r="-1072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077211" y="10347989"/>
                <a:ext cx="1123897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𝑨𝑷𝑴𝑵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211" y="10347989"/>
                <a:ext cx="11238974" cy="769441"/>
              </a:xfrm>
              <a:prstGeom prst="rect">
                <a:avLst/>
              </a:prstGeom>
              <a:blipFill>
                <a:blip r:embed="rId8"/>
                <a:stretch>
                  <a:fillRect l="-2225" t="-17460" r="-135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006807" y="9332603"/>
                <a:ext cx="1119998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𝑷𝑴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𝑵𝑴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, 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807" y="9332603"/>
                <a:ext cx="11199989" cy="769441"/>
              </a:xfrm>
              <a:prstGeom prst="rect">
                <a:avLst/>
              </a:prstGeom>
              <a:blipFill>
                <a:blip r:embed="rId9"/>
                <a:stretch>
                  <a:fillRect t="-19841" r="-125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915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" grpId="0"/>
      <p:bldP spid="11" grpId="0"/>
      <p:bldP spid="2" grpId="0"/>
      <p:bldP spid="4" grpId="0"/>
      <p:bldP spid="9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87002" y="1558957"/>
            <a:ext cx="22753684" cy="4891512"/>
            <a:chOff x="2232209" y="3669566"/>
            <a:chExt cx="21112516" cy="4270289"/>
          </a:xfrm>
        </p:grpSpPr>
        <p:sp>
          <p:nvSpPr>
            <p:cNvPr id="6" name="Rounded Rectangle 5"/>
            <p:cNvSpPr/>
            <p:nvPr/>
          </p:nvSpPr>
          <p:spPr>
            <a:xfrm>
              <a:off x="2232209" y="3669566"/>
              <a:ext cx="21112516" cy="4270289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008436" y="3798301"/>
              <a:ext cx="171406" cy="636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vi-VN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1943" y="2156882"/>
            <a:ext cx="4449729" cy="1239614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1243" y="1770355"/>
              <a:ext cx="2191853" cy="73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7/</a:t>
              </a:r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Sgk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2" name="Group 10"/>
          <p:cNvGrpSpPr/>
          <p:nvPr/>
        </p:nvGrpSpPr>
        <p:grpSpPr>
          <a:xfrm>
            <a:off x="943032" y="6831354"/>
            <a:ext cx="22746096" cy="6335791"/>
            <a:chOff x="-2959433" y="-4300468"/>
            <a:chExt cx="17899203" cy="8744961"/>
          </a:xfrm>
        </p:grpSpPr>
        <p:sp>
          <p:nvSpPr>
            <p:cNvPr id="34" name="Rounded Rectangle 33"/>
            <p:cNvSpPr/>
            <p:nvPr/>
          </p:nvSpPr>
          <p:spPr>
            <a:xfrm>
              <a:off x="-2959433" y="-4077313"/>
              <a:ext cx="17899203" cy="85218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Group 60"/>
            <p:cNvGrpSpPr/>
            <p:nvPr/>
          </p:nvGrpSpPr>
          <p:grpSpPr>
            <a:xfrm>
              <a:off x="-2959433" y="-4300468"/>
              <a:ext cx="2971846" cy="1182601"/>
              <a:chOff x="-3005403" y="-3861901"/>
              <a:chExt cx="2971846" cy="1182601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16200000" flipV="1">
                <a:off x="-2102807" y="-4748550"/>
                <a:ext cx="1166654" cy="297184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ound Diagonal Corner Rectangle 37"/>
              <p:cNvSpPr/>
              <p:nvPr/>
            </p:nvSpPr>
            <p:spPr>
              <a:xfrm flipV="1">
                <a:off x="-2947425" y="-3861901"/>
                <a:ext cx="775122" cy="112854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-2855626" y="-3729885"/>
                <a:ext cx="528819" cy="103417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298999" y="6841661"/>
            <a:ext cx="20537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 lời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517584" y="2223285"/>
                <a:ext cx="15983880" cy="2185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𝑫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𝑬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584" y="2223285"/>
                <a:ext cx="15983880" cy="2185342"/>
              </a:xfrm>
              <a:prstGeom prst="rect">
                <a:avLst/>
              </a:prstGeom>
              <a:blipFill>
                <a:blip r:embed="rId2"/>
                <a:stretch>
                  <a:fillRect l="-1526" b="-4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46950" y="7800064"/>
                <a:ext cx="14777864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 algn="just">
                  <a:buFont typeface="+mj-lt"/>
                  <a:buAutoNum type="alphaLcParenR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𝑪𝑫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𝑩𝑫</m:t>
                        </m:r>
                      </m:e>
                    </m:acc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950" y="7800064"/>
                <a:ext cx="14777864" cy="856068"/>
              </a:xfrm>
              <a:prstGeom prst="rect">
                <a:avLst/>
              </a:prstGeom>
              <a:blipFill>
                <a:blip r:embed="rId3"/>
                <a:stretch>
                  <a:fillRect l="-1691" t="-6429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722" y="7933993"/>
            <a:ext cx="6971484" cy="405942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94083" y="11751374"/>
                <a:ext cx="11546815" cy="1415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600" b="1" dirty="0">
                    <a:solidFill>
                      <a:prstClr val="black"/>
                    </a:solidFill>
                    <a:ea typeface="Calibri" panose="020F0502020204030204" pitchFamily="34" charset="0"/>
                    <a:cs typeface="Calibri Light" panose="020F0302020204030204" pitchFamily="34" charset="0"/>
                  </a:rPr>
                  <a:t>  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𝑯𝑬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083" y="11751374"/>
                <a:ext cx="11546815" cy="1415772"/>
              </a:xfrm>
              <a:prstGeom prst="rect">
                <a:avLst/>
              </a:prstGeom>
              <a:blipFill>
                <a:blip r:embed="rId5"/>
                <a:stretch>
                  <a:fillRect r="-1162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943600" y="4474658"/>
                <a:ext cx="16858198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 algn="just">
                  <a:buFont typeface="+mj-lt"/>
                  <a:buAutoNum type="alphaLcParenR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𝑫𝑯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𝑯𝑬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474658"/>
                <a:ext cx="16858198" cy="856068"/>
              </a:xfrm>
              <a:prstGeom prst="rect">
                <a:avLst/>
              </a:prstGeom>
              <a:blipFill>
                <a:blip r:embed="rId6"/>
                <a:stretch>
                  <a:fillRect l="-1483" t="-6429" b="-3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72647" y="5494231"/>
                <a:ext cx="1182984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just"/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647" y="5494231"/>
                <a:ext cx="11829842" cy="769441"/>
              </a:xfrm>
              <a:prstGeom prst="rect">
                <a:avLst/>
              </a:prstGeom>
              <a:blipFill>
                <a:blip r:embed="rId7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06806" y="10687400"/>
                <a:ext cx="13628916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)=−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806" y="10687400"/>
                <a:ext cx="13628916" cy="1070358"/>
              </a:xfrm>
              <a:prstGeom prst="rect">
                <a:avLst/>
              </a:prstGeom>
              <a:blipFill>
                <a:blip r:embed="rId8"/>
                <a:stretch>
                  <a:fillRect r="-403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13188" y="9546512"/>
                <a:ext cx="9399304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𝑫𝑯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𝑩𝑯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𝑩𝑨</m:t>
                        </m:r>
                      </m:e>
                    </m:acc>
                  </m:oMath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188" y="9546512"/>
                <a:ext cx="9399304" cy="1070358"/>
              </a:xfrm>
              <a:prstGeom prst="rect">
                <a:avLst/>
              </a:prstGeom>
              <a:blipFill>
                <a:blip r:embed="rId9"/>
                <a:stretch>
                  <a:fillRect l="-2594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006807" y="8603193"/>
                <a:ext cx="13811794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807" y="8603193"/>
                <a:ext cx="13811794" cy="1070358"/>
              </a:xfrm>
              <a:prstGeom prst="rect">
                <a:avLst/>
              </a:prstGeom>
              <a:blipFill>
                <a:blip r:embed="rId10"/>
                <a:stretch>
                  <a:fillRect r="-265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159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" grpId="0"/>
      <p:bldP spid="9" grpId="0"/>
      <p:bldP spid="10" grpId="0"/>
      <p:bldP spid="4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43032" y="1558957"/>
            <a:ext cx="22753684" cy="4935700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81943" y="2156882"/>
            <a:ext cx="4449729" cy="1239614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1243" y="1770355"/>
              <a:ext cx="2191853" cy="73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7/</a:t>
              </a:r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Sgk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2" name="Group 10"/>
          <p:cNvGrpSpPr/>
          <p:nvPr/>
        </p:nvGrpSpPr>
        <p:grpSpPr>
          <a:xfrm>
            <a:off x="950620" y="6859029"/>
            <a:ext cx="22746096" cy="6108814"/>
            <a:chOff x="-2959433" y="-4300468"/>
            <a:chExt cx="17899203" cy="8744961"/>
          </a:xfrm>
        </p:grpSpPr>
        <p:sp>
          <p:nvSpPr>
            <p:cNvPr id="34" name="Rounded Rectangle 33"/>
            <p:cNvSpPr/>
            <p:nvPr/>
          </p:nvSpPr>
          <p:spPr>
            <a:xfrm>
              <a:off x="-2959433" y="-4077313"/>
              <a:ext cx="17899203" cy="85218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Group 60"/>
            <p:cNvGrpSpPr/>
            <p:nvPr/>
          </p:nvGrpSpPr>
          <p:grpSpPr>
            <a:xfrm>
              <a:off x="-2959433" y="-4300468"/>
              <a:ext cx="2790436" cy="1182601"/>
              <a:chOff x="-3005403" y="-3861901"/>
              <a:chExt cx="2790436" cy="1182601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16200000" flipV="1">
                <a:off x="-2193512" y="-4657845"/>
                <a:ext cx="1166654" cy="279043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ound Diagonal Corner Rectangle 37"/>
              <p:cNvSpPr/>
              <p:nvPr/>
            </p:nvSpPr>
            <p:spPr>
              <a:xfrm flipV="1">
                <a:off x="-2947425" y="-3861901"/>
                <a:ext cx="775122" cy="112854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-2855625" y="-3729885"/>
                <a:ext cx="465557" cy="103417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298999" y="6841661"/>
            <a:ext cx="20537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 lời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517583" y="2223285"/>
                <a:ext cx="17185662" cy="3831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𝑫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𝑬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85800" indent="-685800" algn="just">
                  <a:buFont typeface="+mj-lt"/>
                  <a:buAutoNum type="alphaLcParenR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𝑫𝑯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𝑯𝑬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685800" indent="-685800" algn="just">
                  <a:buFont typeface="+mj-lt"/>
                  <a:buAutoNum type="alphaLcParenR"/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583" y="2223285"/>
                <a:ext cx="17185662" cy="3831370"/>
              </a:xfrm>
              <a:prstGeom prst="rect">
                <a:avLst/>
              </a:prstGeom>
              <a:blipFill>
                <a:blip r:embed="rId2"/>
                <a:stretch>
                  <a:fillRect l="-1454" r="-1454" b="-6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894" y="7937533"/>
            <a:ext cx="6971484" cy="405942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56640" y="7876862"/>
                <a:ext cx="11523604" cy="1415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600" b="1" dirty="0">
                    <a:solidFill>
                      <a:prstClr val="black"/>
                    </a:solidFill>
                    <a:ea typeface="Calibri" panose="020F0502020204030204" pitchFamily="34" charset="0"/>
                    <a:cs typeface="Calibri Light" panose="020F0302020204030204" pitchFamily="34" charset="0"/>
                  </a:rPr>
                  <a:t>   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en-US" sz="8600" b="1" dirty="0">
                    <a:solidFill>
                      <a:prstClr val="black"/>
                    </a:solidFill>
                    <a:ea typeface="Calibri" panose="020F05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𝑫𝑯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640" y="7876862"/>
                <a:ext cx="11523604" cy="1415772"/>
              </a:xfrm>
              <a:prstGeom prst="rect">
                <a:avLst/>
              </a:prstGeom>
              <a:blipFill>
                <a:blip r:embed="rId4"/>
                <a:stretch>
                  <a:fillRect r="-1163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29162" y="9182269"/>
                <a:ext cx="922239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3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162" y="9182269"/>
                <a:ext cx="9222396" cy="769441"/>
              </a:xfrm>
              <a:prstGeom prst="rect">
                <a:avLst/>
              </a:prstGeom>
              <a:blipFill>
                <a:blip r:embed="rId5"/>
                <a:stretch>
                  <a:fillRect l="-2644" t="-16667" r="-185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317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70622" y="1523999"/>
            <a:ext cx="22548320" cy="2546675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19693" y="2256970"/>
            <a:ext cx="4449730" cy="1239614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913535" y="1770355"/>
              <a:ext cx="1227266" cy="73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8</a:t>
              </a:r>
            </a:p>
          </p:txBody>
        </p:sp>
      </p:grpSp>
      <p:grpSp>
        <p:nvGrpSpPr>
          <p:cNvPr id="32" name="Group 10"/>
          <p:cNvGrpSpPr/>
          <p:nvPr/>
        </p:nvGrpSpPr>
        <p:grpSpPr>
          <a:xfrm>
            <a:off x="970622" y="4584638"/>
            <a:ext cx="22548324" cy="8516452"/>
            <a:chOff x="-2959435" y="-4300470"/>
            <a:chExt cx="17899205" cy="8744963"/>
          </a:xfrm>
        </p:grpSpPr>
        <p:sp>
          <p:nvSpPr>
            <p:cNvPr id="34" name="Rounded Rectangle 33"/>
            <p:cNvSpPr/>
            <p:nvPr/>
          </p:nvSpPr>
          <p:spPr>
            <a:xfrm>
              <a:off x="-2959433" y="-4077313"/>
              <a:ext cx="17899203" cy="85218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Group 60"/>
            <p:cNvGrpSpPr/>
            <p:nvPr/>
          </p:nvGrpSpPr>
          <p:grpSpPr>
            <a:xfrm>
              <a:off x="-2959435" y="-4300470"/>
              <a:ext cx="2971846" cy="1166193"/>
              <a:chOff x="-3005405" y="-3861903"/>
              <a:chExt cx="2971846" cy="1166193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16200000" flipV="1">
                <a:off x="-1933533" y="-4917829"/>
                <a:ext cx="828101" cy="297184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ound Diagonal Corner Rectangle 37"/>
              <p:cNvSpPr/>
              <p:nvPr/>
            </p:nvSpPr>
            <p:spPr>
              <a:xfrm flipV="1">
                <a:off x="-2947425" y="-3861903"/>
                <a:ext cx="775123" cy="1032781"/>
              </a:xfrm>
              <a:prstGeom prst="round2DiagRect">
                <a:avLst>
                  <a:gd name="adj1" fmla="val 16667"/>
                  <a:gd name="adj2" fmla="val 10702"/>
                </a:avLst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-2855626" y="-3729885"/>
                <a:ext cx="528819" cy="103417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190419" y="4584639"/>
            <a:ext cx="20537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 lời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527738" y="2163762"/>
                <a:ext cx="17253884" cy="1237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738" y="2163762"/>
                <a:ext cx="17253884" cy="1237968"/>
              </a:xfrm>
              <a:prstGeom prst="rect">
                <a:avLst/>
              </a:prstGeom>
              <a:blipFill>
                <a:blip r:embed="rId2"/>
                <a:stretch>
                  <a:fillRect l="-1449" b="-9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215098" y="4853134"/>
            <a:ext cx="18303844" cy="319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600"/>
              </a:spcAft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đương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1600"/>
              </a:spcAft>
            </a:pPr>
            <a:r>
              <a:rPr lang="en-US" sz="4400" b="1" i="1" dirty="0">
                <a:solidFill>
                  <a:prstClr val="black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/>
            </a:r>
            <a:br>
              <a:rPr lang="en-US" sz="4400" b="1" i="1" dirty="0">
                <a:solidFill>
                  <a:prstClr val="black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en-US" sz="4400" b="1" i="1" dirty="0">
                <a:solidFill>
                  <a:prstClr val="black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/>
            </a:r>
            <a:br>
              <a:rPr lang="en-US" sz="4400" b="1" i="1" dirty="0">
                <a:solidFill>
                  <a:prstClr val="black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15099" y="12011965"/>
                <a:ext cx="14404905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𝑬𝑨𝑭𝑴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099" y="12011965"/>
                <a:ext cx="14404905" cy="816827"/>
              </a:xfrm>
              <a:prstGeom prst="rect">
                <a:avLst/>
              </a:prstGeom>
              <a:blipFill>
                <a:blip r:embed="rId3"/>
                <a:stretch>
                  <a:fillRect l="-1692" t="-17164" r="-761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69422" y="10822486"/>
                <a:ext cx="13950294" cy="1138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422" y="10822486"/>
                <a:ext cx="13950294" cy="1138838"/>
              </a:xfrm>
              <a:prstGeom prst="rect">
                <a:avLst/>
              </a:prstGeom>
              <a:blipFill>
                <a:blip r:embed="rId4"/>
                <a:stretch>
                  <a:fillRect l="-1747" r="-830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10760" y="8937075"/>
                <a:ext cx="12192000" cy="1863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𝑨𝑭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760" y="8937075"/>
                <a:ext cx="12192000" cy="1863331"/>
              </a:xfrm>
              <a:prstGeom prst="rect">
                <a:avLst/>
              </a:prstGeom>
              <a:blipFill>
                <a:blip r:embed="rId5"/>
                <a:stretch>
                  <a:fillRect l="-2000" t="-7516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831451" y="7551075"/>
                <a:ext cx="5737661" cy="1658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AM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AB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AC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451" y="7551075"/>
                <a:ext cx="5737661" cy="16586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800896" y="7030879"/>
                <a:ext cx="6621108" cy="859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MA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AB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AC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896" y="7030879"/>
                <a:ext cx="6621108" cy="8596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573667" y="6078833"/>
                <a:ext cx="9417065" cy="859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MA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MA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AB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)+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MA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AC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)=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667" y="6078833"/>
                <a:ext cx="9417065" cy="8596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606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" grpId="0"/>
      <p:bldP spid="9" grpId="0"/>
      <p:bldP spid="2" grpId="0"/>
      <p:bldP spid="4" grpId="0"/>
      <p:bldP spid="10" grpId="0"/>
      <p:bldP spid="12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90600" y="1773870"/>
            <a:ext cx="24553762" cy="8259494"/>
            <a:chOff x="1454596" y="2033958"/>
            <a:chExt cx="23690417" cy="5180792"/>
          </a:xfrm>
        </p:grpSpPr>
        <p:grpSp>
          <p:nvGrpSpPr>
            <p:cNvPr id="3" name="Group 5"/>
            <p:cNvGrpSpPr/>
            <p:nvPr/>
          </p:nvGrpSpPr>
          <p:grpSpPr>
            <a:xfrm>
              <a:off x="2533476" y="2087753"/>
              <a:ext cx="22611537" cy="5126997"/>
              <a:chOff x="1031413" y="66867"/>
              <a:chExt cx="8904185" cy="2018521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323924" y="66867"/>
                <a:ext cx="8611674" cy="201852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31413" y="1672079"/>
                <a:ext cx="7867095" cy="149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65"/>
            <p:cNvGrpSpPr/>
            <p:nvPr/>
          </p:nvGrpSpPr>
          <p:grpSpPr>
            <a:xfrm>
              <a:off x="1454596" y="2033958"/>
              <a:ext cx="5338857" cy="2877918"/>
              <a:chOff x="544578" y="6411145"/>
              <a:chExt cx="5338857" cy="2877918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1886717" y="6411145"/>
                <a:ext cx="3996718" cy="100830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" name="Group 7"/>
              <p:cNvGrpSpPr/>
              <p:nvPr/>
            </p:nvGrpSpPr>
            <p:grpSpPr>
              <a:xfrm>
                <a:off x="544578" y="6692280"/>
                <a:ext cx="2502457" cy="2596783"/>
                <a:chOff x="277869" y="6292995"/>
                <a:chExt cx="2804741" cy="2910467"/>
              </a:xfrm>
            </p:grpSpPr>
            <p:sp>
              <p:nvSpPr>
                <p:cNvPr id="7" name="Freeform 45"/>
                <p:cNvSpPr>
                  <a:spLocks/>
                </p:cNvSpPr>
                <p:nvPr/>
              </p:nvSpPr>
              <p:spPr bwMode="auto">
                <a:xfrm>
                  <a:off x="2685726" y="6711640"/>
                  <a:ext cx="363537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" name="Freeform 46"/>
                <p:cNvSpPr>
                  <a:spLocks noEditPoints="1"/>
                </p:cNvSpPr>
                <p:nvPr/>
              </p:nvSpPr>
              <p:spPr bwMode="auto">
                <a:xfrm>
                  <a:off x="2546224" y="6761045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Freeform 47"/>
                <p:cNvSpPr>
                  <a:spLocks/>
                </p:cNvSpPr>
                <p:nvPr/>
              </p:nvSpPr>
              <p:spPr bwMode="auto">
                <a:xfrm>
                  <a:off x="2596526" y="6712724"/>
                  <a:ext cx="363537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48"/>
                <p:cNvSpPr>
                  <a:spLocks noEditPoints="1"/>
                </p:cNvSpPr>
                <p:nvPr/>
              </p:nvSpPr>
              <p:spPr bwMode="auto">
                <a:xfrm>
                  <a:off x="2663503" y="6818411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9"/>
                <p:cNvSpPr>
                  <a:spLocks/>
                </p:cNvSpPr>
                <p:nvPr/>
              </p:nvSpPr>
              <p:spPr bwMode="auto">
                <a:xfrm>
                  <a:off x="2679273" y="6492900"/>
                  <a:ext cx="263525" cy="253999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50"/>
                <p:cNvSpPr>
                  <a:spLocks noEditPoints="1"/>
                </p:cNvSpPr>
                <p:nvPr/>
              </p:nvSpPr>
              <p:spPr bwMode="auto">
                <a:xfrm>
                  <a:off x="2768285" y="6392933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51"/>
                <p:cNvSpPr>
                  <a:spLocks noEditPoints="1"/>
                </p:cNvSpPr>
                <p:nvPr/>
              </p:nvSpPr>
              <p:spPr bwMode="auto">
                <a:xfrm>
                  <a:off x="2324171" y="6334092"/>
                  <a:ext cx="742950" cy="528640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52"/>
                <p:cNvSpPr>
                  <a:spLocks noEditPoints="1"/>
                </p:cNvSpPr>
                <p:nvPr/>
              </p:nvSpPr>
              <p:spPr bwMode="auto">
                <a:xfrm>
                  <a:off x="2286576" y="6292995"/>
                  <a:ext cx="787402" cy="573091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Rectangle 53"/>
                <p:cNvSpPr>
                  <a:spLocks noChangeArrowheads="1"/>
                </p:cNvSpPr>
                <p:nvPr/>
              </p:nvSpPr>
              <p:spPr bwMode="auto">
                <a:xfrm>
                  <a:off x="2590675" y="6715570"/>
                  <a:ext cx="319088" cy="4444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9" y="9159013"/>
                  <a:ext cx="319089" cy="4444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5"/>
                <p:cNvSpPr>
                  <a:spLocks/>
                </p:cNvSpPr>
                <p:nvPr/>
              </p:nvSpPr>
              <p:spPr bwMode="auto">
                <a:xfrm>
                  <a:off x="2676880" y="6460160"/>
                  <a:ext cx="217489" cy="214312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21" name="TextBox 20"/>
          <p:cNvSpPr txBox="1"/>
          <p:nvPr/>
        </p:nvSpPr>
        <p:spPr>
          <a:xfrm>
            <a:off x="1651261" y="2245078"/>
            <a:ext cx="287450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endParaRPr lang="en-US" sz="46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444086" y="2587644"/>
            <a:ext cx="214433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823117" y="2884763"/>
                <a:ext cx="16032606" cy="2265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𝒏</m:t>
                        </m:r>
                      </m:sub>
                    </m:sSub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17" y="2884763"/>
                <a:ext cx="16032606" cy="2265813"/>
              </a:xfrm>
              <a:prstGeom prst="rect">
                <a:avLst/>
              </a:prstGeom>
              <a:blipFill>
                <a:blip r:embed="rId2"/>
                <a:stretch>
                  <a:fillRect l="-1521" t="-6183" b="-9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006122" y="6562679"/>
            <a:ext cx="15849600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600"/>
              </a:spcAft>
            </a:pP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thỏa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mãn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268415" y="5501036"/>
                <a:ext cx="9794669" cy="909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+…+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415" y="5501036"/>
                <a:ext cx="9794669" cy="909544"/>
              </a:xfrm>
              <a:prstGeom prst="rect">
                <a:avLst/>
              </a:prstGeom>
              <a:blipFill>
                <a:blip r:embed="rId3"/>
                <a:stretch>
                  <a:fillRect t="-7333" r="-2054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185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2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26708" y="1676400"/>
            <a:ext cx="22753684" cy="4709748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0296" y="2307102"/>
            <a:ext cx="4449730" cy="1239614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78911" y="1770355"/>
              <a:ext cx="2096515" cy="73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TOÁN</a:t>
              </a:r>
            </a:p>
          </p:txBody>
        </p:sp>
      </p:grpSp>
      <p:grpSp>
        <p:nvGrpSpPr>
          <p:cNvPr id="32" name="Group 10"/>
          <p:cNvGrpSpPr/>
          <p:nvPr/>
        </p:nvGrpSpPr>
        <p:grpSpPr>
          <a:xfrm>
            <a:off x="1034296" y="7210137"/>
            <a:ext cx="22746096" cy="5779722"/>
            <a:chOff x="-2959433" y="-4168458"/>
            <a:chExt cx="17899203" cy="6155655"/>
          </a:xfrm>
        </p:grpSpPr>
        <p:sp>
          <p:nvSpPr>
            <p:cNvPr id="34" name="Rounded Rectangle 33"/>
            <p:cNvSpPr/>
            <p:nvPr/>
          </p:nvSpPr>
          <p:spPr>
            <a:xfrm>
              <a:off x="-2959433" y="-3924680"/>
              <a:ext cx="17899203" cy="59118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Group 60"/>
            <p:cNvGrpSpPr/>
            <p:nvPr/>
          </p:nvGrpSpPr>
          <p:grpSpPr>
            <a:xfrm>
              <a:off x="-2959433" y="-4168458"/>
              <a:ext cx="2971846" cy="1050590"/>
              <a:chOff x="-3005403" y="-3729891"/>
              <a:chExt cx="2971846" cy="1050590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16200000" flipV="1">
                <a:off x="-2044773" y="-4690516"/>
                <a:ext cx="1050585" cy="297184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ound Diagonal Corner Rectangle 37"/>
              <p:cNvSpPr/>
              <p:nvPr/>
            </p:nvSpPr>
            <p:spPr>
              <a:xfrm flipV="1">
                <a:off x="-2947425" y="-3729891"/>
                <a:ext cx="775122" cy="99653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-2855626" y="-3729885"/>
                <a:ext cx="528819" cy="103417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122641" y="7218851"/>
            <a:ext cx="20537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 lời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4372" y="2282206"/>
            <a:ext cx="140070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đòn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975171" y="4671293"/>
            <a:ext cx="27595062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600">
              <a:solidFill>
                <a:prstClr val="black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5856669" y="3263872"/>
          <a:ext cx="7847346" cy="2975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3" imgW="2467319" imgH="933580" progId="Paint.Picture">
                  <p:embed/>
                </p:oleObj>
              </mc:Choice>
              <mc:Fallback>
                <p:oleObj name="Bitmap Image" r:id="rId3" imgW="2467319" imgH="9335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6669" y="3263872"/>
                        <a:ext cx="7847346" cy="29750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007224" y="7530529"/>
                <a:ext cx="17992168" cy="1746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224" y="7530529"/>
                <a:ext cx="17992168" cy="1746504"/>
              </a:xfrm>
              <a:prstGeom prst="rect">
                <a:avLst/>
              </a:prstGeom>
              <a:blipFill>
                <a:blip r:embed="rId5"/>
                <a:stretch>
                  <a:fillRect t="-8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943444" y="4203858"/>
            <a:ext cx="139132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đỡ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đòn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đòn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573715" y="11480509"/>
                <a:ext cx="11955581" cy="1372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 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𝑨𝑴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𝑨𝑩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715" y="11480509"/>
                <a:ext cx="11955581" cy="13723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22271" y="10535928"/>
                <a:ext cx="13372763" cy="1096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271" y="10535928"/>
                <a:ext cx="13372763" cy="10960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97182" y="9471060"/>
                <a:ext cx="15123460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           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⇔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182" y="9471060"/>
                <a:ext cx="15123460" cy="8560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633900" y="8572885"/>
                <a:ext cx="14578030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đòn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900" y="8572885"/>
                <a:ext cx="14578030" cy="816827"/>
              </a:xfrm>
              <a:prstGeom prst="rect">
                <a:avLst/>
              </a:prstGeom>
              <a:blipFill>
                <a:blip r:embed="rId9"/>
                <a:stretch>
                  <a:fillRect l="-1672" t="-17164" r="-79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647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  <p:bldP spid="28" grpId="0"/>
      <p:bldP spid="2" grpId="0"/>
      <p:bldP spid="3" grpId="0"/>
      <p:bldP spid="4" grpId="0"/>
      <p:bldP spid="9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535" y="1203449"/>
            <a:ext cx="6961968" cy="96032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64757" y="2219333"/>
            <a:ext cx="22874012" cy="3326790"/>
            <a:chOff x="920677" y="2681163"/>
            <a:chExt cx="22698739" cy="3121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089" name="Rounded Rectangle 217088"/>
                <p:cNvSpPr/>
                <p:nvPr/>
              </p:nvSpPr>
              <p:spPr>
                <a:xfrm>
                  <a:off x="5018458" y="2681163"/>
                  <a:ext cx="18600958" cy="3121131"/>
                </a:xfrm>
                <a:prstGeom prst="roundRect">
                  <a:avLst>
                    <a:gd name="adj" fmla="val 6384"/>
                  </a:avLst>
                </a:prstGeom>
                <a:solidFill>
                  <a:srgbClr val="E6E6E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-180340" algn="just">
                    <a:lnSpc>
                      <a:spcPct val="150000"/>
                    </a:lnSpc>
                    <a:tabLst>
                      <a:tab pos="2971800" algn="ctr"/>
                      <a:tab pos="5943600" algn="r"/>
                    </a:tabLst>
                  </a:pP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vectơ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k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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R.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vectơ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được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xác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như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sau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:</a:t>
                  </a:r>
                </a:p>
                <a:p>
                  <a:pPr indent="-180340" algn="just">
                    <a:lnSpc>
                      <a:spcPct val="150000"/>
                    </a:lnSpc>
                    <a:tabLst>
                      <a:tab pos="2971800" algn="ctr"/>
                      <a:tab pos="5943600" algn="r"/>
                    </a:tabLst>
                  </a:pP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+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cùng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với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nếu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k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&gt;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0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ngược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với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nếu</a:t>
                  </a:r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+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17089" name="Rounded Rectangle 2170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8458" y="2681163"/>
                  <a:ext cx="18600958" cy="3121131"/>
                </a:xfrm>
                <a:prstGeom prst="roundRect">
                  <a:avLst>
                    <a:gd name="adj" fmla="val 6384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7088" name="Pentagon 217087"/>
            <p:cNvSpPr/>
            <p:nvPr/>
          </p:nvSpPr>
          <p:spPr>
            <a:xfrm>
              <a:off x="920677" y="3232970"/>
              <a:ext cx="4097782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47580" y="3630627"/>
              <a:ext cx="3770879" cy="632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4757" y="5685807"/>
            <a:ext cx="22874012" cy="1943136"/>
            <a:chOff x="920677" y="6035835"/>
            <a:chExt cx="22544229" cy="1584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ed Rectangle 46"/>
                <p:cNvSpPr/>
                <p:nvPr/>
              </p:nvSpPr>
              <p:spPr>
                <a:xfrm>
                  <a:off x="5081613" y="6035835"/>
                  <a:ext cx="18383293" cy="1584177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sz="40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algn="just"/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                        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   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ounded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1613" y="6035835"/>
                  <a:ext cx="18383293" cy="1584177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Pentagon 45"/>
            <p:cNvSpPr/>
            <p:nvPr/>
          </p:nvSpPr>
          <p:spPr>
            <a:xfrm>
              <a:off x="920677" y="6096702"/>
              <a:ext cx="4160936" cy="1352718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68775" y="6355795"/>
              <a:ext cx="2829642" cy="610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endParaRPr lang="en-US" sz="4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21015918-6FD4-4561-8017-743B2ED7A249}"/>
              </a:ext>
            </a:extLst>
          </p:cNvPr>
          <p:cNvGrpSpPr/>
          <p:nvPr/>
        </p:nvGrpSpPr>
        <p:grpSpPr>
          <a:xfrm>
            <a:off x="612213" y="11093796"/>
            <a:ext cx="23056550" cy="2374126"/>
            <a:chOff x="870582" y="6035835"/>
            <a:chExt cx="22594324" cy="1815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46">
                  <a:extLst>
                    <a:ext uri="{FF2B5EF4-FFF2-40B4-BE49-F238E27FC236}">
                      <a16:creationId xmlns="" xmlns:a16="http://schemas.microsoft.com/office/drawing/2014/main" id="{6D24F8CC-EAC2-41F6-8827-6C33FBB5D6F1}"/>
                    </a:ext>
                  </a:extLst>
                </p:cNvPr>
                <p:cNvSpPr/>
                <p:nvPr/>
              </p:nvSpPr>
              <p:spPr>
                <a:xfrm>
                  <a:off x="5171601" y="6035835"/>
                  <a:ext cx="18293305" cy="181563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solidFill>
                        <a:prstClr val="black"/>
                      </a:solidFill>
                      <a:ea typeface="Tahoma" pitchFamily="34" charset="0"/>
                      <a:cs typeface="Tahoma" pitchFamily="34" charset="0"/>
                    </a:rPr>
                    <a:t> 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𝒗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ớ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𝒊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≠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𝟎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cùng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phương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⇔∃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∈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ℝ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algn="ctr"/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Ba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phân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biệt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hàng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⇔∃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∈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ℝ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𝐤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≠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5" name="Rounded Rectangle 46">
                  <a:extLst>
                    <a:ext uri="{FF2B5EF4-FFF2-40B4-BE49-F238E27FC236}">
                      <a16:creationId xmlns:a16="http://schemas.microsoft.com/office/drawing/2014/main" id="{6D24F8CC-EAC2-41F6-8827-6C33FBB5D6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1601" y="6035835"/>
                  <a:ext cx="18293305" cy="181563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Pentagon 45">
              <a:extLst>
                <a:ext uri="{FF2B5EF4-FFF2-40B4-BE49-F238E27FC236}">
                  <a16:creationId xmlns="" xmlns:a16="http://schemas.microsoft.com/office/drawing/2014/main" id="{BD025B89-3273-4596-82C2-2B4FE0B604E7}"/>
                </a:ext>
              </a:extLst>
            </p:cNvPr>
            <p:cNvSpPr/>
            <p:nvPr/>
          </p:nvSpPr>
          <p:spPr>
            <a:xfrm>
              <a:off x="870582" y="6239330"/>
              <a:ext cx="4301019" cy="1408643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72BAA621-76E5-4442-BD8C-BCC317AEDD07}"/>
                </a:ext>
              </a:extLst>
            </p:cNvPr>
            <p:cNvSpPr txBox="1"/>
            <p:nvPr/>
          </p:nvSpPr>
          <p:spPr>
            <a:xfrm>
              <a:off x="1020068" y="6402288"/>
              <a:ext cx="3803184" cy="1012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ĐK 2 </a:t>
              </a:r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4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cùng</a:t>
              </a:r>
              <a:r>
                <a:rPr lang="en-US" sz="4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endParaRPr lang="en-US" sz="4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BCD6C00A-06BD-4DC8-BE06-EB73935AC65D}"/>
              </a:ext>
            </a:extLst>
          </p:cNvPr>
          <p:cNvGrpSpPr/>
          <p:nvPr/>
        </p:nvGrpSpPr>
        <p:grpSpPr>
          <a:xfrm>
            <a:off x="633339" y="7655359"/>
            <a:ext cx="23005430" cy="3348912"/>
            <a:chOff x="826257" y="5440935"/>
            <a:chExt cx="21410153" cy="1815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ounded Rectangle 46">
                  <a:extLst>
                    <a:ext uri="{FF2B5EF4-FFF2-40B4-BE49-F238E27FC236}">
                      <a16:creationId xmlns="" xmlns:a16="http://schemas.microsoft.com/office/drawing/2014/main" id="{4EB0B749-BDEC-47CD-91C4-5FFCEDEDC062}"/>
                    </a:ext>
                  </a:extLst>
                </p:cNvPr>
                <p:cNvSpPr/>
                <p:nvPr/>
              </p:nvSpPr>
              <p:spPr>
                <a:xfrm>
                  <a:off x="4965384" y="5440935"/>
                  <a:ext cx="17271026" cy="181563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 là </a:t>
                  </a:r>
                  <a:r>
                    <a:rPr lang="fr-BE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trung</a:t>
                  </a:r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fr-BE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AB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𝑰𝑨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𝑰𝑩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𝑴𝑰</m:t>
                          </m:r>
                        </m:e>
                      </m:acc>
                    </m:oMath>
                  </a14:m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(M </a:t>
                  </a:r>
                  <a:r>
                    <a:rPr lang="fr-BE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tuỳ</a:t>
                  </a:r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ý).</a:t>
                  </a:r>
                </a:p>
                <a:p>
                  <a:pPr marL="180340" indent="-180340" algn="just">
                    <a:tabLst>
                      <a:tab pos="2971800" algn="ctr"/>
                      <a:tab pos="5943600" algn="r"/>
                    </a:tabLst>
                  </a:pPr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 là </a:t>
                  </a:r>
                  <a:r>
                    <a:rPr lang="fr-BE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trọng</a:t>
                  </a:r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fr-BE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tâm</a:t>
                  </a:r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</a:t>
                  </a:r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ABC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𝑮𝑩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𝑮𝑪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endParaRPr>
                </a:p>
                <a:p>
                  <a:pPr marL="180340" indent="-180340" algn="just">
                    <a:tabLst>
                      <a:tab pos="2971800" algn="ctr"/>
                      <a:tab pos="5943600" algn="r"/>
                    </a:tabLst>
                  </a:pP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                                   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𝑴𝑪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𝑴𝑮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(M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tuỳ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ý).</a:t>
                  </a:r>
                </a:p>
              </p:txBody>
            </p:sp>
          </mc:Choice>
          <mc:Fallback xmlns="">
            <p:sp>
              <p:nvSpPr>
                <p:cNvPr id="69" name="Rounded Rectangle 46">
                  <a:extLst>
                    <a:ext uri="{FF2B5EF4-FFF2-40B4-BE49-F238E27FC236}">
                      <a16:creationId xmlns:a16="http://schemas.microsoft.com/office/drawing/2014/main" id="{4EB0B749-BDEC-47CD-91C4-5FFCEDEDC0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5384" y="5440935"/>
                  <a:ext cx="17271026" cy="181563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Pentagon 45">
              <a:extLst>
                <a:ext uri="{FF2B5EF4-FFF2-40B4-BE49-F238E27FC236}">
                  <a16:creationId xmlns="" xmlns:a16="http://schemas.microsoft.com/office/drawing/2014/main" id="{968BD2DE-EC8F-40D9-8AA4-D20485F69980}"/>
                </a:ext>
              </a:extLst>
            </p:cNvPr>
            <p:cNvSpPr/>
            <p:nvPr/>
          </p:nvSpPr>
          <p:spPr>
            <a:xfrm>
              <a:off x="826257" y="5762206"/>
              <a:ext cx="4107674" cy="95351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48A9C5F3-65E0-4370-BED7-9A276BA2196E}"/>
                </a:ext>
              </a:extLst>
            </p:cNvPr>
            <p:cNvSpPr txBox="1"/>
            <p:nvPr/>
          </p:nvSpPr>
          <p:spPr>
            <a:xfrm>
              <a:off x="990605" y="5824945"/>
              <a:ext cx="3527773" cy="71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Trung</a:t>
              </a:r>
              <a:r>
                <a:rPr lang="en-US" sz="4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endParaRPr lang="en-US" sz="4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Trọng</a:t>
              </a:r>
              <a:r>
                <a:rPr lang="en-US" sz="4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tâm</a:t>
              </a:r>
              <a:endParaRPr lang="en-US" sz="4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26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1923568"/>
            <a:ext cx="13944600" cy="11576010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2188002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87001" y="2554589"/>
            <a:ext cx="132220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vi-VN" sz="4800" b="1" dirty="0" smtClean="0">
                <a:solidFill>
                  <a:srgbClr val="FFFF00"/>
                </a:solidFill>
                <a:latin typeface="+mj-lt"/>
              </a:rPr>
              <a:t>IV.  </a:t>
            </a:r>
          </a:p>
          <a:p>
            <a:pPr lvl="0">
              <a:lnSpc>
                <a:spcPct val="150000"/>
              </a:lnSpc>
            </a:pPr>
            <a:r>
              <a:rPr lang="vi-VN" sz="4400" b="1" dirty="0" smtClean="0">
                <a:solidFill>
                  <a:schemeClr val="bg1"/>
                </a:solidFill>
                <a:latin typeface="Times New Roman"/>
              </a:rPr>
              <a:t>HỆ </a:t>
            </a:r>
            <a:r>
              <a:rPr lang="vi-VN" sz="4400" b="1" dirty="0">
                <a:solidFill>
                  <a:schemeClr val="bg1"/>
                </a:solidFill>
                <a:latin typeface="Times New Roman"/>
              </a:rPr>
              <a:t>THỨC LƯỢNG TRONG TAM GIÁC. </a:t>
            </a:r>
            <a:r>
              <a:rPr lang="vi-VN" sz="4400" b="1" dirty="0" smtClean="0">
                <a:solidFill>
                  <a:schemeClr val="bg1"/>
                </a:solidFill>
                <a:latin typeface="Times New Roman"/>
              </a:rPr>
              <a:t>VECTƠ</a:t>
            </a:r>
            <a:endParaRPr lang="vi-VN" sz="4400" b="1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705600"/>
            <a:ext cx="13222030" cy="157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§5.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87400" y="8991599"/>
            <a:ext cx="722911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thêm</a:t>
            </a:r>
            <a:endParaRPr lang="vi-VN" sz="6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2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1170608" y="1727746"/>
            <a:ext cx="22345807" cy="4799576"/>
            <a:chOff x="1268078" y="3405486"/>
            <a:chExt cx="21987487" cy="3612151"/>
          </a:xfrm>
        </p:grpSpPr>
        <p:sp>
          <p:nvSpPr>
            <p:cNvPr id="31" name="Rounded Rectangle 30"/>
            <p:cNvSpPr/>
            <p:nvPr/>
          </p:nvSpPr>
          <p:spPr>
            <a:xfrm>
              <a:off x="1268078" y="3682562"/>
              <a:ext cx="21987487" cy="333507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76778" cy="955093"/>
              <a:chOff x="1311958" y="3405486"/>
              <a:chExt cx="3376778" cy="95509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3000629" y="2672472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4224" y="3586927"/>
                <a:ext cx="1840568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 1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65" name="Group 10"/>
          <p:cNvGrpSpPr/>
          <p:nvPr/>
        </p:nvGrpSpPr>
        <p:grpSpPr>
          <a:xfrm>
            <a:off x="1170608" y="6492697"/>
            <a:ext cx="22345807" cy="6621657"/>
            <a:chOff x="1160268" y="5867400"/>
            <a:chExt cx="22345807" cy="5680477"/>
          </a:xfrm>
        </p:grpSpPr>
        <p:sp>
          <p:nvSpPr>
            <p:cNvPr id="66" name="Rounded Rectangle 65"/>
            <p:cNvSpPr/>
            <p:nvPr/>
          </p:nvSpPr>
          <p:spPr>
            <a:xfrm>
              <a:off x="1160268" y="6067198"/>
              <a:ext cx="22345807" cy="548067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32467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8792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6319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TỰ LUẬN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D8CFC9F2-852D-45D4-9450-C2977A655AA7}"/>
                  </a:ext>
                </a:extLst>
              </p:cNvPr>
              <p:cNvSpPr/>
              <p:nvPr/>
            </p:nvSpPr>
            <p:spPr>
              <a:xfrm>
                <a:off x="1170609" y="7661448"/>
                <a:ext cx="22216410" cy="3723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giả thiết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trên cạnh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</a:t>
                </a:r>
                <a14:m>
                  <m:oMath xmlns:m="http://schemas.openxmlformats.org/officeDocument/2006/math"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𝑴𝑩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𝑴𝑪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𝑩𝑴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CFC9F2-852D-45D4-9450-C2977A655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09" y="7661448"/>
                <a:ext cx="22216410" cy="3723007"/>
              </a:xfrm>
              <a:prstGeom prst="rect">
                <a:avLst/>
              </a:prstGeom>
              <a:blipFill>
                <a:blip r:embed="rId2"/>
                <a:stretch>
                  <a:fillRect l="-1098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26248CA-E3F7-E89D-6FCB-7B4CA7C039BE}"/>
              </a:ext>
            </a:extLst>
          </p:cNvPr>
          <p:cNvGrpSpPr/>
          <p:nvPr/>
        </p:nvGrpSpPr>
        <p:grpSpPr>
          <a:xfrm>
            <a:off x="17662386" y="2194474"/>
            <a:ext cx="5854029" cy="3986344"/>
            <a:chOff x="18897600" y="1940781"/>
            <a:chExt cx="5854029" cy="39863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B092800-2574-0185-E4AD-292143EC37D5}"/>
                </a:ext>
              </a:extLst>
            </p:cNvPr>
            <p:cNvSpPr txBox="1"/>
            <p:nvPr/>
          </p:nvSpPr>
          <p:spPr>
            <a:xfrm>
              <a:off x="20515319" y="1940781"/>
              <a:ext cx="762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A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679910E-4108-86B5-3737-2260C927CE39}"/>
                </a:ext>
              </a:extLst>
            </p:cNvPr>
            <p:cNvGrpSpPr/>
            <p:nvPr/>
          </p:nvGrpSpPr>
          <p:grpSpPr>
            <a:xfrm>
              <a:off x="18897600" y="2493282"/>
              <a:ext cx="5854029" cy="3433843"/>
              <a:chOff x="17916345" y="2696051"/>
              <a:chExt cx="5854029" cy="3433843"/>
            </a:xfrm>
          </p:grpSpPr>
          <p:sp>
            <p:nvSpPr>
              <p:cNvPr id="2" name="Isosceles Triangle 1">
                <a:extLst>
                  <a:ext uri="{FF2B5EF4-FFF2-40B4-BE49-F238E27FC236}">
                    <a16:creationId xmlns:a16="http://schemas.microsoft.com/office/drawing/2014/main" xmlns="" id="{6BCD1308-6959-56E8-2F69-DD387DBA89BF}"/>
                  </a:ext>
                </a:extLst>
              </p:cNvPr>
              <p:cNvSpPr/>
              <p:nvPr/>
            </p:nvSpPr>
            <p:spPr>
              <a:xfrm>
                <a:off x="18745200" y="3095880"/>
                <a:ext cx="4453901" cy="2884527"/>
              </a:xfrm>
              <a:prstGeom prst="triangle">
                <a:avLst>
                  <a:gd name="adj" fmla="val 1792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xmlns="" id="{2E18589B-30D4-64E5-9579-F99D9A423487}"/>
                  </a:ext>
                </a:extLst>
              </p:cNvPr>
              <p:cNvCxnSpPr>
                <a:cxnSpLocks/>
                <a:stCxn id="2" idx="0"/>
              </p:cNvCxnSpPr>
              <p:nvPr/>
            </p:nvCxnSpPr>
            <p:spPr>
              <a:xfrm>
                <a:off x="19543384" y="3095880"/>
                <a:ext cx="2017641" cy="28845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B514F76B-B0F6-3056-4172-58CD1EF88350}"/>
                  </a:ext>
                </a:extLst>
              </p:cNvPr>
              <p:cNvSpPr txBox="1"/>
              <p:nvPr/>
            </p:nvSpPr>
            <p:spPr>
              <a:xfrm flipH="1">
                <a:off x="18671836" y="2696051"/>
                <a:ext cx="82404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481EC319-0FF9-66C7-906F-21730D8E087F}"/>
                  </a:ext>
                </a:extLst>
              </p:cNvPr>
              <p:cNvSpPr txBox="1"/>
              <p:nvPr/>
            </p:nvSpPr>
            <p:spPr>
              <a:xfrm>
                <a:off x="17916345" y="5375841"/>
                <a:ext cx="106885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B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9FEE1B23-CAD5-784F-6F08-304EB5B0828E}"/>
                  </a:ext>
                </a:extLst>
              </p:cNvPr>
              <p:cNvSpPr txBox="1"/>
              <p:nvPr/>
            </p:nvSpPr>
            <p:spPr>
              <a:xfrm>
                <a:off x="22800306" y="4998814"/>
                <a:ext cx="970068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53C9DC16-0204-E2E0-1BD3-1D5DADC50270}"/>
                  </a:ext>
                </a:extLst>
              </p:cNvPr>
              <p:cNvSpPr txBox="1"/>
              <p:nvPr/>
            </p:nvSpPr>
            <p:spPr>
              <a:xfrm>
                <a:off x="20336898" y="5226354"/>
                <a:ext cx="1271635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FBC323C9-2142-B825-51A9-B61804BF8592}"/>
                  </a:ext>
                </a:extLst>
              </p:cNvPr>
              <p:cNvSpPr txBox="1"/>
              <p:nvPr/>
            </p:nvSpPr>
            <p:spPr>
              <a:xfrm>
                <a:off x="1545551" y="3438800"/>
                <a:ext cx="13756873" cy="2296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trên cạnh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𝑴𝑩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𝑴𝑪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Hãy phân tích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BC323C9-2142-B825-51A9-B61804BF8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551" y="3438800"/>
                <a:ext cx="13756873" cy="2296911"/>
              </a:xfrm>
              <a:prstGeom prst="rect">
                <a:avLst/>
              </a:prstGeom>
              <a:blipFill>
                <a:blip r:embed="rId3"/>
                <a:stretch>
                  <a:fillRect l="-1817" t="-5570" r="-2482" b="-11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830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1060601" y="1764594"/>
            <a:ext cx="22419742" cy="5183320"/>
            <a:chOff x="1221062" y="3405486"/>
            <a:chExt cx="22419742" cy="3133227"/>
          </a:xfrm>
        </p:grpSpPr>
        <p:sp>
          <p:nvSpPr>
            <p:cNvPr id="31" name="Rounded Rectangle 30"/>
            <p:cNvSpPr/>
            <p:nvPr/>
          </p:nvSpPr>
          <p:spPr>
            <a:xfrm>
              <a:off x="1221062" y="3503939"/>
              <a:ext cx="22419742" cy="30347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defRPr/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endParaRPr lang="en-US" sz="4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4224" y="3586927"/>
                <a:ext cx="1840568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 2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03602" y="4114897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65" name="Group 10"/>
          <p:cNvGrpSpPr/>
          <p:nvPr/>
        </p:nvGrpSpPr>
        <p:grpSpPr>
          <a:xfrm>
            <a:off x="558699" y="6964686"/>
            <a:ext cx="22921644" cy="6908816"/>
            <a:chOff x="1469116" y="4482917"/>
            <a:chExt cx="22921644" cy="5847882"/>
          </a:xfrm>
        </p:grpSpPr>
        <p:sp>
          <p:nvSpPr>
            <p:cNvPr id="66" name="Rounded Rectangle 65"/>
            <p:cNvSpPr/>
            <p:nvPr/>
          </p:nvSpPr>
          <p:spPr>
            <a:xfrm>
              <a:off x="2044953" y="4496010"/>
              <a:ext cx="22345807" cy="583478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4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469116" y="4482917"/>
              <a:ext cx="4353461" cy="2153745"/>
              <a:chOff x="1423146" y="4921484"/>
              <a:chExt cx="4353461" cy="2153745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3864088" y="3837597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919167" y="5065214"/>
                <a:ext cx="2857440" cy="677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856064" y="4927122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7493164" y="1422279"/>
            <a:ext cx="9518389" cy="1121632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6319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TỰ LUẬN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EDEA5FF7-AA48-4071-B5F0-9968625C8F2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54721" y="3538471"/>
                <a:ext cx="11418375" cy="331953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trung tuyến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thuộc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𝑨𝑲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ba điểm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DEA5FF7-AA48-4071-B5F0-9968625C8F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54721" y="3538471"/>
                <a:ext cx="11418375" cy="3319530"/>
              </a:xfrm>
              <a:blipFill>
                <a:blip r:embed="rId2"/>
                <a:stretch>
                  <a:fillRect l="-2136" t="-5872" r="-3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DFFB7C7-1DF5-0AF0-5AC3-7566A3C1F6A2}"/>
              </a:ext>
            </a:extLst>
          </p:cNvPr>
          <p:cNvGrpSpPr/>
          <p:nvPr/>
        </p:nvGrpSpPr>
        <p:grpSpPr>
          <a:xfrm>
            <a:off x="15327042" y="2376488"/>
            <a:ext cx="8561970" cy="4168824"/>
            <a:chOff x="15327042" y="2376488"/>
            <a:chExt cx="8561970" cy="41688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7364049-39FD-E0F1-F16B-2BCCC655EC95}"/>
                </a:ext>
              </a:extLst>
            </p:cNvPr>
            <p:cNvSpPr txBox="1"/>
            <p:nvPr/>
          </p:nvSpPr>
          <p:spPr>
            <a:xfrm>
              <a:off x="19472557" y="2376488"/>
              <a:ext cx="792041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C69F3005-5212-589A-BC11-44CC33DEA63B}"/>
                </a:ext>
              </a:extLst>
            </p:cNvPr>
            <p:cNvGrpSpPr/>
            <p:nvPr/>
          </p:nvGrpSpPr>
          <p:grpSpPr>
            <a:xfrm>
              <a:off x="15327042" y="3092224"/>
              <a:ext cx="8561970" cy="3453088"/>
              <a:chOff x="14972947" y="3342623"/>
              <a:chExt cx="8561970" cy="3453088"/>
            </a:xfrm>
          </p:grpSpPr>
          <p:sp>
            <p:nvSpPr>
              <p:cNvPr id="2" name="Isosceles Triangle 1">
                <a:extLst>
                  <a:ext uri="{FF2B5EF4-FFF2-40B4-BE49-F238E27FC236}">
                    <a16:creationId xmlns:a16="http://schemas.microsoft.com/office/drawing/2014/main" xmlns="" id="{FBAC0AD0-9988-1586-87A6-7360C987BF58}"/>
                  </a:ext>
                </a:extLst>
              </p:cNvPr>
              <p:cNvSpPr/>
              <p:nvPr/>
            </p:nvSpPr>
            <p:spPr>
              <a:xfrm>
                <a:off x="15691959" y="3342623"/>
                <a:ext cx="6939441" cy="2756333"/>
              </a:xfrm>
              <a:prstGeom prst="triangle">
                <a:avLst>
                  <a:gd name="adj" fmla="val 5947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xmlns="" id="{F116E9E3-0DD2-CBA2-AA97-806D4E0FB099}"/>
                  </a:ext>
                </a:extLst>
              </p:cNvPr>
              <p:cNvCxnSpPr>
                <a:stCxn id="2" idx="0"/>
              </p:cNvCxnSpPr>
              <p:nvPr/>
            </p:nvCxnSpPr>
            <p:spPr>
              <a:xfrm flipH="1">
                <a:off x="19126200" y="3342623"/>
                <a:ext cx="692714" cy="2756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6517D3E6-DAB3-F47C-036D-C8EC95BBAD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691959" y="4329911"/>
                <a:ext cx="5110641" cy="1769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417BF4BC-1A91-C69A-B536-A6475951DC31}"/>
                  </a:ext>
                </a:extLst>
              </p:cNvPr>
              <p:cNvSpPr txBox="1"/>
              <p:nvPr/>
            </p:nvSpPr>
            <p:spPr>
              <a:xfrm>
                <a:off x="14972947" y="5383700"/>
                <a:ext cx="90351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B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152D7E1F-A53F-0888-C655-7BA935878D93}"/>
                  </a:ext>
                </a:extLst>
              </p:cNvPr>
              <p:cNvSpPr txBox="1"/>
              <p:nvPr/>
            </p:nvSpPr>
            <p:spPr>
              <a:xfrm>
                <a:off x="22631400" y="5721930"/>
                <a:ext cx="90351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53322647-1D1E-4602-E92D-48E2CAAED5E1}"/>
                  </a:ext>
                </a:extLst>
              </p:cNvPr>
              <p:cNvSpPr txBox="1"/>
              <p:nvPr/>
            </p:nvSpPr>
            <p:spPr>
              <a:xfrm>
                <a:off x="18335625" y="6041658"/>
                <a:ext cx="1065369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M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BB08E678-F5EA-4DEE-0535-B5706D22AB48}"/>
                  </a:ext>
                </a:extLst>
              </p:cNvPr>
              <p:cNvSpPr txBox="1"/>
              <p:nvPr/>
            </p:nvSpPr>
            <p:spPr>
              <a:xfrm>
                <a:off x="21184315" y="3594634"/>
                <a:ext cx="1144964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K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1C5504AD-148F-806B-E191-BC2544075EEA}"/>
                  </a:ext>
                </a:extLst>
              </p:cNvPr>
              <p:cNvSpPr txBox="1"/>
              <p:nvPr/>
            </p:nvSpPr>
            <p:spPr>
              <a:xfrm>
                <a:off x="19009514" y="4057036"/>
                <a:ext cx="1065369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I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8DB82AF9-7429-AAB8-082E-855ADEF3F920}"/>
                  </a:ext>
                </a:extLst>
              </p:cNvPr>
              <p:cNvSpPr txBox="1"/>
              <p:nvPr/>
            </p:nvSpPr>
            <p:spPr>
              <a:xfrm>
                <a:off x="5583574" y="7323396"/>
                <a:ext cx="13542625" cy="853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trung điểm của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B82AF9-7429-AAB8-082E-855ADEF3F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574" y="7323396"/>
                <a:ext cx="13542625" cy="853567"/>
              </a:xfrm>
              <a:prstGeom prst="rect">
                <a:avLst/>
              </a:prstGeom>
              <a:blipFill>
                <a:blip r:embed="rId3"/>
                <a:stretch>
                  <a:fillRect l="-1846" t="-785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7E145B45-6C9C-ED01-E6B0-45425A618584}"/>
                  </a:ext>
                </a:extLst>
              </p:cNvPr>
              <p:cNvSpPr txBox="1"/>
              <p:nvPr/>
            </p:nvSpPr>
            <p:spPr>
              <a:xfrm>
                <a:off x="1323419" y="8116591"/>
                <a:ext cx="21160949" cy="2125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E145B45-6C9C-ED01-E6B0-45425A618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19" y="8116591"/>
                <a:ext cx="21160949" cy="2125710"/>
              </a:xfrm>
              <a:prstGeom prst="rect">
                <a:avLst/>
              </a:prstGeom>
              <a:blipFill>
                <a:blip r:embed="rId4"/>
                <a:stretch>
                  <a:fillRect l="-1152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566E07CB-3A54-1AF0-5C5C-ECBA15A49250}"/>
                  </a:ext>
                </a:extLst>
              </p:cNvPr>
              <p:cNvSpPr txBox="1"/>
              <p:nvPr/>
            </p:nvSpPr>
            <p:spPr>
              <a:xfrm>
                <a:off x="6276086" y="8942804"/>
                <a:ext cx="16149100" cy="280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𝑩𝑲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𝑨𝑲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𝑩𝑲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66E07CB-3A54-1AF0-5C5C-ECBA15A49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086" y="8942804"/>
                <a:ext cx="16149100" cy="2808205"/>
              </a:xfrm>
              <a:prstGeom prst="rect">
                <a:avLst/>
              </a:prstGeom>
              <a:blipFill>
                <a:blip r:embed="rId5"/>
                <a:stretch>
                  <a:fillRect b="-3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4F65355A-DCEF-3E83-3F0D-7C1F5E0683D0}"/>
                  </a:ext>
                </a:extLst>
              </p:cNvPr>
              <p:cNvSpPr txBox="1"/>
              <p:nvPr/>
            </p:nvSpPr>
            <p:spPr>
              <a:xfrm>
                <a:off x="1323419" y="11649456"/>
                <a:ext cx="16235660" cy="1215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𝑩𝑲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𝑩𝑲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F65355A-DCEF-3E83-3F0D-7C1F5E068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19" y="11649456"/>
                <a:ext cx="16235660" cy="1215013"/>
              </a:xfrm>
              <a:prstGeom prst="rect">
                <a:avLst/>
              </a:prstGeom>
              <a:blipFill>
                <a:blip r:embed="rId6"/>
                <a:stretch>
                  <a:fillRect l="-1502"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9860CEA6-179B-69F0-1BDD-DB2CE7A91617}"/>
                  </a:ext>
                </a:extLst>
              </p:cNvPr>
              <p:cNvSpPr txBox="1"/>
              <p:nvPr/>
            </p:nvSpPr>
            <p:spPr>
              <a:xfrm>
                <a:off x="12532279" y="11944418"/>
                <a:ext cx="1623566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3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860CEA6-179B-69F0-1BDD-DB2CE7A91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2279" y="11944418"/>
                <a:ext cx="16235660" cy="799963"/>
              </a:xfrm>
              <a:prstGeom prst="rect">
                <a:avLst/>
              </a:prstGeom>
              <a:blipFill>
                <a:blip r:embed="rId7"/>
                <a:stretch>
                  <a:fillRect l="-1540" t="-12121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987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3" grpId="0"/>
      <p:bldP spid="72" grpId="0"/>
      <p:bldP spid="74" grpId="0"/>
      <p:bldP spid="75" grpId="0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54"/>
          <p:cNvGrpSpPr/>
          <p:nvPr/>
        </p:nvGrpSpPr>
        <p:grpSpPr>
          <a:xfrm>
            <a:off x="888249" y="2490655"/>
            <a:ext cx="22699730" cy="3165542"/>
            <a:chOff x="1268078" y="3405486"/>
            <a:chExt cx="22602713" cy="3165542"/>
          </a:xfrm>
        </p:grpSpPr>
        <p:sp>
          <p:nvSpPr>
            <p:cNvPr id="74" name="Rounded Rectangle 73"/>
            <p:cNvSpPr/>
            <p:nvPr/>
          </p:nvSpPr>
          <p:spPr>
            <a:xfrm>
              <a:off x="1532360" y="3579402"/>
              <a:ext cx="22338431" cy="29916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67"/>
            <p:cNvGrpSpPr/>
            <p:nvPr/>
          </p:nvGrpSpPr>
          <p:grpSpPr>
            <a:xfrm>
              <a:off x="1268078" y="3405486"/>
              <a:ext cx="4394042" cy="940513"/>
              <a:chOff x="1311958" y="3405486"/>
              <a:chExt cx="4394042" cy="940513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48640" y="3467833"/>
                <a:ext cx="256533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1176052" y="5922005"/>
            <a:ext cx="22411926" cy="7192281"/>
            <a:chOff x="1220788" y="7162800"/>
            <a:chExt cx="22414520" cy="719311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412822" cy="69373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1973845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" name="TextBox 3"/>
          <p:cNvSpPr txBox="1"/>
          <p:nvPr/>
        </p:nvSpPr>
        <p:spPr>
          <a:xfrm>
            <a:off x="3049656" y="1602026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39219" y="3642718"/>
            <a:ext cx="11224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-150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pt-BR" sz="4400" b="1" spc="-150" dirty="0">
                <a:latin typeface="Tahoma" pitchFamily="34" charset="0"/>
                <a:ea typeface="Tahoma" pitchFamily="34" charset="0"/>
                <a:cs typeface="Tahoma" pitchFamily="34" charset="0"/>
              </a:rPr>
              <a:t>Hãy nêu khái niệm tổng của hai </a:t>
            </a:r>
            <a:r>
              <a:rPr lang="pt-BR" sz="4400" b="1" spc="-1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vi-VN" sz="4400" b="1" spc="-1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sz="4400" b="1" spc="-1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364810" y="6702430"/>
                <a:ext cx="6683458" cy="87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</a:t>
                </a:r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2 vectơ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6702430"/>
                <a:ext cx="6683458" cy="870110"/>
              </a:xfrm>
              <a:prstGeom prst="rect">
                <a:avLst/>
              </a:prstGeom>
              <a:blipFill rotWithShape="1">
                <a:blip r:embed="rId3"/>
                <a:stretch>
                  <a:fillRect l="-3741" t="-3497" b="-314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>
            <a:cxnSpLocks/>
          </p:cNvCxnSpPr>
          <p:nvPr/>
        </p:nvCxnSpPr>
        <p:spPr>
          <a:xfrm>
            <a:off x="11178025" y="6177722"/>
            <a:ext cx="77979" cy="689036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346349" y="11380339"/>
                <a:ext cx="116480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gấp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đôi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dirty="0"/>
                  <a:t> .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6349" y="11380339"/>
                <a:ext cx="11648022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884" t="-19048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1371167" y="10479304"/>
                <a:ext cx="116480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dirty="0"/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dirty="0"/>
                  <a:t> .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7" y="10479304"/>
                <a:ext cx="11648023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884" t="-19048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="" xmlns:a16="http://schemas.microsoft.com/office/drawing/2014/main" id="{FF79615B-0F28-408D-B5DC-78F9DB976779}"/>
              </a:ext>
            </a:extLst>
          </p:cNvPr>
          <p:cNvCxnSpPr/>
          <p:nvPr/>
        </p:nvCxnSpPr>
        <p:spPr>
          <a:xfrm flipV="1">
            <a:off x="7686292" y="7188569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9939B816-7E8E-477B-8EAC-628BA8DA82B3}"/>
              </a:ext>
            </a:extLst>
          </p:cNvPr>
          <p:cNvCxnSpPr>
            <a:cxnSpLocks/>
          </p:cNvCxnSpPr>
          <p:nvPr/>
        </p:nvCxnSpPr>
        <p:spPr>
          <a:xfrm>
            <a:off x="9932580" y="6702430"/>
            <a:ext cx="641072" cy="130383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33402EEF-20A4-40AF-ABFA-A285B9EDA7C7}"/>
              </a:ext>
            </a:extLst>
          </p:cNvPr>
          <p:cNvCxnSpPr>
            <a:cxnSpLocks/>
          </p:cNvCxnSpPr>
          <p:nvPr/>
        </p:nvCxnSpPr>
        <p:spPr>
          <a:xfrm flipV="1">
            <a:off x="8634885" y="9376474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0C1F9605-E447-4D10-95C2-0F692AE86CFE}"/>
                  </a:ext>
                </a:extLst>
              </p:cNvPr>
              <p:cNvSpPr txBox="1"/>
              <p:nvPr/>
            </p:nvSpPr>
            <p:spPr>
              <a:xfrm>
                <a:off x="8504226" y="6895487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1F9605-E447-4D10-95C2-0F692AE86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226" y="6895487"/>
                <a:ext cx="69992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CEA23ABE-2DAD-45C8-862A-7B6DB0121AAB}"/>
                  </a:ext>
                </a:extLst>
              </p:cNvPr>
              <p:cNvSpPr txBox="1"/>
              <p:nvPr/>
            </p:nvSpPr>
            <p:spPr>
              <a:xfrm>
                <a:off x="10396420" y="7017840"/>
                <a:ext cx="633190" cy="799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EA23ABE-2DAD-45C8-862A-7B6DB0121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6420" y="7017840"/>
                <a:ext cx="633190" cy="7993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="" xmlns:a16="http://schemas.microsoft.com/office/drawing/2014/main" id="{530DC42B-CE6E-4A73-88C4-7E244EDDC102}"/>
              </a:ext>
            </a:extLst>
          </p:cNvPr>
          <p:cNvSpPr/>
          <p:nvPr/>
        </p:nvSpPr>
        <p:spPr>
          <a:xfrm>
            <a:off x="8563507" y="10373309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D807A7B8-B406-466B-BF12-C90E435535F9}"/>
              </a:ext>
            </a:extLst>
          </p:cNvPr>
          <p:cNvSpPr/>
          <p:nvPr/>
        </p:nvSpPr>
        <p:spPr>
          <a:xfrm>
            <a:off x="10452595" y="9308227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08F35D96-908A-4439-8C4B-A53BDF1FE7A0}"/>
              </a:ext>
            </a:extLst>
          </p:cNvPr>
          <p:cNvSpPr/>
          <p:nvPr/>
        </p:nvSpPr>
        <p:spPr>
          <a:xfrm>
            <a:off x="11056469" y="10615623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3FDEEC75-B09B-4928-9E68-D12C882DB91B}"/>
                  </a:ext>
                </a:extLst>
              </p:cNvPr>
              <p:cNvSpPr txBox="1"/>
              <p:nvPr/>
            </p:nvSpPr>
            <p:spPr>
              <a:xfrm>
                <a:off x="8162635" y="9776334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</m:oMath>
                  </m:oMathPara>
                </a14:m>
                <a:endParaRPr lang="en-US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DEEC75-B09B-4928-9E68-D12C882DB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635" y="9776334"/>
                <a:ext cx="699928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ACDFAD67-9D2F-4130-ADEC-6C9D17BF8875}"/>
                  </a:ext>
                </a:extLst>
              </p:cNvPr>
              <p:cNvSpPr txBox="1"/>
              <p:nvPr/>
            </p:nvSpPr>
            <p:spPr>
              <a:xfrm>
                <a:off x="10151038" y="8677422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</m:oMath>
                  </m:oMathPara>
                </a14:m>
                <a:endParaRPr lang="en-US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CDFAD67-9D2F-4130-ADEC-6C9D17BF8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038" y="8677422"/>
                <a:ext cx="699928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013DB7A4-1D5D-4F48-80C0-5D89FEF8CAA9}"/>
                  </a:ext>
                </a:extLst>
              </p:cNvPr>
              <p:cNvSpPr txBox="1"/>
              <p:nvPr/>
            </p:nvSpPr>
            <p:spPr>
              <a:xfrm>
                <a:off x="10646421" y="10639386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m:oMathPara>
                </a14:m>
                <a:endParaRPr lang="en-US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13DB7A4-1D5D-4F48-80C0-5D89FEF8C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421" y="10639386"/>
                <a:ext cx="699928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="" xmlns:a16="http://schemas.microsoft.com/office/drawing/2014/main" id="{0C564F5E-2324-4DDD-87F8-C81326B58822}"/>
              </a:ext>
            </a:extLst>
          </p:cNvPr>
          <p:cNvCxnSpPr>
            <a:cxnSpLocks/>
          </p:cNvCxnSpPr>
          <p:nvPr/>
        </p:nvCxnSpPr>
        <p:spPr>
          <a:xfrm>
            <a:off x="8681749" y="10495105"/>
            <a:ext cx="2430772" cy="188873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F037C8D7-A2B1-495C-A121-9777FBB6EFE1}"/>
                  </a:ext>
                </a:extLst>
              </p:cNvPr>
              <p:cNvSpPr txBox="1"/>
              <p:nvPr/>
            </p:nvSpPr>
            <p:spPr>
              <a:xfrm>
                <a:off x="9142648" y="10639386"/>
                <a:ext cx="1408338" cy="799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spc="-15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037C8D7-A2B1-495C-A121-9777FBB6E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648" y="10639386"/>
                <a:ext cx="1408338" cy="7993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5B6AB0D7-9226-4431-84B6-FE5CB52F7D4E}"/>
              </a:ext>
            </a:extLst>
          </p:cNvPr>
          <p:cNvCxnSpPr>
            <a:cxnSpLocks/>
          </p:cNvCxnSpPr>
          <p:nvPr/>
        </p:nvCxnSpPr>
        <p:spPr>
          <a:xfrm>
            <a:off x="10520535" y="9451702"/>
            <a:ext cx="591986" cy="12298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="" xmlns:a16="http://schemas.microsoft.com/office/drawing/2014/main" id="{6DACB818-7023-4AB5-9AAB-638F124EE7DE}"/>
              </a:ext>
            </a:extLst>
          </p:cNvPr>
          <p:cNvCxnSpPr/>
          <p:nvPr/>
        </p:nvCxnSpPr>
        <p:spPr>
          <a:xfrm flipV="1">
            <a:off x="14490748" y="8705235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B779A00E-6E84-4A9C-94FE-0875FE321F82}"/>
                  </a:ext>
                </a:extLst>
              </p:cNvPr>
              <p:cNvSpPr txBox="1"/>
              <p:nvPr/>
            </p:nvSpPr>
            <p:spPr>
              <a:xfrm>
                <a:off x="15443248" y="9064405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779A00E-6E84-4A9C-94FE-0875FE321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248" y="9064405"/>
                <a:ext cx="699928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id="{0BBD54BF-C9A9-4187-8F47-E38FBE5FC163}"/>
                  </a:ext>
                </a:extLst>
              </p:cNvPr>
              <p:cNvSpPr txBox="1"/>
              <p:nvPr/>
            </p:nvSpPr>
            <p:spPr>
              <a:xfrm>
                <a:off x="14354468" y="9668961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BBD54BF-C9A9-4187-8F47-E38FBE5FC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4468" y="9668961"/>
                <a:ext cx="699928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>
            <a:extLst>
              <a:ext uri="{FF2B5EF4-FFF2-40B4-BE49-F238E27FC236}">
                <a16:creationId xmlns="" xmlns:a16="http://schemas.microsoft.com/office/drawing/2014/main" id="{C48C366A-3066-4501-A829-C366442276C6}"/>
              </a:ext>
            </a:extLst>
          </p:cNvPr>
          <p:cNvSpPr/>
          <p:nvPr/>
        </p:nvSpPr>
        <p:spPr>
          <a:xfrm>
            <a:off x="14429970" y="9702070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35D083C6-E34A-48B1-B117-070BF2A315C2}"/>
                  </a:ext>
                </a:extLst>
              </p:cNvPr>
              <p:cNvSpPr txBox="1"/>
              <p:nvPr/>
            </p:nvSpPr>
            <p:spPr>
              <a:xfrm>
                <a:off x="16258307" y="8723533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D083C6-E34A-48B1-B117-070BF2A31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8307" y="8723533"/>
                <a:ext cx="699928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09CF9F3B-B8C9-42F9-97AF-28079A6B2370}"/>
                  </a:ext>
                </a:extLst>
              </p:cNvPr>
              <p:cNvSpPr txBox="1"/>
              <p:nvPr/>
            </p:nvSpPr>
            <p:spPr>
              <a:xfrm>
                <a:off x="18067049" y="7598085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9CF9F3B-B8C9-42F9-97AF-28079A6B2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7049" y="7598085"/>
                <a:ext cx="699928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Oval 86">
            <a:extLst>
              <a:ext uri="{FF2B5EF4-FFF2-40B4-BE49-F238E27FC236}">
                <a16:creationId xmlns="" xmlns:a16="http://schemas.microsoft.com/office/drawing/2014/main" id="{EBD06BF5-0698-420D-930C-ACDB648F3FF9}"/>
              </a:ext>
            </a:extLst>
          </p:cNvPr>
          <p:cNvSpPr/>
          <p:nvPr/>
        </p:nvSpPr>
        <p:spPr>
          <a:xfrm>
            <a:off x="16334970" y="8639678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="" xmlns:a16="http://schemas.microsoft.com/office/drawing/2014/main" id="{FFD3DDAE-FB17-4C10-A27A-EBF22B459594}"/>
              </a:ext>
            </a:extLst>
          </p:cNvPr>
          <p:cNvCxnSpPr/>
          <p:nvPr/>
        </p:nvCxnSpPr>
        <p:spPr>
          <a:xfrm flipV="1">
            <a:off x="16425608" y="7598085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5167ECBB-DAB2-4BCE-ACD2-B2B5A5F67F67}"/>
                  </a:ext>
                </a:extLst>
              </p:cNvPr>
              <p:cNvSpPr txBox="1"/>
              <p:nvPr/>
            </p:nvSpPr>
            <p:spPr>
              <a:xfrm>
                <a:off x="17223350" y="8015647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167ECBB-DAB2-4BCE-ACD2-B2B5A5F67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3350" y="8015647"/>
                <a:ext cx="699928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="" xmlns:a16="http://schemas.microsoft.com/office/drawing/2014/main" id="{A3B6F896-F8CA-4BEB-98D3-F4FD72765AA0}"/>
              </a:ext>
            </a:extLst>
          </p:cNvPr>
          <p:cNvSpPr/>
          <p:nvPr/>
        </p:nvSpPr>
        <p:spPr>
          <a:xfrm>
            <a:off x="18330608" y="7477056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="" xmlns:a16="http://schemas.microsoft.com/office/drawing/2014/main" id="{5ECB3B8B-A9BA-4A91-AC41-A6BE7ABD2703}"/>
              </a:ext>
            </a:extLst>
          </p:cNvPr>
          <p:cNvCxnSpPr>
            <a:cxnSpLocks/>
          </p:cNvCxnSpPr>
          <p:nvPr/>
        </p:nvCxnSpPr>
        <p:spPr>
          <a:xfrm flipV="1">
            <a:off x="14517229" y="7591628"/>
            <a:ext cx="3809612" cy="2162388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1D3A9678-B819-456F-B14E-E34AD02E5E43}"/>
                  </a:ext>
                </a:extLst>
              </p:cNvPr>
              <p:cNvSpPr txBox="1"/>
              <p:nvPr/>
            </p:nvSpPr>
            <p:spPr>
              <a:xfrm>
                <a:off x="14630279" y="7526838"/>
                <a:ext cx="14777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 spc="-15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D3A9678-B819-456F-B14E-E34AD02E5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279" y="7526838"/>
                <a:ext cx="1477768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id="{26C483A1-99E5-4DD3-9FF2-745F1237FE64}"/>
                  </a:ext>
                </a:extLst>
              </p:cNvPr>
              <p:cNvSpPr txBox="1"/>
              <p:nvPr/>
            </p:nvSpPr>
            <p:spPr>
              <a:xfrm>
                <a:off x="16041777" y="7577779"/>
                <a:ext cx="10258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spc="-150">
                    <a:solidFill>
                      <a:srgbClr val="FF0000"/>
                    </a:solidFill>
                    <a:ea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1" i="1" spc="-15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000" b="1" i="1" spc="-150" smtClean="0">
                            <a:solidFill>
                              <a:srgbClr val="FF00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000" b="1" i="1" spc="-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6C483A1-99E5-4DD3-9FF2-745F1237F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777" y="7577779"/>
                <a:ext cx="1025860" cy="707886"/>
              </a:xfrm>
              <a:prstGeom prst="rect">
                <a:avLst/>
              </a:prstGeom>
              <a:blipFill>
                <a:blip r:embed="rId18"/>
                <a:stretch>
                  <a:fillRect l="-21429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928982BC-7048-4CB2-A62E-D8539201F7AD}"/>
                  </a:ext>
                </a:extLst>
              </p:cNvPr>
              <p:cNvSpPr txBox="1"/>
              <p:nvPr/>
            </p:nvSpPr>
            <p:spPr>
              <a:xfrm>
                <a:off x="17159352" y="9234764"/>
                <a:ext cx="11939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0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28982BC-7048-4CB2-A62E-D8539201F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9352" y="9234764"/>
                <a:ext cx="1193970" cy="7078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loud 91">
                <a:extLst>
                  <a:ext uri="{FF2B5EF4-FFF2-40B4-BE49-F238E27FC236}">
                    <a16:creationId xmlns="" xmlns:a16="http://schemas.microsoft.com/office/drawing/2014/main" id="{A445EAFA-6446-4135-A9D8-084B41B2FCB6}"/>
                  </a:ext>
                </a:extLst>
              </p:cNvPr>
              <p:cNvSpPr/>
              <p:nvPr/>
            </p:nvSpPr>
            <p:spPr>
              <a:xfrm>
                <a:off x="17223350" y="1295400"/>
                <a:ext cx="6942455" cy="4538115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Em hãy thử </a:t>
                </a:r>
                <a:b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 đoán </a:t>
                </a:r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 và độ dài  của vectơ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8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/>
                  <a:t> 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Cloud 9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445EAFA-6446-4135-A9D8-084B41B2F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3350" y="1295400"/>
                <a:ext cx="6942455" cy="4538115"/>
              </a:xfrm>
              <a:prstGeom prst="cloud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A8387817-281F-4D27-8291-92045AC47BF4}"/>
                  </a:ext>
                </a:extLst>
              </p:cNvPr>
              <p:cNvSpPr txBox="1"/>
              <p:nvPr/>
            </p:nvSpPr>
            <p:spPr>
              <a:xfrm>
                <a:off x="11371168" y="12191342"/>
                <a:ext cx="116480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8387817-281F-4D27-8291-92045AC47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8" y="12191342"/>
                <a:ext cx="11648022" cy="769441"/>
              </a:xfrm>
              <a:prstGeom prst="rect">
                <a:avLst/>
              </a:prstGeom>
              <a:blipFill rotWithShape="1">
                <a:blip r:embed="rId21"/>
                <a:stretch>
                  <a:fillRect l="-1884" t="-19048" b="-341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84D9E15D-D00A-4C24-923D-A9EBE3D65FD2}"/>
                  </a:ext>
                </a:extLst>
              </p:cNvPr>
              <p:cNvSpPr/>
              <p:nvPr/>
            </p:nvSpPr>
            <p:spPr>
              <a:xfrm>
                <a:off x="1364810" y="7723957"/>
                <a:ext cx="6015126" cy="154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 điểm </a:t>
                </a:r>
                <a14:m>
                  <m:oMath xmlns:m="http://schemas.openxmlformats.org/officeDocument/2006/math">
                    <m:r>
                      <a:rPr lang="nl-NL" sz="4400" b="1" i="1" spc="-150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</m:t>
                    </m:r>
                  </m:oMath>
                </a14:m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tùy ý, vẽ: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4D9E15D-D00A-4C24-923D-A9EBE3D65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7723957"/>
                <a:ext cx="6015126" cy="1547218"/>
              </a:xfrm>
              <a:prstGeom prst="rect">
                <a:avLst/>
              </a:prstGeom>
              <a:blipFill rotWithShape="1">
                <a:blip r:embed="rId22"/>
                <a:stretch>
                  <a:fillRect l="-4154" t="-8268" b="-173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9EEB7FF8-C069-463C-9533-3399CEC3C9D0}"/>
                  </a:ext>
                </a:extLst>
              </p:cNvPr>
              <p:cNvSpPr/>
              <p:nvPr/>
            </p:nvSpPr>
            <p:spPr>
              <a:xfrm>
                <a:off x="1364810" y="9323827"/>
                <a:ext cx="6015126" cy="2310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được gọi là tổng của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EEB7FF8-C069-463C-9533-3399CEC3C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9323827"/>
                <a:ext cx="6015126" cy="2310954"/>
              </a:xfrm>
              <a:prstGeom prst="rect">
                <a:avLst/>
              </a:prstGeom>
              <a:blipFill rotWithShape="1">
                <a:blip r:embed="rId23"/>
                <a:stretch>
                  <a:fillRect l="-4154" t="-1579" r="-4053" b="-110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ED4B5BA3-C0B8-4BB7-88D3-3041108D6BC8}"/>
                  </a:ext>
                </a:extLst>
              </p:cNvPr>
              <p:cNvSpPr/>
              <p:nvPr/>
            </p:nvSpPr>
            <p:spPr>
              <a:xfrm>
                <a:off x="1419507" y="11705953"/>
                <a:ext cx="6015126" cy="87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 </a:t>
                </a:r>
                <a:r>
                  <a:rPr lang="nl-NL" sz="4400" b="1" spc="-15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D4B5BA3-C0B8-4BB7-88D3-3041108D6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507" y="11705953"/>
                <a:ext cx="6015126" cy="870110"/>
              </a:xfrm>
              <a:prstGeom prst="rect">
                <a:avLst/>
              </a:prstGeom>
              <a:blipFill rotWithShape="1">
                <a:blip r:embed="rId24"/>
                <a:stretch>
                  <a:fillRect l="-4154" t="-3497" b="-314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id="{E8EAADF1-A78B-4100-815D-1CBD28824533}"/>
                  </a:ext>
                </a:extLst>
              </p:cNvPr>
              <p:cNvSpPr txBox="1"/>
              <p:nvPr/>
            </p:nvSpPr>
            <p:spPr>
              <a:xfrm>
                <a:off x="11371168" y="6250830"/>
                <a:ext cx="1123194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 </a:t>
                </a:r>
                <a:r>
                  <a:rPr lang="en-US" sz="4400" b="1" spc="-15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sánh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 và độ dài của vectơ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b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spc="-15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</a:t>
                </a:r>
                <a:r>
                  <a:rPr lang="en-US" sz="4400" b="1" spc="-15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spc="-15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8EAADF1-A78B-4100-815D-1CBD28824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8" y="6250830"/>
                <a:ext cx="11231948" cy="1446550"/>
              </a:xfrm>
              <a:prstGeom prst="rect">
                <a:avLst/>
              </a:prstGeom>
              <a:blipFill rotWithShape="1">
                <a:blip r:embed="rId25"/>
                <a:stretch>
                  <a:fillRect l="-2170" t="-8403" b="-19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76052" y="4547374"/>
                <a:ext cx="22175897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Cho </a:t>
                </a:r>
                <a:r>
                  <a:rPr lang="pt-BR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so </a:t>
                </a:r>
                <a:r>
                  <a:rPr lang="en-US" sz="4400" b="1" spc="-15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sánh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 và độ dài của vectơ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</a:t>
                </a:r>
                <a:r>
                  <a:rPr lang="en-US" sz="4400" b="1" spc="-15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2" y="4547374"/>
                <a:ext cx="22175897" cy="856068"/>
              </a:xfrm>
              <a:prstGeom prst="rect">
                <a:avLst/>
              </a:prstGeom>
              <a:blipFill>
                <a:blip r:embed="rId26"/>
                <a:stretch>
                  <a:fillRect l="-1127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>
            <a:extLst>
              <a:ext uri="{FF2B5EF4-FFF2-40B4-BE49-F238E27FC236}">
                <a16:creationId xmlns="" xmlns:a16="http://schemas.microsoft.com/office/drawing/2014/main" id="{9ABCA9AC-B76E-47A0-8ABF-2369ECC264F0}"/>
              </a:ext>
            </a:extLst>
          </p:cNvPr>
          <p:cNvCxnSpPr>
            <a:cxnSpLocks/>
          </p:cNvCxnSpPr>
          <p:nvPr/>
        </p:nvCxnSpPr>
        <p:spPr>
          <a:xfrm flipH="1">
            <a:off x="17541230" y="8000548"/>
            <a:ext cx="3793116" cy="2207282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608916" y="1716321"/>
            <a:ext cx="510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KHỞI ĐỘNG</a:t>
            </a:r>
            <a:endParaRPr lang="en-US" sz="4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7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81" grpId="0"/>
      <p:bldP spid="83" grpId="0"/>
      <p:bldP spid="84" grpId="0" animBg="1"/>
      <p:bldP spid="85" grpId="0"/>
      <p:bldP spid="86" grpId="0"/>
      <p:bldP spid="87" grpId="0" animBg="1"/>
      <p:bldP spid="89" grpId="0"/>
      <p:bldP spid="90" grpId="0" animBg="1"/>
      <p:bldP spid="93" grpId="0"/>
      <p:bldP spid="97" grpId="0"/>
      <p:bldP spid="98" grpId="0"/>
      <p:bldP spid="92" grpId="0" animBg="1"/>
      <p:bldP spid="99" grpId="0"/>
      <p:bldP spid="110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1159997" y="1859372"/>
            <a:ext cx="22468738" cy="4619284"/>
            <a:chOff x="1268078" y="3405486"/>
            <a:chExt cx="22468738" cy="3476464"/>
          </a:xfrm>
        </p:grpSpPr>
        <p:sp>
          <p:nvSpPr>
            <p:cNvPr id="31" name="Rounded Rectangle 30"/>
            <p:cNvSpPr/>
            <p:nvPr/>
          </p:nvSpPr>
          <p:spPr>
            <a:xfrm>
              <a:off x="1514892" y="3597724"/>
              <a:ext cx="22221924" cy="32842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defRPr/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defRPr/>
              </a:pPr>
              <a:endParaRPr lang="en-US" sz="4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endParaRPr lang="en-US" sz="4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4224" y="3586927"/>
                <a:ext cx="1840568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 3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65" name="Group 10"/>
          <p:cNvGrpSpPr/>
          <p:nvPr/>
        </p:nvGrpSpPr>
        <p:grpSpPr>
          <a:xfrm>
            <a:off x="1451532" y="6391270"/>
            <a:ext cx="22347506" cy="6853186"/>
            <a:chOff x="1270511" y="5867400"/>
            <a:chExt cx="22347506" cy="5800796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10"/>
              <a:ext cx="22345807" cy="5529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32467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7432805" y="1448059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6319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TỰ LUẬN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D8CFC9F2-852D-45D4-9450-C2977A655AA7}"/>
                  </a:ext>
                </a:extLst>
              </p:cNvPr>
              <p:cNvSpPr/>
              <p:nvPr/>
            </p:nvSpPr>
            <p:spPr>
              <a:xfrm>
                <a:off x="1682372" y="6809457"/>
                <a:ext cx="15817279" cy="6209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	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𝑴𝑫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𝑴𝑬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𝑴𝑭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𝑴𝑬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𝑴𝑭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trên đường trung trực của đoạn thẳng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𝑬𝑭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trên đường trung trực của đoạn thẳng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hợp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𝑴𝑫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CFC9F2-852D-45D4-9450-C2977A655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372" y="6809457"/>
                <a:ext cx="15817279" cy="6209457"/>
              </a:xfrm>
              <a:prstGeom prst="rect">
                <a:avLst/>
              </a:prstGeom>
              <a:blipFill>
                <a:blip r:embed="rId2"/>
                <a:stretch>
                  <a:fillRect l="-1580" t="-1570" r="-2582" b="-3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6DB896-2C9A-4F0B-F50C-198E5FD9C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4895" y="7599130"/>
            <a:ext cx="4977774" cy="4002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33CD3338-A227-F83D-6C03-DB8CF3B73FC0}"/>
                  </a:ext>
                </a:extLst>
              </p:cNvPr>
              <p:cNvSpPr txBox="1"/>
              <p:nvPr/>
            </p:nvSpPr>
            <p:spPr>
              <a:xfrm>
                <a:off x="1954047" y="3457059"/>
                <a:ext cx="18669730" cy="1884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chữ nhật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giao điểm của hai đường chéo.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ập hợp các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𝑴𝑫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3CD3338-A227-F83D-6C03-DB8CF3B73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047" y="3457059"/>
                <a:ext cx="18669730" cy="1884427"/>
              </a:xfrm>
              <a:prstGeom prst="rect">
                <a:avLst/>
              </a:prstGeom>
              <a:blipFill>
                <a:blip r:embed="rId4"/>
                <a:stretch>
                  <a:fillRect l="-1339" t="-5178" b="-1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077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2486206" cy="6919852"/>
            <a:chOff x="1268078" y="3405486"/>
            <a:chExt cx="22486206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471586" y="3646323"/>
                <a:ext cx="185820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65" name="Group 10"/>
          <p:cNvGrpSpPr/>
          <p:nvPr/>
        </p:nvGrpSpPr>
        <p:grpSpPr>
          <a:xfrm>
            <a:off x="1176005" y="8918006"/>
            <a:ext cx="22347506" cy="4144485"/>
            <a:chOff x="1270511" y="5867400"/>
            <a:chExt cx="22347506" cy="4353029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10"/>
              <a:ext cx="22345807" cy="40814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2573F34A-5DEB-4B09-BC06-2A107FDD11DA}"/>
                  </a:ext>
                </a:extLst>
              </p:cNvPr>
              <p:cNvSpPr/>
              <p:nvPr/>
            </p:nvSpPr>
            <p:spPr>
              <a:xfrm>
                <a:off x="2186409" y="3122730"/>
                <a:ext cx="20070737" cy="7043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đường thẳng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xác định đúng trong hình vẽ nào sau đây: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en-US" sz="44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en-US" sz="44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en-US" sz="44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en-US" sz="44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</a:t>
                </a:r>
                <a:r>
                  <a:rPr lang="vi-VN" sz="4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73F34A-5DEB-4B09-BC06-2A107FDD1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409" y="3122730"/>
                <a:ext cx="20070737" cy="7043210"/>
              </a:xfrm>
              <a:prstGeom prst="rect">
                <a:avLst/>
              </a:prstGeom>
              <a:blipFill>
                <a:blip r:embed="rId2"/>
                <a:stretch>
                  <a:fillRect l="-1245" t="-433" r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C4F05343-B2B6-4B23-BB23-357D1C7270D9}"/>
                  </a:ext>
                </a:extLst>
              </p:cNvPr>
              <p:cNvSpPr/>
              <p:nvPr/>
            </p:nvSpPr>
            <p:spPr>
              <a:xfrm>
                <a:off x="2898662" y="9946838"/>
                <a:ext cx="18970738" cy="872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𝑴𝑷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4F05343-B2B6-4B23-BB23-357D1C7270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662" y="9946838"/>
                <a:ext cx="18970738" cy="872611"/>
              </a:xfrm>
              <a:prstGeom prst="rect">
                <a:avLst/>
              </a:prstGeom>
              <a:blipFill>
                <a:blip r:embed="rId3"/>
                <a:stretch>
                  <a:fillRect l="-1317" t="-4196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9E67EAF9-094B-B1C8-E8AD-70E7A86EFEC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E2F0D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86" y="4745942"/>
            <a:ext cx="10926064" cy="274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6F6A43-72C5-0DCF-9BD2-DC06EAF79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8046" y="7350714"/>
            <a:ext cx="1243692" cy="13351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01822A-93FA-0A6A-A5FC-E8D83DA989A6}"/>
              </a:ext>
            </a:extLst>
          </p:cNvPr>
          <p:cNvSpPr txBox="1"/>
          <p:nvPr/>
        </p:nvSpPr>
        <p:spPr>
          <a:xfrm>
            <a:off x="2944787" y="11039343"/>
            <a:ext cx="317273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C.</a:t>
            </a:r>
            <a:endParaRPr lang="en-US" sz="3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29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3053842" cy="6951093"/>
            <a:chOff x="1268078" y="3405486"/>
            <a:chExt cx="22486206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426398" y="3642225"/>
                <a:ext cx="1812448" cy="513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2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65" name="Group 10"/>
          <p:cNvGrpSpPr/>
          <p:nvPr/>
        </p:nvGrpSpPr>
        <p:grpSpPr>
          <a:xfrm>
            <a:off x="1176005" y="8991580"/>
            <a:ext cx="22724371" cy="4221975"/>
            <a:chOff x="1270511" y="5867400"/>
            <a:chExt cx="22347506" cy="5800796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10"/>
              <a:ext cx="22345807" cy="5529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30A9A2E0-DC21-4C05-A757-99FD24281EB6}"/>
                  </a:ext>
                </a:extLst>
              </p:cNvPr>
              <p:cNvSpPr/>
              <p:nvPr/>
            </p:nvSpPr>
            <p:spPr>
              <a:xfrm>
                <a:off x="1408005" y="3193438"/>
                <a:ext cx="21966607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hình bình hành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0A9A2E0-DC21-4C05-A757-99FD24281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005" y="3193438"/>
                <a:ext cx="21966607" cy="856068"/>
              </a:xfrm>
              <a:prstGeom prst="rect">
                <a:avLst/>
              </a:prstGeom>
              <a:blipFill>
                <a:blip r:embed="rId2"/>
                <a:stretch>
                  <a:fillRect l="-1138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CC7C7AB5-381D-443F-8430-55826CCC9C46}"/>
                  </a:ext>
                </a:extLst>
              </p:cNvPr>
              <p:cNvSpPr/>
              <p:nvPr/>
            </p:nvSpPr>
            <p:spPr>
              <a:xfrm>
                <a:off x="1898708" y="10023174"/>
                <a:ext cx="22001668" cy="3105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solidFill>
                      <a:prstClr val="black"/>
                    </a:solidFill>
                  </a:rPr>
                  <a:t>Ta có: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Chọn</a:t>
                </a:r>
                <a:r>
                  <a:rPr lang="en-US" b="1" dirty="0">
                    <a:solidFill>
                      <a:prstClr val="black"/>
                    </a:solidFill>
                  </a:rPr>
                  <a:t> D</a:t>
                </a:r>
              </a:p>
              <a:p>
                <a:r>
                  <a:rPr lang="en-US" b="1" dirty="0">
                    <a:solidFill>
                      <a:prstClr val="black"/>
                    </a:solidFill>
                  </a:rPr>
                  <a:t> </a:t>
                </a:r>
              </a:p>
              <a:p>
                <a:pPr indent="457200" algn="just">
                  <a:lnSpc>
                    <a:spcPct val="120000"/>
                  </a:lnSpc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C7C7AB5-381D-443F-8430-55826CCC9C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708" y="10023174"/>
                <a:ext cx="22001668" cy="3105850"/>
              </a:xfrm>
              <a:prstGeom prst="rect">
                <a:avLst/>
              </a:prstGeom>
              <a:blipFill>
                <a:blip r:embed="rId3"/>
                <a:stretch>
                  <a:fillRect l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5"/>
          <p:cNvSpPr>
            <a:spLocks noChangeArrowheads="1"/>
          </p:cNvSpPr>
          <p:nvPr/>
        </p:nvSpPr>
        <p:spPr bwMode="auto">
          <a:xfrm>
            <a:off x="7582599" y="5157455"/>
            <a:ext cx="1187511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76E7BE-D78D-5C07-E2E1-440989653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0017" y="4041558"/>
            <a:ext cx="10363200" cy="3846077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E6D87A21-007F-D379-EB6B-82CB1B74B2DF}"/>
              </a:ext>
            </a:extLst>
          </p:cNvPr>
          <p:cNvSpPr/>
          <p:nvPr/>
        </p:nvSpPr>
        <p:spPr>
          <a:xfrm>
            <a:off x="1457448" y="4223224"/>
            <a:ext cx="21966607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11599F37-F997-5C33-6D72-6A5181F34C7D}"/>
                  </a:ext>
                </a:extLst>
              </p:cNvPr>
              <p:cNvSpPr/>
              <p:nvPr/>
            </p:nvSpPr>
            <p:spPr>
              <a:xfrm>
                <a:off x="3486202" y="4385172"/>
                <a:ext cx="8347826" cy="2338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D.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1599F37-F997-5C33-6D72-6A5181F34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202" y="4385172"/>
                <a:ext cx="8347826" cy="2338076"/>
              </a:xfrm>
              <a:prstGeom prst="rect">
                <a:avLst/>
              </a:prstGeom>
              <a:blipFill>
                <a:blip r:embed="rId5"/>
                <a:stretch>
                  <a:fillRect l="-1023" t="-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317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1" grpId="0" animBg="1"/>
      <p:bldP spid="72" grpId="0"/>
      <p:bldP spid="7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354258" y="1209721"/>
            <a:ext cx="23712805" cy="7080095"/>
            <a:chOff x="1268078" y="3405486"/>
            <a:chExt cx="22486206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473828" y="3620366"/>
                <a:ext cx="1762082" cy="504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3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65" name="Group 10"/>
          <p:cNvGrpSpPr/>
          <p:nvPr/>
        </p:nvGrpSpPr>
        <p:grpSpPr>
          <a:xfrm>
            <a:off x="632957" y="9503940"/>
            <a:ext cx="23434106" cy="4006875"/>
            <a:chOff x="1270511" y="5867400"/>
            <a:chExt cx="21748806" cy="4047754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10"/>
              <a:ext cx="21747107" cy="37761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0EE021CA-0DCE-4128-B5F8-A86495732786}"/>
                  </a:ext>
                </a:extLst>
              </p:cNvPr>
              <p:cNvSpPr/>
              <p:nvPr/>
            </p:nvSpPr>
            <p:spPr>
              <a:xfrm>
                <a:off x="685800" y="3224214"/>
                <a:ext cx="22855829" cy="5123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trọng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thì đẳng thức nào sau đây đúng.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900"/>
                  </a:spcBef>
                  <a:spcAft>
                    <a:spcPts val="9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EE021CA-0DCE-4128-B5F8-A86495732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24214"/>
                <a:ext cx="22855829" cy="5123775"/>
              </a:xfrm>
              <a:prstGeom prst="rect">
                <a:avLst/>
              </a:prstGeom>
              <a:blipFill rotWithShape="1">
                <a:blip r:embed="rId3"/>
                <a:stretch>
                  <a:fillRect l="-1094" t="-1905" r="-10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EAB28B1D-EE56-45E4-BBB8-99A09659EF02}"/>
                  </a:ext>
                </a:extLst>
              </p:cNvPr>
              <p:cNvSpPr/>
              <p:nvPr/>
            </p:nvSpPr>
            <p:spPr>
              <a:xfrm>
                <a:off x="806706" y="10358787"/>
                <a:ext cx="22281894" cy="3956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có</a:t>
                </a:r>
                <a14:m>
                  <m:oMath xmlns:m="http://schemas.openxmlformats.org/officeDocument/2006/math"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endParaRPr lang="en-US" sz="4000" b="1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B.</a:t>
                </a:r>
                <a:endParaRPr lang="en-US" sz="4000" b="1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30555" algn="l"/>
                    <a:tab pos="1980565" algn="l"/>
                    <a:tab pos="3420745" algn="l"/>
                    <a:tab pos="4860925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AB28B1D-EE56-45E4-BBB8-99A09659E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06" y="10358787"/>
                <a:ext cx="22281894" cy="3956532"/>
              </a:xfrm>
              <a:prstGeom prst="rect">
                <a:avLst/>
              </a:prstGeom>
              <a:blipFill>
                <a:blip r:embed="rId4"/>
                <a:stretch>
                  <a:fillRect l="-1094" t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5"/>
          <p:cNvSpPr>
            <a:spLocks noChangeArrowheads="1"/>
          </p:cNvSpPr>
          <p:nvPr/>
        </p:nvSpPr>
        <p:spPr bwMode="auto">
          <a:xfrm>
            <a:off x="15621000" y="4126385"/>
            <a:ext cx="1128649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F2231585-647C-7C2B-A043-14D89384C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629" y="9679232"/>
            <a:ext cx="6024352" cy="3914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983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304800" y="1814635"/>
            <a:ext cx="23513992" cy="7100766"/>
            <a:chOff x="1268078" y="3405486"/>
            <a:chExt cx="21958390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1694108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379226" y="3677977"/>
                <a:ext cx="1735269" cy="502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4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65" name="Group 10"/>
          <p:cNvGrpSpPr/>
          <p:nvPr/>
        </p:nvGrpSpPr>
        <p:grpSpPr>
          <a:xfrm>
            <a:off x="637502" y="9005078"/>
            <a:ext cx="23181290" cy="4253722"/>
            <a:chOff x="1270511" y="5884230"/>
            <a:chExt cx="22469340" cy="2407034"/>
          </a:xfrm>
        </p:grpSpPr>
        <p:sp>
          <p:nvSpPr>
            <p:cNvPr id="66" name="Rounded Rectangle 65"/>
            <p:cNvSpPr/>
            <p:nvPr/>
          </p:nvSpPr>
          <p:spPr>
            <a:xfrm>
              <a:off x="1384348" y="6055859"/>
              <a:ext cx="22355503" cy="223540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84230"/>
              <a:ext cx="3568119" cy="923511"/>
              <a:chOff x="1224541" y="6322797"/>
              <a:chExt cx="3568119" cy="923511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382924" y="6361000"/>
                <a:ext cx="2053767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650698" y="1719407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74367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8D40923E-242C-40D8-A5EF-024E7DBC94E3}"/>
                  </a:ext>
                </a:extLst>
              </p:cNvPr>
              <p:cNvSpPr/>
              <p:nvPr/>
            </p:nvSpPr>
            <p:spPr>
              <a:xfrm>
                <a:off x="665233" y="3422038"/>
                <a:ext cx="22599358" cy="6205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điểm sao cho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𝑨𝑩𝑴𝑪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trọng tâm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điểm sao cho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𝑩𝑨𝑴𝑪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 trung trực của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40923E-242C-40D8-A5EF-024E7DBC94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33" y="3422038"/>
                <a:ext cx="22599358" cy="6205097"/>
              </a:xfrm>
              <a:prstGeom prst="rect">
                <a:avLst/>
              </a:prstGeom>
              <a:blipFill>
                <a:blip r:embed="rId2"/>
                <a:stretch>
                  <a:fillRect l="-1079" t="-393" r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17D58AC8-71A8-4C06-9F97-EC06A0E57D9F}"/>
                  </a:ext>
                </a:extLst>
              </p:cNvPr>
              <p:cNvSpPr/>
              <p:nvPr/>
            </p:nvSpPr>
            <p:spPr>
              <a:xfrm>
                <a:off x="1028648" y="9561401"/>
                <a:ext cx="22349299" cy="3489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4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Ta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4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fr-FR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4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giác </a:t>
                </a:r>
              </a:p>
              <a:p>
                <a:pPr algn="just">
                  <a:lnSpc>
                    <a:spcPct val="115000"/>
                  </a:lnSpc>
                  <a:spcAft>
                    <a:spcPts val="4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𝑩𝑨𝑴𝑪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hành.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7D58AC8-71A8-4C06-9F97-EC06A0E57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48" y="9561401"/>
                <a:ext cx="22349299" cy="3489160"/>
              </a:xfrm>
              <a:prstGeom prst="rect">
                <a:avLst/>
              </a:prstGeom>
              <a:blipFill>
                <a:blip r:embed="rId3"/>
                <a:stretch>
                  <a:fillRect l="-382" t="-698" b="-7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5"/>
          <p:cNvSpPr>
            <a:spLocks noChangeArrowheads="1"/>
          </p:cNvSpPr>
          <p:nvPr/>
        </p:nvSpPr>
        <p:spPr bwMode="auto">
          <a:xfrm>
            <a:off x="405685" y="6724611"/>
            <a:ext cx="1128649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4C972493-78F1-495A-5966-741219D1F55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150" y="9192087"/>
            <a:ext cx="8405172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E1098C-21E2-DE79-812D-4AE046132EEB}"/>
              </a:ext>
            </a:extLst>
          </p:cNvPr>
          <p:cNvSpPr txBox="1"/>
          <p:nvPr/>
        </p:nvSpPr>
        <p:spPr>
          <a:xfrm>
            <a:off x="8077200" y="12321452"/>
            <a:ext cx="1996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C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10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1" grpId="0" animBg="1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2486206" cy="9615365"/>
            <a:chOff x="1268078" y="3405486"/>
            <a:chExt cx="22486206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391732" y="3614690"/>
                <a:ext cx="185820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5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32917F3F-38E3-4C70-9022-52D29F65BFAB}"/>
                  </a:ext>
                </a:extLst>
              </p:cNvPr>
              <p:cNvSpPr/>
              <p:nvPr/>
            </p:nvSpPr>
            <p:spPr>
              <a:xfrm>
                <a:off x="1344167" y="3023669"/>
                <a:ext cx="21843829" cy="9062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ba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tác động vào một vật tại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vật đứng yên. Cho biết cường độ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đều bằng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góc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đó cường độ của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là: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𝟏𝟎𝟎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𝟓𝟎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𝟓𝟎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𝟏𝟎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2917F3F-38E3-4C70-9022-52D29F65BF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167" y="3023669"/>
                <a:ext cx="21843829" cy="9062353"/>
              </a:xfrm>
              <a:prstGeom prst="rect">
                <a:avLst/>
              </a:prstGeom>
              <a:blipFill>
                <a:blip r:embed="rId2"/>
                <a:stretch>
                  <a:fillRect l="-1116" t="-269" r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5"/>
          <p:cNvSpPr>
            <a:spLocks noChangeArrowheads="1"/>
          </p:cNvSpPr>
          <p:nvPr/>
        </p:nvSpPr>
        <p:spPr bwMode="auto">
          <a:xfrm>
            <a:off x="5867400" y="9334298"/>
            <a:ext cx="1352907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1B92F3C1-358B-1EF0-7187-9528094B74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257800"/>
            <a:ext cx="6705600" cy="3748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10"/>
          <p:cNvGrpSpPr/>
          <p:nvPr/>
        </p:nvGrpSpPr>
        <p:grpSpPr>
          <a:xfrm>
            <a:off x="356051" y="1828800"/>
            <a:ext cx="23180989" cy="9546007"/>
            <a:chOff x="1103270" y="5867400"/>
            <a:chExt cx="21859774" cy="8128898"/>
          </a:xfrm>
        </p:grpSpPr>
        <p:sp>
          <p:nvSpPr>
            <p:cNvPr id="66" name="Rounded Rectangle 65"/>
            <p:cNvSpPr/>
            <p:nvPr/>
          </p:nvSpPr>
          <p:spPr>
            <a:xfrm>
              <a:off x="1103270" y="5956240"/>
              <a:ext cx="21859774" cy="80400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B5C1E536-61F3-459E-9EAC-19A418B9198E}"/>
                  </a:ext>
                </a:extLst>
              </p:cNvPr>
              <p:cNvSpPr/>
              <p:nvPr/>
            </p:nvSpPr>
            <p:spPr>
              <a:xfrm>
                <a:off x="705460" y="2484068"/>
                <a:ext cx="15101860" cy="167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thỏa mãn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𝑴𝑫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ta có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𝑴𝑨𝑫𝑩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hành,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5C1E536-61F3-459E-9EAC-19A418B91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60" y="2484068"/>
                <a:ext cx="15101860" cy="1675395"/>
              </a:xfrm>
              <a:prstGeom prst="rect">
                <a:avLst/>
              </a:prstGeom>
              <a:blipFill>
                <a:blip r:embed="rId2"/>
                <a:stretch>
                  <a:fillRect l="-1655" t="-1455" r="-2705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B14C6FD-C863-BED3-89F0-DEFA0EA2CF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529" y="6477000"/>
            <a:ext cx="7738612" cy="489780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89A6490C-3601-3372-48E2-DEBBB047B19A}"/>
                  </a:ext>
                </a:extLst>
              </p:cNvPr>
              <p:cNvSpPr txBox="1"/>
              <p:nvPr/>
            </p:nvSpPr>
            <p:spPr>
              <a:xfrm flipH="1">
                <a:off x="533400" y="3391641"/>
                <a:ext cx="22783800" cy="1447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	      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 nữa ta có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𝑴𝑩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0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0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0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0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0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0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tứ giác</a:t>
                </a:r>
                <a14:m>
                  <m:oMath xmlns:m="http://schemas.openxmlformats.org/officeDocument/2006/math">
                    <m:r>
                      <a:rPr lang="en-US" sz="4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𝑴𝑨𝑫𝑩</m:t>
                    </m:r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thoi.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A6490C-3601-3372-48E2-DEBBB047B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3400" y="3391641"/>
                <a:ext cx="22783800" cy="1447512"/>
              </a:xfrm>
              <a:prstGeom prst="rect">
                <a:avLst/>
              </a:prstGeom>
              <a:blipFill>
                <a:blip r:embed="rId4"/>
                <a:stretch>
                  <a:fillRect l="-963" t="-2941" b="-15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828342C6-BFAC-BAFB-CD85-A0F245801F19}"/>
                  </a:ext>
                </a:extLst>
              </p:cNvPr>
              <p:cNvSpPr txBox="1"/>
              <p:nvPr/>
            </p:nvSpPr>
            <p:spPr>
              <a:xfrm flipH="1">
                <a:off x="613451" y="4701805"/>
                <a:ext cx="22783800" cy="1954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tam giác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𝑨𝑴𝑩</m:t>
                    </m:r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đều cạnh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𝟓𝟎</m:t>
                    </m:r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ta có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𝑴𝑫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𝟓𝟎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𝟓𝟎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hay cường độ của hợp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𝑴𝑫</m:t>
                        </m:r>
                      </m:e>
                    </m:acc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𝟓𝟎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8342C6-BFAC-BAFB-CD85-A0F245801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3451" y="4701805"/>
                <a:ext cx="22783800" cy="1954381"/>
              </a:xfrm>
              <a:prstGeom prst="rect">
                <a:avLst/>
              </a:prstGeom>
              <a:blipFill>
                <a:blip r:embed="rId5"/>
                <a:stretch>
                  <a:fillRect l="-963" r="-1606" b="-10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D496B0FC-9381-4A25-2F43-A9B5448165B0}"/>
                  </a:ext>
                </a:extLst>
              </p:cNvPr>
              <p:cNvSpPr txBox="1"/>
              <p:nvPr/>
            </p:nvSpPr>
            <p:spPr>
              <a:xfrm flipH="1">
                <a:off x="533400" y="6615417"/>
                <a:ext cx="17973137" cy="1728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vật đứng yên nên ve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vect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ơ</a:t>
                </a: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đối của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𝑴𝑫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96B0FC-9381-4A25-2F43-A9B544816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3400" y="6615417"/>
                <a:ext cx="17973137" cy="1728294"/>
              </a:xfrm>
              <a:prstGeom prst="rect">
                <a:avLst/>
              </a:prstGeom>
              <a:blipFill>
                <a:blip r:embed="rId6"/>
                <a:stretch>
                  <a:fillRect l="-1221" t="-1408" b="-1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C09FA6B-2522-7DBB-ECC3-24B552B4F7AA}"/>
                  </a:ext>
                </a:extLst>
              </p:cNvPr>
              <p:cNvSpPr txBox="1"/>
              <p:nvPr/>
            </p:nvSpPr>
            <p:spPr>
              <a:xfrm>
                <a:off x="533400" y="8428272"/>
                <a:ext cx="15101859" cy="801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đó ta có cường độ của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𝟓𝟎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vi-VN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09FA6B-2522-7DBB-ECC3-24B552B4F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8428272"/>
                <a:ext cx="15101859" cy="801630"/>
              </a:xfrm>
              <a:prstGeom prst="rect">
                <a:avLst/>
              </a:prstGeom>
              <a:blipFill>
                <a:blip r:embed="rId7"/>
                <a:stretch>
                  <a:fillRect l="-1453" t="-3053" b="-31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9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2486206" cy="9920165"/>
            <a:chOff x="1268078" y="3405486"/>
            <a:chExt cx="22486206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430004" y="3602394"/>
                <a:ext cx="1858201" cy="687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6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8A64C20D-B518-4F2E-AC60-C38B0E71D267}"/>
                  </a:ext>
                </a:extLst>
              </p:cNvPr>
              <p:cNvSpPr/>
              <p:nvPr/>
            </p:nvSpPr>
            <p:spPr>
              <a:xfrm>
                <a:off x="1825282" y="4043724"/>
                <a:ext cx="20078806" cy="4822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sub>
                    </m:sSub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𝑨𝑴𝑪</m:t>
                        </m:r>
                      </m:sub>
                    </m:sSub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′,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′,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num>
                      <m:den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num>
                      <m:den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num>
                      <m:den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A64C20D-B518-4F2E-AC60-C38B0E71D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282" y="4043724"/>
                <a:ext cx="20078806" cy="4822154"/>
              </a:xfrm>
              <a:prstGeom prst="rect">
                <a:avLst/>
              </a:prstGeom>
              <a:blipFill>
                <a:blip r:embed="rId2"/>
                <a:stretch>
                  <a:fillRect l="-1214" t="-2023" r="-2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5"/>
          <p:cNvSpPr>
            <a:spLocks noChangeArrowheads="1"/>
          </p:cNvSpPr>
          <p:nvPr/>
        </p:nvSpPr>
        <p:spPr bwMode="auto">
          <a:xfrm>
            <a:off x="8086373" y="6904326"/>
            <a:ext cx="1128649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43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10"/>
          <p:cNvGrpSpPr/>
          <p:nvPr/>
        </p:nvGrpSpPr>
        <p:grpSpPr>
          <a:xfrm>
            <a:off x="533400" y="1828800"/>
            <a:ext cx="23182791" cy="11242817"/>
            <a:chOff x="1270511" y="5867400"/>
            <a:chExt cx="21861473" cy="8255068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09"/>
              <a:ext cx="21859774" cy="79834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B5C1E536-61F3-459E-9EAC-19A418B9198E}"/>
                  </a:ext>
                </a:extLst>
              </p:cNvPr>
              <p:cNvSpPr/>
              <p:nvPr/>
            </p:nvSpPr>
            <p:spPr>
              <a:xfrm>
                <a:off x="1010127" y="2710832"/>
                <a:ext cx="22234203" cy="10360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Theo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sub>
                    </m:sSub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𝑨𝑴𝑪</m:t>
                        </m:r>
                      </m:sub>
                    </m:sSub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𝒛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𝒛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𝒛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𝑩𝑴</m:t>
                            </m:r>
                          </m:e>
                        </m:acc>
                      </m:e>
                    </m:d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𝒛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(1).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(2).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 ta có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hay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5C1E536-61F3-459E-9EAC-19A418B91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127" y="2710832"/>
                <a:ext cx="22234203" cy="10360785"/>
              </a:xfrm>
              <a:prstGeom prst="rect">
                <a:avLst/>
              </a:prstGeom>
              <a:blipFill>
                <a:blip r:embed="rId2"/>
                <a:stretch>
                  <a:fillRect l="-1124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95A6700-77FD-6AA7-333B-0E5856FC2D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152" y="2209885"/>
            <a:ext cx="8244178" cy="43052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660880-32AB-1917-2913-3465CF34C61B}"/>
              </a:ext>
            </a:extLst>
          </p:cNvPr>
          <p:cNvSpPr txBox="1"/>
          <p:nvPr/>
        </p:nvSpPr>
        <p:spPr>
          <a:xfrm>
            <a:off x="17639514" y="12055696"/>
            <a:ext cx="1996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C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9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325435" y="1931840"/>
            <a:ext cx="8056565" cy="830997"/>
            <a:chOff x="168274" y="1892299"/>
            <a:chExt cx="8056565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6137278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ĐỊNH 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</a:p>
          </p:txBody>
        </p:sp>
      </p:grpSp>
      <p:grpSp>
        <p:nvGrpSpPr>
          <p:cNvPr id="70" name="Group 144"/>
          <p:cNvGrpSpPr/>
          <p:nvPr/>
        </p:nvGrpSpPr>
        <p:grpSpPr>
          <a:xfrm>
            <a:off x="1019657" y="3411353"/>
            <a:ext cx="21771044" cy="6972166"/>
            <a:chOff x="1076414" y="3099768"/>
            <a:chExt cx="21773564" cy="6972972"/>
          </a:xfrm>
        </p:grpSpPr>
        <p:sp>
          <p:nvSpPr>
            <p:cNvPr id="78" name="Rounded Rectangle 77"/>
            <p:cNvSpPr/>
            <p:nvPr/>
          </p:nvSpPr>
          <p:spPr>
            <a:xfrm>
              <a:off x="1312551" y="3442480"/>
              <a:ext cx="21537427" cy="6630260"/>
            </a:xfrm>
            <a:prstGeom prst="roundRect">
              <a:avLst>
                <a:gd name="adj" fmla="val 5894"/>
              </a:avLst>
            </a:prstGeom>
            <a:solidFill>
              <a:srgbClr val="CCECFF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9" name="Group 65"/>
            <p:cNvGrpSpPr/>
            <p:nvPr/>
          </p:nvGrpSpPr>
          <p:grpSpPr>
            <a:xfrm>
              <a:off x="1076414" y="3099768"/>
              <a:ext cx="4867186" cy="831457"/>
              <a:chOff x="166396" y="8705567"/>
              <a:chExt cx="4867186" cy="831457"/>
            </a:xfrm>
          </p:grpSpPr>
          <p:sp>
            <p:nvSpPr>
              <p:cNvPr id="8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64906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1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932118" y="8705567"/>
                <a:ext cx="340869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A1D23BCF-86AA-427A-9F9F-7E6F09B979F7}"/>
                  </a:ext>
                </a:extLst>
              </p:cNvPr>
              <p:cNvSpPr/>
              <p:nvPr/>
            </p:nvSpPr>
            <p:spPr>
              <a:xfrm>
                <a:off x="1421404" y="4000102"/>
                <a:ext cx="20910195" cy="2115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Tích của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số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một vectơ, kí hiệu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được xác định như sau: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1D23BCF-86AA-427A-9F9F-7E6F09B97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04" y="4000102"/>
                <a:ext cx="20910195" cy="2115579"/>
              </a:xfrm>
              <a:prstGeom prst="rect">
                <a:avLst/>
              </a:prstGeom>
              <a:blipFill rotWithShape="1">
                <a:blip r:embed="rId3"/>
                <a:stretch>
                  <a:fillRect l="-1166" r="-1195" b="-129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9EE473AE-EC84-4276-BCF0-2A2C03BCBA06}"/>
                  </a:ext>
                </a:extLst>
              </p:cNvPr>
              <p:cNvSpPr txBox="1"/>
              <p:nvPr/>
            </p:nvSpPr>
            <p:spPr>
              <a:xfrm>
                <a:off x="1421405" y="6120993"/>
                <a:ext cx="2091019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Về hướng: 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 hướng với </a:t>
                </a:r>
                <a:r>
                  <a:rPr lang="nl-NL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&gt;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endParaRPr lang="nl-NL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EE473AE-EC84-4276-BCF0-2A2C03BCB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05" y="6120993"/>
                <a:ext cx="20910196" cy="1107996"/>
              </a:xfrm>
              <a:prstGeom prst="rect">
                <a:avLst/>
              </a:prstGeom>
              <a:blipFill rotWithShape="1">
                <a:blip r:embed="rId4"/>
                <a:stretch>
                  <a:fillRect l="-1166" b="-131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7C64465C-B4CC-404F-A362-1EE00D878DC9}"/>
                  </a:ext>
                </a:extLst>
              </p:cNvPr>
              <p:cNvSpPr txBox="1"/>
              <p:nvPr/>
            </p:nvSpPr>
            <p:spPr>
              <a:xfrm>
                <a:off x="1421405" y="8107862"/>
                <a:ext cx="20910196" cy="97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 độ dài: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𝒌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𝒌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64465C-B4CC-404F-A362-1EE00D878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05" y="8107862"/>
                <a:ext cx="20910196" cy="977704"/>
              </a:xfrm>
              <a:prstGeom prst="rect">
                <a:avLst/>
              </a:prstGeom>
              <a:blipFill rotWithShape="1">
                <a:blip r:embed="rId5"/>
                <a:stretch>
                  <a:fillRect l="-1166" b="-287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218F10EA-CB86-47F8-B6F9-E160CFA465DB}"/>
                  </a:ext>
                </a:extLst>
              </p:cNvPr>
              <p:cNvSpPr txBox="1"/>
              <p:nvPr/>
            </p:nvSpPr>
            <p:spPr>
              <a:xfrm>
                <a:off x="1421405" y="7160808"/>
                <a:ext cx="2091019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ngược hướng với </a:t>
                </a:r>
                <a:r>
                  <a:rPr lang="nl-NL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8F10EA-CB86-47F8-B6F9-E160CFA46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05" y="7160808"/>
                <a:ext cx="20910196" cy="1107996"/>
              </a:xfrm>
              <a:prstGeom prst="rect">
                <a:avLst/>
              </a:prstGeom>
              <a:blipFill rotWithShape="1">
                <a:blip r:embed="rId6"/>
                <a:stretch>
                  <a:fillRect b="-138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A5AF839A-ADD9-4995-81D7-5F98C4669BF5}"/>
                  </a:ext>
                </a:extLst>
              </p:cNvPr>
              <p:cNvSpPr txBox="1"/>
              <p:nvPr/>
            </p:nvSpPr>
            <p:spPr>
              <a:xfrm>
                <a:off x="1421405" y="9117027"/>
                <a:ext cx="20910196" cy="107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 Qui ước: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5AF839A-ADD9-4995-81D7-5F98C4669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05" y="9117027"/>
                <a:ext cx="20910196" cy="1076961"/>
              </a:xfrm>
              <a:prstGeom prst="rect">
                <a:avLst/>
              </a:prstGeom>
              <a:blipFill rotWithShape="1">
                <a:blip r:embed="rId7"/>
                <a:stretch>
                  <a:fillRect l="-1166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 Box 76"/>
          <p:cNvSpPr txBox="1">
            <a:spLocks noChangeArrowheads="1"/>
          </p:cNvSpPr>
          <p:nvPr/>
        </p:nvSpPr>
        <p:spPr bwMode="auto">
          <a:xfrm>
            <a:off x="1604473" y="11175999"/>
            <a:ext cx="20727128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lấy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gọi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nhân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5593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0">
            <a:extLst>
              <a:ext uri="{FF2B5EF4-FFF2-40B4-BE49-F238E27FC236}">
                <a16:creationId xmlns:a16="http://schemas.microsoft.com/office/drawing/2014/main" xmlns="" id="{B4162C80-7BCD-4002-B4D1-EEDB4C0D5E7E}"/>
              </a:ext>
            </a:extLst>
          </p:cNvPr>
          <p:cNvGrpSpPr/>
          <p:nvPr/>
        </p:nvGrpSpPr>
        <p:grpSpPr>
          <a:xfrm>
            <a:off x="1068688" y="6509602"/>
            <a:ext cx="21819676" cy="5865772"/>
            <a:chOff x="1270511" y="5867400"/>
            <a:chExt cx="21819676" cy="6489486"/>
          </a:xfrm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xmlns="" id="{2D339C7F-EACB-46C3-B982-83FBF4517FA5}"/>
                </a:ext>
              </a:extLst>
            </p:cNvPr>
            <p:cNvSpPr/>
            <p:nvPr/>
          </p:nvSpPr>
          <p:spPr>
            <a:xfrm>
              <a:off x="1272210" y="6139009"/>
              <a:ext cx="21817977" cy="62178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xmlns="" id="{378A47AE-E4F2-49AF-9CD4-A4055FDD90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xmlns="" id="{08AB5FA8-6936-4AD8-A8A0-15FEA49F77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9DC1C29-4A15-4339-9882-919C3200E6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58">
                <a:extLst>
                  <a:ext uri="{FF2B5EF4-FFF2-40B4-BE49-F238E27FC236}">
                    <a16:creationId xmlns:a16="http://schemas.microsoft.com/office/drawing/2014/main" xmlns="" id="{E4784DB9-6BA5-4C4E-A664-B25C3921C0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xmlns="" id="{C7D255A6-F52E-4A70-9889-ABA94C7AE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9" name="Group 54">
            <a:extLst>
              <a:ext uri="{FF2B5EF4-FFF2-40B4-BE49-F238E27FC236}">
                <a16:creationId xmlns:a16="http://schemas.microsoft.com/office/drawing/2014/main" xmlns="" id="{3FE91C94-04BF-4FA7-8222-6AB31161F284}"/>
              </a:ext>
            </a:extLst>
          </p:cNvPr>
          <p:cNvGrpSpPr/>
          <p:nvPr/>
        </p:nvGrpSpPr>
        <p:grpSpPr>
          <a:xfrm>
            <a:off x="998591" y="2012173"/>
            <a:ext cx="21841827" cy="4137247"/>
            <a:chOff x="1268078" y="3405486"/>
            <a:chExt cx="21841827" cy="4137247"/>
          </a:xfrm>
        </p:grpSpPr>
        <p:sp>
          <p:nvSpPr>
            <p:cNvPr id="40" name="Rounded Rectangle 61">
              <a:extLst>
                <a:ext uri="{FF2B5EF4-FFF2-40B4-BE49-F238E27FC236}">
                  <a16:creationId xmlns:a16="http://schemas.microsoft.com/office/drawing/2014/main" xmlns="" id="{18C42423-50E8-448A-BC50-31F0BDC3C34D}"/>
                </a:ext>
              </a:extLst>
            </p:cNvPr>
            <p:cNvSpPr/>
            <p:nvPr/>
          </p:nvSpPr>
          <p:spPr>
            <a:xfrm>
              <a:off x="1268078" y="3790950"/>
              <a:ext cx="21841827" cy="37517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7">
              <a:extLst>
                <a:ext uri="{FF2B5EF4-FFF2-40B4-BE49-F238E27FC236}">
                  <a16:creationId xmlns:a16="http://schemas.microsoft.com/office/drawing/2014/main" xmlns="" id="{509AEA07-F2E7-4536-8E19-8D89A31AAEE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xmlns="" id="{72B7FF26-1D26-4A8F-89B5-FD42C393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CD5FD9A-6AE0-4EEF-AC82-DF7378688C7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>
                <a:extLst>
                  <a:ext uri="{FF2B5EF4-FFF2-40B4-BE49-F238E27FC236}">
                    <a16:creationId xmlns:a16="http://schemas.microsoft.com/office/drawing/2014/main" xmlns="" id="{D3A97190-6FF6-48C8-896D-50E108E44E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xmlns="" id="{16810067-C0E8-485B-93E3-64450194A19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:a16="http://schemas.microsoft.com/office/drawing/2014/main" xmlns="" id="{1C44BB41-9B9D-4331-9E00-6867AD0288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>
                  <a:extLst>
                    <a:ext uri="{FF2B5EF4-FFF2-40B4-BE49-F238E27FC236}">
                      <a16:creationId xmlns:a16="http://schemas.microsoft.com/office/drawing/2014/main" xmlns="" id="{D68AB663-ED0D-4844-886A-D32DCF5D7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xmlns="" id="{9ECF5045-2AC7-489A-9A8C-3514AA2DB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xmlns="" id="{5AC83C98-F437-4580-B208-C38682584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xmlns="" id="{D1BC7D22-6A0D-402E-A84C-91712CA42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>
                  <a:extLst>
                    <a:ext uri="{FF2B5EF4-FFF2-40B4-BE49-F238E27FC236}">
                      <a16:creationId xmlns:a16="http://schemas.microsoft.com/office/drawing/2014/main" xmlns="" id="{9FF4B089-26E8-40C4-86DF-EE64DD37E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>
                  <a:extLst>
                    <a:ext uri="{FF2B5EF4-FFF2-40B4-BE49-F238E27FC236}">
                      <a16:creationId xmlns:a16="http://schemas.microsoft.com/office/drawing/2014/main" xmlns="" id="{2F87BA44-BE34-423A-BD99-29EC63D68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>
                  <a:extLst>
                    <a:ext uri="{FF2B5EF4-FFF2-40B4-BE49-F238E27FC236}">
                      <a16:creationId xmlns:a16="http://schemas.microsoft.com/office/drawing/2014/main" xmlns="" id="{B48D4263-EF25-4298-8EA5-3474605D8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>
                  <a:extLst>
                    <a:ext uri="{FF2B5EF4-FFF2-40B4-BE49-F238E27FC236}">
                      <a16:creationId xmlns:a16="http://schemas.microsoft.com/office/drawing/2014/main" xmlns="" id="{444CEE5E-C1F9-4101-88E7-217EA115A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>
                  <a:extLst>
                    <a:ext uri="{FF2B5EF4-FFF2-40B4-BE49-F238E27FC236}">
                      <a16:creationId xmlns:a16="http://schemas.microsoft.com/office/drawing/2014/main" xmlns="" id="{AC142377-FBB1-4242-8249-E79CBF332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>
                  <a:extLst>
                    <a:ext uri="{FF2B5EF4-FFF2-40B4-BE49-F238E27FC236}">
                      <a16:creationId xmlns:a16="http://schemas.microsoft.com/office/drawing/2014/main" xmlns="" id="{6EBD7BEF-224B-4315-BADA-4796657AC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xmlns="" id="{52496C7B-B64D-4742-81B7-6771B3F26D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xmlns="" id="{D45A4090-1F49-484D-97C3-BB476ABFE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>
                  <a:extLst>
                    <a:ext uri="{FF2B5EF4-FFF2-40B4-BE49-F238E27FC236}">
                      <a16:creationId xmlns:a16="http://schemas.microsoft.com/office/drawing/2014/main" xmlns="" id="{6E479600-1265-4F5B-BEC4-8C6F7B38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>
                  <a:extLst>
                    <a:ext uri="{FF2B5EF4-FFF2-40B4-BE49-F238E27FC236}">
                      <a16:creationId xmlns:a16="http://schemas.microsoft.com/office/drawing/2014/main" xmlns="" id="{82B20230-57EB-4E9B-9CA0-9E8D72A9D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>
                  <a:extLst>
                    <a:ext uri="{FF2B5EF4-FFF2-40B4-BE49-F238E27FC236}">
                      <a16:creationId xmlns:a16="http://schemas.microsoft.com/office/drawing/2014/main" xmlns="" id="{6D6D6C54-5950-4A27-A6AE-03CD57831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xmlns="" id="{260FA0E2-D4EE-4F03-A045-633A62621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>
                  <a:extLst>
                    <a:ext uri="{FF2B5EF4-FFF2-40B4-BE49-F238E27FC236}">
                      <a16:creationId xmlns:a16="http://schemas.microsoft.com/office/drawing/2014/main" xmlns="" id="{A720685F-0B20-455B-8830-52E32FE70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>
                  <a:extLst>
                    <a:ext uri="{FF2B5EF4-FFF2-40B4-BE49-F238E27FC236}">
                      <a16:creationId xmlns:a16="http://schemas.microsoft.com/office/drawing/2014/main" xmlns="" id="{0FD0E0E4-920A-4E59-B476-78998D56E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>
                  <a:extLst>
                    <a:ext uri="{FF2B5EF4-FFF2-40B4-BE49-F238E27FC236}">
                      <a16:creationId xmlns:a16="http://schemas.microsoft.com/office/drawing/2014/main" xmlns="" id="{AC3ADC04-3316-4322-9DDB-97799C9B0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>
                  <a:extLst>
                    <a:ext uri="{FF2B5EF4-FFF2-40B4-BE49-F238E27FC236}">
                      <a16:creationId xmlns:a16="http://schemas.microsoft.com/office/drawing/2014/main" xmlns="" id="{DF9AD0E8-54A9-4FB2-B9C3-3F2E3C82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>
                  <a:extLst>
                    <a:ext uri="{FF2B5EF4-FFF2-40B4-BE49-F238E27FC236}">
                      <a16:creationId xmlns:a16="http://schemas.microsoft.com/office/drawing/2014/main" xmlns="" id="{28E97A20-B137-45FC-A353-23605DEB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>
                  <a:extLst>
                    <a:ext uri="{FF2B5EF4-FFF2-40B4-BE49-F238E27FC236}">
                      <a16:creationId xmlns:a16="http://schemas.microsoft.com/office/drawing/2014/main" xmlns="" id="{58B58F70-F77D-4E80-9144-0656E70B6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>
                  <a:extLst>
                    <a:ext uri="{FF2B5EF4-FFF2-40B4-BE49-F238E27FC236}">
                      <a16:creationId xmlns:a16="http://schemas.microsoft.com/office/drawing/2014/main" xmlns="" id="{C68D0A28-09FB-41C5-BDC2-9BD11BA9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B2240A02-5A19-494A-BF2D-D9DB3EF356C0}"/>
                  </a:ext>
                </a:extLst>
              </p:cNvPr>
              <p:cNvSpPr txBox="1"/>
              <p:nvPr/>
            </p:nvSpPr>
            <p:spPr>
              <a:xfrm>
                <a:off x="1157794" y="2788417"/>
                <a:ext cx="20260596" cy="3238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như hình vẽ sau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Xác định hai điểm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𝑵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cho: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𝑶𝑵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2240A02-5A19-494A-BF2D-D9DB3EF3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794" y="2788417"/>
                <a:ext cx="20260596" cy="3238259"/>
              </a:xfrm>
              <a:prstGeom prst="rect">
                <a:avLst/>
              </a:prstGeom>
              <a:blipFill rotWithShape="1">
                <a:blip r:embed="rId2"/>
                <a:stretch>
                  <a:fillRect l="-1233" b="-77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01D07ABD-7F9E-47DB-A9E8-1BE28B5254AC}"/>
                  </a:ext>
                </a:extLst>
              </p:cNvPr>
              <p:cNvSpPr txBox="1"/>
              <p:nvPr/>
            </p:nvSpPr>
            <p:spPr>
              <a:xfrm>
                <a:off x="985453" y="7788492"/>
                <a:ext cx="2178224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rPr>
                  <a:t>- 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 đi qua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giá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1D07ABD-7F9E-47DB-A9E8-1BE28B52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53" y="7788492"/>
                <a:ext cx="21782240" cy="1107996"/>
              </a:xfrm>
              <a:prstGeom prst="rect">
                <a:avLst/>
              </a:prstGeom>
              <a:blipFill rotWithShape="1">
                <a:blip r:embed="rId3"/>
                <a:stretch>
                  <a:fillRect b="-138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DB8BA904-FC26-4015-B398-0A4F7E4D69CB}"/>
                  </a:ext>
                </a:extLst>
              </p:cNvPr>
              <p:cNvSpPr txBox="1"/>
              <p:nvPr/>
            </p:nvSpPr>
            <p:spPr>
              <a:xfrm>
                <a:off x="985453" y="9069490"/>
                <a:ext cx="21782240" cy="1237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rPr>
                  <a:t>-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𝑶𝑴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cùng hướng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B8BA904-FC26-4015-B398-0A4F7E4D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53" y="9069490"/>
                <a:ext cx="21782240" cy="1237968"/>
              </a:xfrm>
              <a:prstGeom prst="rect">
                <a:avLst/>
              </a:prstGeom>
              <a:blipFill rotWithShape="1">
                <a:blip r:embed="rId4"/>
                <a:stretch>
                  <a:fillRect b="-93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67B81336-FDE5-4EA1-A393-DC9259EC6346}"/>
                  </a:ext>
                </a:extLst>
              </p:cNvPr>
              <p:cNvSpPr txBox="1"/>
              <p:nvPr/>
            </p:nvSpPr>
            <p:spPr>
              <a:xfrm>
                <a:off x="985453" y="10449745"/>
                <a:ext cx="21782240" cy="1237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rPr>
                  <a:t>- 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𝐍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𝑵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𝐍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𝐍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ngược hướng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7B81336-FDE5-4EA1-A393-DC9259EC6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53" y="10449745"/>
                <a:ext cx="21782240" cy="1237968"/>
              </a:xfrm>
              <a:prstGeom prst="rect">
                <a:avLst/>
              </a:prstGeom>
              <a:blipFill rotWithShape="1">
                <a:blip r:embed="rId5"/>
                <a:stretch>
                  <a:fillRect b="-93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001606C-BDFB-4767-8680-F9BEB89E776B}"/>
              </a:ext>
            </a:extLst>
          </p:cNvPr>
          <p:cNvCxnSpPr>
            <a:cxnSpLocks/>
          </p:cNvCxnSpPr>
          <p:nvPr/>
        </p:nvCxnSpPr>
        <p:spPr>
          <a:xfrm flipV="1">
            <a:off x="9829038" y="4519081"/>
            <a:ext cx="12496800" cy="14654"/>
          </a:xfrm>
          <a:prstGeom prst="line">
            <a:avLst/>
          </a:prstGeom>
          <a:ln w="76200">
            <a:solidFill>
              <a:srgbClr val="C0504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xmlns="" id="{985BBBB9-4792-4EBD-985E-35FD9AEBCBB3}"/>
              </a:ext>
            </a:extLst>
          </p:cNvPr>
          <p:cNvCxnSpPr>
            <a:cxnSpLocks/>
          </p:cNvCxnSpPr>
          <p:nvPr/>
        </p:nvCxnSpPr>
        <p:spPr>
          <a:xfrm flipH="1" flipV="1">
            <a:off x="10838891" y="4528953"/>
            <a:ext cx="4216911" cy="956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xmlns="" id="{60B59F35-72FD-44D7-A9DC-BB3A0C335981}"/>
              </a:ext>
            </a:extLst>
          </p:cNvPr>
          <p:cNvCxnSpPr>
            <a:cxnSpLocks/>
          </p:cNvCxnSpPr>
          <p:nvPr/>
        </p:nvCxnSpPr>
        <p:spPr>
          <a:xfrm>
            <a:off x="15060769" y="4534250"/>
            <a:ext cx="5697295" cy="8534"/>
          </a:xfrm>
          <a:prstGeom prst="straightConnector1">
            <a:avLst/>
          </a:prstGeom>
          <a:ln w="7620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xmlns="" id="{E0515676-8C1C-4EB7-8D4D-DC58AF5C6433}"/>
                  </a:ext>
                </a:extLst>
              </p:cNvPr>
              <p:cNvSpPr txBox="1"/>
              <p:nvPr/>
            </p:nvSpPr>
            <p:spPr>
              <a:xfrm>
                <a:off x="10938128" y="4725152"/>
                <a:ext cx="11007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pc="-150">
                    <a:solidFill>
                      <a:srgbClr val="3333FF"/>
                    </a:solidFill>
                    <a:ea typeface="Tahoma" pitchFamily="34" charset="0"/>
                    <a:cs typeface="Tahoma" pitchFamily="34" charset="0"/>
                  </a:rPr>
                  <a:t>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 smtClean="0">
                            <a:solidFill>
                              <a:srgbClr val="3333FF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0515676-8C1C-4EB7-8D4D-DC58AF5C6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128" y="4725152"/>
                <a:ext cx="1100710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22099" t="-15873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4EF92607-50DE-4530-9459-F19485E3E6E4}"/>
                  </a:ext>
                </a:extLst>
              </p:cNvPr>
              <p:cNvSpPr txBox="1"/>
              <p:nvPr/>
            </p:nvSpPr>
            <p:spPr>
              <a:xfrm>
                <a:off x="19135485" y="4683407"/>
                <a:ext cx="11007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acc>
                        <m:accPr>
                          <m:chr m:val="⃗"/>
                          <m:ctrlPr>
                            <a:rPr lang="en-US" sz="4400" b="1" i="1" spc="-150" smtClean="0">
                              <a:solidFill>
                                <a:srgbClr val="3333FF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EF92607-50DE-4530-9459-F19485E3E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5485" y="4683407"/>
                <a:ext cx="1100710" cy="769441"/>
              </a:xfrm>
              <a:prstGeom prst="rect">
                <a:avLst/>
              </a:prstGeom>
              <a:blipFill rotWithShape="1">
                <a:blip r:embed="rId7"/>
                <a:stretch>
                  <a:fillRect r="-49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34DD0DA-9835-4AA5-87FC-0AF862D8831A}"/>
              </a:ext>
            </a:extLst>
          </p:cNvPr>
          <p:cNvGrpSpPr/>
          <p:nvPr/>
        </p:nvGrpSpPr>
        <p:grpSpPr>
          <a:xfrm>
            <a:off x="14623816" y="3688573"/>
            <a:ext cx="2286000" cy="2128034"/>
            <a:chOff x="14579300" y="4515949"/>
            <a:chExt cx="2286000" cy="2128034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xmlns="" id="{83A875C0-EA6D-4ACB-914F-5F5C9811F7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67859" y="5735511"/>
              <a:ext cx="1397441" cy="2146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xmlns="" id="{5F911793-4A5C-4678-957E-58598F8BA45F}"/>
                    </a:ext>
                  </a:extLst>
                </p:cNvPr>
                <p:cNvSpPr txBox="1"/>
                <p:nvPr/>
              </p:nvSpPr>
              <p:spPr>
                <a:xfrm>
                  <a:off x="15467859" y="5874542"/>
                  <a:ext cx="69992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pc="-150" smtClean="0">
                                <a:solidFill>
                                  <a:srgbClr val="3333FF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pc="-15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40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F911793-4A5C-4678-957E-58598F8BA4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67859" y="5874542"/>
                  <a:ext cx="699928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6961A1E0-01B1-4782-86BF-E72831A83EAF}"/>
                </a:ext>
              </a:extLst>
            </p:cNvPr>
            <p:cNvSpPr/>
            <p:nvPr/>
          </p:nvSpPr>
          <p:spPr>
            <a:xfrm>
              <a:off x="14868486" y="5210971"/>
              <a:ext cx="198924" cy="21704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80"/>
                </a:highligh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xmlns="" id="{AB23E6C6-2C4E-4EE3-B6CD-0D8630C50F7A}"/>
                    </a:ext>
                  </a:extLst>
                </p:cNvPr>
                <p:cNvSpPr txBox="1"/>
                <p:nvPr/>
              </p:nvSpPr>
              <p:spPr>
                <a:xfrm>
                  <a:off x="14579300" y="4515949"/>
                  <a:ext cx="69992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pc="-15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</m:oMath>
                    </m:oMathPara>
                  </a14:m>
                  <a:endParaRPr lang="en-US" sz="440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B23E6C6-2C4E-4EE3-B6CD-0D8630C50F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9300" y="4515949"/>
                  <a:ext cx="699928" cy="7694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38F1BD2E-BE8C-4AD3-8B82-68E43CCFC1D9}"/>
              </a:ext>
            </a:extLst>
          </p:cNvPr>
          <p:cNvSpPr/>
          <p:nvPr/>
        </p:nvSpPr>
        <p:spPr>
          <a:xfrm>
            <a:off x="10782767" y="4421238"/>
            <a:ext cx="198924" cy="217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8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xmlns="" id="{B8E720EE-D916-409D-BEC9-4EE706701137}"/>
                  </a:ext>
                </a:extLst>
              </p:cNvPr>
              <p:cNvSpPr txBox="1"/>
              <p:nvPr/>
            </p:nvSpPr>
            <p:spPr>
              <a:xfrm>
                <a:off x="10602069" y="3698943"/>
                <a:ext cx="6999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𝑴</m:t>
                      </m:r>
                    </m:oMath>
                  </m:oMathPara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8E720EE-D916-409D-BEC9-4EE706701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2069" y="3698943"/>
                <a:ext cx="699928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CFFEBB4E-8FBA-4FEC-BC15-B50E46E7CD72}"/>
              </a:ext>
            </a:extLst>
          </p:cNvPr>
          <p:cNvSpPr/>
          <p:nvPr/>
        </p:nvSpPr>
        <p:spPr>
          <a:xfrm>
            <a:off x="20638801" y="4452402"/>
            <a:ext cx="198924" cy="217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8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xmlns="" id="{55F0573A-F1D7-43F1-814F-70C476AB9E8C}"/>
                  </a:ext>
                </a:extLst>
              </p:cNvPr>
              <p:cNvSpPr txBox="1"/>
              <p:nvPr/>
            </p:nvSpPr>
            <p:spPr>
              <a:xfrm>
                <a:off x="20458103" y="3730107"/>
                <a:ext cx="6999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𝑵</m:t>
                      </m:r>
                    </m:oMath>
                  </m:oMathPara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5F0573A-F1D7-43F1-814F-70C476AB9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8103" y="3730107"/>
                <a:ext cx="699928" cy="7694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53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/>
      <p:bldP spid="84" grpId="0"/>
      <p:bldP spid="85" grpId="0"/>
      <p:bldP spid="113" grpId="0"/>
      <p:bldP spid="114" grpId="0"/>
      <p:bldP spid="115" grpId="0" animBg="1"/>
      <p:bldP spid="116" grpId="0"/>
      <p:bldP spid="117" grpId="0" animBg="1"/>
      <p:bldP spid="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0">
            <a:extLst>
              <a:ext uri="{FF2B5EF4-FFF2-40B4-BE49-F238E27FC236}">
                <a16:creationId xmlns:a16="http://schemas.microsoft.com/office/drawing/2014/main" xmlns="" id="{B4162C80-7BCD-4002-B4D1-EEDB4C0D5E7E}"/>
              </a:ext>
            </a:extLst>
          </p:cNvPr>
          <p:cNvGrpSpPr/>
          <p:nvPr/>
        </p:nvGrpSpPr>
        <p:grpSpPr>
          <a:xfrm>
            <a:off x="1096575" y="5471114"/>
            <a:ext cx="22296825" cy="7863886"/>
            <a:chOff x="1270511" y="5867400"/>
            <a:chExt cx="22296825" cy="8700059"/>
          </a:xfrm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xmlns="" id="{2D339C7F-EACB-46C3-B982-83FBF4517FA5}"/>
                </a:ext>
              </a:extLst>
            </p:cNvPr>
            <p:cNvSpPr/>
            <p:nvPr/>
          </p:nvSpPr>
          <p:spPr>
            <a:xfrm>
              <a:off x="1272210" y="6139006"/>
              <a:ext cx="22295126" cy="842845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xmlns="" id="{378A47AE-E4F2-49AF-9CD4-A4055FDD90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xmlns="" id="{08AB5FA8-6936-4AD8-A8A0-15FEA49F77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9DC1C29-4A15-4339-9882-919C3200E6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58">
                <a:extLst>
                  <a:ext uri="{FF2B5EF4-FFF2-40B4-BE49-F238E27FC236}">
                    <a16:creationId xmlns:a16="http://schemas.microsoft.com/office/drawing/2014/main" xmlns="" id="{E4784DB9-6BA5-4C4E-A664-B25C3921C0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xmlns="" id="{C7D255A6-F52E-4A70-9889-ABA94C7AE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9" name="Group 54">
            <a:extLst>
              <a:ext uri="{FF2B5EF4-FFF2-40B4-BE49-F238E27FC236}">
                <a16:creationId xmlns:a16="http://schemas.microsoft.com/office/drawing/2014/main" xmlns="" id="{3FE91C94-04BF-4FA7-8222-6AB31161F284}"/>
              </a:ext>
            </a:extLst>
          </p:cNvPr>
          <p:cNvGrpSpPr/>
          <p:nvPr/>
        </p:nvGrpSpPr>
        <p:grpSpPr>
          <a:xfrm>
            <a:off x="906540" y="1634279"/>
            <a:ext cx="22486860" cy="3505199"/>
            <a:chOff x="1268078" y="3405486"/>
            <a:chExt cx="22486860" cy="3505199"/>
          </a:xfrm>
        </p:grpSpPr>
        <p:sp>
          <p:nvSpPr>
            <p:cNvPr id="40" name="Rounded Rectangle 61">
              <a:extLst>
                <a:ext uri="{FF2B5EF4-FFF2-40B4-BE49-F238E27FC236}">
                  <a16:creationId xmlns:a16="http://schemas.microsoft.com/office/drawing/2014/main" xmlns="" id="{18C42423-50E8-448A-BC50-31F0BDC3C34D}"/>
                </a:ext>
              </a:extLst>
            </p:cNvPr>
            <p:cNvSpPr/>
            <p:nvPr/>
          </p:nvSpPr>
          <p:spPr>
            <a:xfrm>
              <a:off x="1268078" y="3790950"/>
              <a:ext cx="22486860" cy="311973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7">
              <a:extLst>
                <a:ext uri="{FF2B5EF4-FFF2-40B4-BE49-F238E27FC236}">
                  <a16:creationId xmlns:a16="http://schemas.microsoft.com/office/drawing/2014/main" xmlns="" id="{509AEA07-F2E7-4536-8E19-8D89A31AAEE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xmlns="" id="{72B7FF26-1D26-4A8F-89B5-FD42C393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CD5FD9A-6AE0-4EEF-AC82-DF7378688C7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44" name="Group 70">
                <a:extLst>
                  <a:ext uri="{FF2B5EF4-FFF2-40B4-BE49-F238E27FC236}">
                    <a16:creationId xmlns:a16="http://schemas.microsoft.com/office/drawing/2014/main" xmlns="" id="{D3A97190-6FF6-48C8-896D-50E108E44E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xmlns="" id="{16810067-C0E8-485B-93E3-64450194A19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:a16="http://schemas.microsoft.com/office/drawing/2014/main" xmlns="" id="{1C44BB41-9B9D-4331-9E00-6867AD0288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>
                  <a:extLst>
                    <a:ext uri="{FF2B5EF4-FFF2-40B4-BE49-F238E27FC236}">
                      <a16:creationId xmlns:a16="http://schemas.microsoft.com/office/drawing/2014/main" xmlns="" id="{D68AB663-ED0D-4844-886A-D32DCF5D7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xmlns="" id="{9ECF5045-2AC7-489A-9A8C-3514AA2DB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xmlns="" id="{5AC83C98-F437-4580-B208-C38682584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xmlns="" id="{D1BC7D22-6A0D-402E-A84C-91712CA42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>
                  <a:extLst>
                    <a:ext uri="{FF2B5EF4-FFF2-40B4-BE49-F238E27FC236}">
                      <a16:creationId xmlns:a16="http://schemas.microsoft.com/office/drawing/2014/main" xmlns="" id="{9FF4B089-26E8-40C4-86DF-EE64DD37E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>
                  <a:extLst>
                    <a:ext uri="{FF2B5EF4-FFF2-40B4-BE49-F238E27FC236}">
                      <a16:creationId xmlns:a16="http://schemas.microsoft.com/office/drawing/2014/main" xmlns="" id="{2F87BA44-BE34-423A-BD99-29EC63D68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>
                  <a:extLst>
                    <a:ext uri="{FF2B5EF4-FFF2-40B4-BE49-F238E27FC236}">
                      <a16:creationId xmlns:a16="http://schemas.microsoft.com/office/drawing/2014/main" xmlns="" id="{B48D4263-EF25-4298-8EA5-3474605D8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>
                  <a:extLst>
                    <a:ext uri="{FF2B5EF4-FFF2-40B4-BE49-F238E27FC236}">
                      <a16:creationId xmlns:a16="http://schemas.microsoft.com/office/drawing/2014/main" xmlns="" id="{444CEE5E-C1F9-4101-88E7-217EA115A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>
                  <a:extLst>
                    <a:ext uri="{FF2B5EF4-FFF2-40B4-BE49-F238E27FC236}">
                      <a16:creationId xmlns:a16="http://schemas.microsoft.com/office/drawing/2014/main" xmlns="" id="{AC142377-FBB1-4242-8249-E79CBF332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>
                  <a:extLst>
                    <a:ext uri="{FF2B5EF4-FFF2-40B4-BE49-F238E27FC236}">
                      <a16:creationId xmlns:a16="http://schemas.microsoft.com/office/drawing/2014/main" xmlns="" id="{6EBD7BEF-224B-4315-BADA-4796657AC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xmlns="" id="{52496C7B-B64D-4742-81B7-6771B3F26D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xmlns="" id="{D45A4090-1F49-484D-97C3-BB476ABFE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>
                  <a:extLst>
                    <a:ext uri="{FF2B5EF4-FFF2-40B4-BE49-F238E27FC236}">
                      <a16:creationId xmlns:a16="http://schemas.microsoft.com/office/drawing/2014/main" xmlns="" id="{6E479600-1265-4F5B-BEC4-8C6F7B38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>
                  <a:extLst>
                    <a:ext uri="{FF2B5EF4-FFF2-40B4-BE49-F238E27FC236}">
                      <a16:creationId xmlns:a16="http://schemas.microsoft.com/office/drawing/2014/main" xmlns="" id="{82B20230-57EB-4E9B-9CA0-9E8D72A9D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>
                  <a:extLst>
                    <a:ext uri="{FF2B5EF4-FFF2-40B4-BE49-F238E27FC236}">
                      <a16:creationId xmlns:a16="http://schemas.microsoft.com/office/drawing/2014/main" xmlns="" id="{6D6D6C54-5950-4A27-A6AE-03CD57831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xmlns="" id="{260FA0E2-D4EE-4F03-A045-633A62621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>
                  <a:extLst>
                    <a:ext uri="{FF2B5EF4-FFF2-40B4-BE49-F238E27FC236}">
                      <a16:creationId xmlns:a16="http://schemas.microsoft.com/office/drawing/2014/main" xmlns="" id="{A720685F-0B20-455B-8830-52E32FE70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>
                  <a:extLst>
                    <a:ext uri="{FF2B5EF4-FFF2-40B4-BE49-F238E27FC236}">
                      <a16:creationId xmlns:a16="http://schemas.microsoft.com/office/drawing/2014/main" xmlns="" id="{0FD0E0E4-920A-4E59-B476-78998D56E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>
                  <a:extLst>
                    <a:ext uri="{FF2B5EF4-FFF2-40B4-BE49-F238E27FC236}">
                      <a16:creationId xmlns:a16="http://schemas.microsoft.com/office/drawing/2014/main" xmlns="" id="{AC3ADC04-3316-4322-9DDB-97799C9B0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>
                  <a:extLst>
                    <a:ext uri="{FF2B5EF4-FFF2-40B4-BE49-F238E27FC236}">
                      <a16:creationId xmlns:a16="http://schemas.microsoft.com/office/drawing/2014/main" xmlns="" id="{DF9AD0E8-54A9-4FB2-B9C3-3F2E3C82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>
                  <a:extLst>
                    <a:ext uri="{FF2B5EF4-FFF2-40B4-BE49-F238E27FC236}">
                      <a16:creationId xmlns:a16="http://schemas.microsoft.com/office/drawing/2014/main" xmlns="" id="{28E97A20-B137-45FC-A353-23605DEB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>
                  <a:extLst>
                    <a:ext uri="{FF2B5EF4-FFF2-40B4-BE49-F238E27FC236}">
                      <a16:creationId xmlns:a16="http://schemas.microsoft.com/office/drawing/2014/main" xmlns="" id="{58B58F70-F77D-4E80-9144-0656E70B6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>
                  <a:extLst>
                    <a:ext uri="{FF2B5EF4-FFF2-40B4-BE49-F238E27FC236}">
                      <a16:creationId xmlns:a16="http://schemas.microsoft.com/office/drawing/2014/main" xmlns="" id="{C68D0A28-09FB-41C5-BDC2-9BD11BA9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B2240A02-5A19-494A-BF2D-D9DB3EF356C0}"/>
                  </a:ext>
                </a:extLst>
              </p:cNvPr>
              <p:cNvSpPr txBox="1"/>
              <p:nvPr/>
            </p:nvSpPr>
            <p:spPr>
              <a:xfrm>
                <a:off x="2025511" y="2574792"/>
                <a:ext cx="20146261" cy="20422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𝑩𝑵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 fontAlgn="base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ì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ố 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</m:t>
                    </m:r>
                  </m:oMath>
                </a14:m>
                <a:r>
                  <a:rPr lang="en-US" sz="4400" b="1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𝒃</m:t>
                    </m:r>
                  </m:oMath>
                </a14:m>
                <a:r>
                  <a:rPr lang="en-US" sz="4400" b="1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bi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ế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:  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𝒂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;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𝑮𝑵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𝒃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𝑮𝑩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  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2240A02-5A19-494A-BF2D-D9DB3EF3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511" y="2574792"/>
                <a:ext cx="20146261" cy="2042290"/>
              </a:xfrm>
              <a:prstGeom prst="rect">
                <a:avLst/>
              </a:prstGeom>
              <a:blipFill rotWithShape="1">
                <a:blip r:embed="rId3"/>
                <a:stretch>
                  <a:fillRect l="-1210" t="-4776" b="-53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01D07ABD-7F9E-47DB-A9E8-1BE28B5254AC}"/>
                  </a:ext>
                </a:extLst>
              </p:cNvPr>
              <p:cNvSpPr txBox="1"/>
              <p:nvPr/>
            </p:nvSpPr>
            <p:spPr>
              <a:xfrm>
                <a:off x="1442824" y="6166441"/>
                <a:ext cx="13438835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𝑨𝑮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𝑨𝑴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2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1D07ABD-7F9E-47DB-A9E8-1BE28B52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824" y="6166441"/>
                <a:ext cx="13438835" cy="13405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DB8BA904-FC26-4015-B398-0A4F7E4D69CB}"/>
                  </a:ext>
                </a:extLst>
              </p:cNvPr>
              <p:cNvSpPr txBox="1"/>
              <p:nvPr/>
            </p:nvSpPr>
            <p:spPr>
              <a:xfrm>
                <a:off x="906540" y="8527037"/>
                <a:ext cx="10033000" cy="1580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𝑨𝑮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𝑨𝑴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vi-VN" sz="4000" b="1" i="1">
                          <a:effectLst/>
                          <a:latin typeface="Cambria Math"/>
                          <a:ea typeface="Arial"/>
                          <a:cs typeface="Times New Roman"/>
                        </a:rPr>
                        <m:t>𝒂</m:t>
                      </m:r>
                      <m:r>
                        <a:rPr lang="vi-VN" sz="4000" b="1" i="1">
                          <a:effectLst/>
                          <a:latin typeface="Cambria Math"/>
                          <a:ea typeface="Arial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000" b="1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𝟐</m:t>
                          </m:r>
                        </m:num>
                        <m:den>
                          <m:r>
                            <a:rPr lang="vi-VN" sz="4000" b="1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𝟑</m:t>
                          </m:r>
                        </m:den>
                      </m:f>
                      <m:r>
                        <a:rPr lang="vi-VN" sz="4000" b="1" i="1">
                          <a:effectLst/>
                          <a:latin typeface="Cambria Math"/>
                          <a:ea typeface="Arial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vi-VN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B8BA904-FC26-4015-B398-0A4F7E4D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40" y="8527037"/>
                <a:ext cx="10033000" cy="15808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04082AC6-AA1E-4DB7-9159-04FF43B3EE0A}"/>
                  </a:ext>
                </a:extLst>
              </p:cNvPr>
              <p:cNvSpPr txBox="1"/>
              <p:nvPr/>
            </p:nvSpPr>
            <p:spPr>
              <a:xfrm>
                <a:off x="1071175" y="9812534"/>
                <a:ext cx="17535545" cy="20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𝑮𝑵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𝑮𝑩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2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ượ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𝑮𝑵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𝑮𝑩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4082AC6-AA1E-4DB7-9159-04FF43B3E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175" y="9812534"/>
                <a:ext cx="17535545" cy="20964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CA41A6FE-8539-4588-B1DF-C07A5045D1CA}"/>
                  </a:ext>
                </a:extLst>
              </p:cNvPr>
              <p:cNvSpPr txBox="1"/>
              <p:nvPr/>
            </p:nvSpPr>
            <p:spPr>
              <a:xfrm>
                <a:off x="1667259" y="11238592"/>
                <a:ext cx="13186985" cy="20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𝑮𝑵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𝑮𝑩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vi-VN" sz="4400" b="1" i="1">
                          <a:effectLst/>
                          <a:latin typeface="Cambria Math"/>
                          <a:ea typeface="Arial"/>
                          <a:cs typeface="Times New Roman"/>
                        </a:rPr>
                        <m:t>𝒃</m:t>
                      </m:r>
                      <m:r>
                        <a:rPr lang="vi-VN" sz="4400" b="1" i="1">
                          <a:effectLst/>
                          <a:latin typeface="Cambria Math"/>
                          <a:ea typeface="Arial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vi-VN" sz="4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vi-VN" sz="4400" b="1" i="1">
                          <a:effectLst/>
                          <a:latin typeface="Cambria Math"/>
                          <a:ea typeface="Arial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A41A6FE-8539-4588-B1DF-C07A5045D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259" y="11238592"/>
                <a:ext cx="13186985" cy="20964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6837829" y="5829947"/>
            <a:ext cx="6506743" cy="4970750"/>
            <a:chOff x="16837829" y="5829947"/>
            <a:chExt cx="6506743" cy="4970750"/>
          </a:xfrm>
        </p:grpSpPr>
        <p:grpSp>
          <p:nvGrpSpPr>
            <p:cNvPr id="79" name="Group 78"/>
            <p:cNvGrpSpPr/>
            <p:nvPr/>
          </p:nvGrpSpPr>
          <p:grpSpPr>
            <a:xfrm>
              <a:off x="16837829" y="5829947"/>
              <a:ext cx="6506743" cy="4970750"/>
              <a:chOff x="-58522" y="-25012"/>
              <a:chExt cx="2612835" cy="1568189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848563" y="204826"/>
                <a:ext cx="409611" cy="965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307238" y="694944"/>
                <a:ext cx="1228725" cy="4749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Group 93"/>
              <p:cNvGrpSpPr/>
              <p:nvPr/>
            </p:nvGrpSpPr>
            <p:grpSpPr>
              <a:xfrm>
                <a:off x="-58522" y="-25012"/>
                <a:ext cx="2612835" cy="1568189"/>
                <a:chOff x="-58522" y="-25012"/>
                <a:chExt cx="2612835" cy="1568189"/>
              </a:xfrm>
            </p:grpSpPr>
            <p:grpSp>
              <p:nvGrpSpPr>
                <p:cNvPr id="95" name="Group 94"/>
                <p:cNvGrpSpPr/>
                <p:nvPr/>
              </p:nvGrpSpPr>
              <p:grpSpPr>
                <a:xfrm>
                  <a:off x="307238" y="204826"/>
                  <a:ext cx="1901825" cy="965200"/>
                  <a:chOff x="0" y="0"/>
                  <a:chExt cx="1901952" cy="965606"/>
                </a:xfrm>
              </p:grpSpPr>
              <p:cxnSp>
                <p:nvCxnSpPr>
                  <p:cNvPr id="102" name="Straight Connector 101"/>
                  <p:cNvCxnSpPr/>
                  <p:nvPr/>
                </p:nvCxnSpPr>
                <p:spPr>
                  <a:xfrm flipV="1">
                    <a:off x="0" y="0"/>
                    <a:ext cx="541020" cy="96456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0" y="965606"/>
                    <a:ext cx="190195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flipH="1" flipV="1">
                    <a:off x="541324" y="0"/>
                    <a:ext cx="1360501" cy="96560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6" name="Text Box 263"/>
                <p:cNvSpPr txBox="1"/>
                <p:nvPr/>
              </p:nvSpPr>
              <p:spPr>
                <a:xfrm>
                  <a:off x="629107" y="-25012"/>
                  <a:ext cx="365760" cy="329184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vi-VN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en-US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A</a:t>
                  </a:r>
                  <a:endParaRPr lang="vi-VN" sz="4400" b="1" dirty="0">
                    <a:solidFill>
                      <a:srgbClr val="FF0000"/>
                    </a:solidFill>
                    <a:effectLst/>
                    <a:latin typeface="Arial"/>
                    <a:ea typeface="Arial"/>
                    <a:cs typeface="Times New Roman"/>
                  </a:endParaRPr>
                </a:p>
              </p:txBody>
            </p:sp>
            <p:sp>
              <p:nvSpPr>
                <p:cNvPr id="97" name="Text Box 264"/>
                <p:cNvSpPr txBox="1"/>
                <p:nvPr/>
              </p:nvSpPr>
              <p:spPr>
                <a:xfrm>
                  <a:off x="782726" y="672998"/>
                  <a:ext cx="365760" cy="329184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G</a:t>
                  </a:r>
                  <a:endParaRPr lang="vi-VN" sz="4400" b="1" dirty="0">
                    <a:solidFill>
                      <a:srgbClr val="FF0000"/>
                    </a:solidFill>
                    <a:effectLst/>
                    <a:latin typeface="Arial"/>
                    <a:ea typeface="Arial"/>
                    <a:cs typeface="Times New Roman"/>
                  </a:endParaRPr>
                </a:p>
              </p:txBody>
            </p:sp>
            <p:sp>
              <p:nvSpPr>
                <p:cNvPr id="98" name="Text Box 265"/>
                <p:cNvSpPr txBox="1"/>
                <p:nvPr/>
              </p:nvSpPr>
              <p:spPr>
                <a:xfrm>
                  <a:off x="2188553" y="1075246"/>
                  <a:ext cx="365760" cy="32893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C</a:t>
                  </a:r>
                  <a:endParaRPr lang="vi-VN" sz="4400" b="1" dirty="0">
                    <a:solidFill>
                      <a:srgbClr val="FF0000"/>
                    </a:solidFill>
                    <a:effectLst/>
                    <a:latin typeface="Arial"/>
                    <a:ea typeface="Arial"/>
                    <a:cs typeface="Times New Roman"/>
                  </a:endParaRPr>
                </a:p>
              </p:txBody>
            </p:sp>
            <p:sp>
              <p:nvSpPr>
                <p:cNvPr id="99" name="Text Box 266"/>
                <p:cNvSpPr txBox="1"/>
                <p:nvPr/>
              </p:nvSpPr>
              <p:spPr>
                <a:xfrm>
                  <a:off x="-58522" y="1002182"/>
                  <a:ext cx="365760" cy="32893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  B</a:t>
                  </a:r>
                  <a:endParaRPr lang="vi-VN" sz="4400" b="1" dirty="0">
                    <a:solidFill>
                      <a:srgbClr val="FF0000"/>
                    </a:solidFill>
                    <a:effectLst/>
                    <a:latin typeface="Arial"/>
                    <a:ea typeface="Arial"/>
                    <a:cs typeface="Times New Roman"/>
                  </a:endParaRPr>
                </a:p>
              </p:txBody>
            </p:sp>
            <p:sp>
              <p:nvSpPr>
                <p:cNvPr id="100" name="Text Box 267"/>
                <p:cNvSpPr txBox="1"/>
                <p:nvPr/>
              </p:nvSpPr>
              <p:spPr>
                <a:xfrm>
                  <a:off x="1046074" y="1170432"/>
                  <a:ext cx="490118" cy="3727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 M</a:t>
                  </a:r>
                  <a:endParaRPr lang="vi-VN" sz="4400" b="1" dirty="0">
                    <a:solidFill>
                      <a:srgbClr val="FF0000"/>
                    </a:solidFill>
                    <a:effectLst/>
                    <a:latin typeface="Arial"/>
                    <a:ea typeface="Arial"/>
                    <a:cs typeface="Times New Roman"/>
                  </a:endParaRPr>
                </a:p>
              </p:txBody>
            </p:sp>
            <p:sp>
              <p:nvSpPr>
                <p:cNvPr id="101" name="Text Box 268"/>
                <p:cNvSpPr txBox="1"/>
                <p:nvPr/>
              </p:nvSpPr>
              <p:spPr>
                <a:xfrm>
                  <a:off x="1537078" y="442915"/>
                  <a:ext cx="365760" cy="32893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N</a:t>
                  </a:r>
                  <a:endParaRPr lang="vi-VN" sz="4400" b="1" dirty="0">
                    <a:solidFill>
                      <a:srgbClr val="FF0000"/>
                    </a:solidFill>
                    <a:effectLst/>
                    <a:latin typeface="Arial"/>
                    <a:ea typeface="Arial"/>
                    <a:cs typeface="Times New Roman"/>
                  </a:endParaRPr>
                </a:p>
              </p:txBody>
            </p:sp>
          </p:grpSp>
        </p:grpSp>
        <p:cxnSp>
          <p:nvCxnSpPr>
            <p:cNvPr id="80" name="Straight Arrow Connector 79"/>
            <p:cNvCxnSpPr/>
            <p:nvPr/>
          </p:nvCxnSpPr>
          <p:spPr>
            <a:xfrm>
              <a:off x="19097087" y="6558527"/>
              <a:ext cx="1038891" cy="30607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19097087" y="6558527"/>
              <a:ext cx="707799" cy="20391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>
              <a:off x="17748808" y="8599172"/>
              <a:ext cx="2056965" cy="10169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19807668" y="8112200"/>
              <a:ext cx="1003683" cy="4871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90800" y="7337648"/>
                <a:ext cx="624840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5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5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𝑨𝑮</m:t>
                            </m:r>
                          </m:e>
                        </m:acc>
                      </m:e>
                    </m:d>
                    <m:r>
                      <a:rPr lang="en-US" sz="5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𝟑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vi-VN" sz="5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5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𝑨𝑴</m:t>
                            </m:r>
                          </m:e>
                        </m:acc>
                      </m:e>
                    </m:d>
                  </m:oMath>
                </a14:m>
                <a:endPara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7337648"/>
                <a:ext cx="6248400" cy="1292662"/>
              </a:xfrm>
              <a:prstGeom prst="rect">
                <a:avLst/>
              </a:prstGeom>
              <a:blipFill rotWithShape="1">
                <a:blip r:embed="rId8"/>
                <a:stretch>
                  <a:fillRect l="-1268" b="-37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3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/>
      <p:bldP spid="84" grpId="0"/>
      <p:bldP spid="76" grpId="0"/>
      <p:bldP spid="8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4">
            <a:extLst>
              <a:ext uri="{FF2B5EF4-FFF2-40B4-BE49-F238E27FC236}">
                <a16:creationId xmlns:a16="http://schemas.microsoft.com/office/drawing/2014/main" xmlns="" id="{3FE91C94-04BF-4FA7-8222-6AB31161F284}"/>
              </a:ext>
            </a:extLst>
          </p:cNvPr>
          <p:cNvGrpSpPr/>
          <p:nvPr/>
        </p:nvGrpSpPr>
        <p:grpSpPr>
          <a:xfrm>
            <a:off x="504708" y="1678055"/>
            <a:ext cx="22888692" cy="7496154"/>
            <a:chOff x="878326" y="3405486"/>
            <a:chExt cx="22479000" cy="8048108"/>
          </a:xfrm>
        </p:grpSpPr>
        <p:sp>
          <p:nvSpPr>
            <p:cNvPr id="13" name="Rounded Rectangle 61">
              <a:extLst>
                <a:ext uri="{FF2B5EF4-FFF2-40B4-BE49-F238E27FC236}">
                  <a16:creationId xmlns:a16="http://schemas.microsoft.com/office/drawing/2014/main" xmlns="" id="{18C42423-50E8-448A-BC50-31F0BDC3C34D}"/>
                </a:ext>
              </a:extLst>
            </p:cNvPr>
            <p:cNvSpPr/>
            <p:nvPr/>
          </p:nvSpPr>
          <p:spPr>
            <a:xfrm>
              <a:off x="878326" y="3790950"/>
              <a:ext cx="22479000" cy="7662644"/>
            </a:xfrm>
            <a:prstGeom prst="roundRect">
              <a:avLst>
                <a:gd name="adj" fmla="val 5347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67">
              <a:extLst>
                <a:ext uri="{FF2B5EF4-FFF2-40B4-BE49-F238E27FC236}">
                  <a16:creationId xmlns:a16="http://schemas.microsoft.com/office/drawing/2014/main" xmlns="" id="{509AEA07-F2E7-4536-8E19-8D89A31AAEE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xmlns="" id="{72B7FF26-1D26-4A8F-89B5-FD42C393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6CD5FD9A-6AE0-4EEF-AC82-DF7378688C7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7" name="Group 70">
                <a:extLst>
                  <a:ext uri="{FF2B5EF4-FFF2-40B4-BE49-F238E27FC236}">
                    <a16:creationId xmlns:a16="http://schemas.microsoft.com/office/drawing/2014/main" xmlns="" id="{D3A97190-6FF6-48C8-896D-50E108E44E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16810067-C0E8-485B-93E3-64450194A19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xmlns="" id="{1C44BB41-9B9D-4331-9E00-6867AD0288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4">
                  <a:extLst>
                    <a:ext uri="{FF2B5EF4-FFF2-40B4-BE49-F238E27FC236}">
                      <a16:creationId xmlns:a16="http://schemas.microsoft.com/office/drawing/2014/main" xmlns="" id="{D68AB663-ED0D-4844-886A-D32DCF5D7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5">
                  <a:extLst>
                    <a:ext uri="{FF2B5EF4-FFF2-40B4-BE49-F238E27FC236}">
                      <a16:creationId xmlns:a16="http://schemas.microsoft.com/office/drawing/2014/main" xmlns="" id="{9ECF5045-2AC7-489A-9A8C-3514AA2DB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6">
                  <a:extLst>
                    <a:ext uri="{FF2B5EF4-FFF2-40B4-BE49-F238E27FC236}">
                      <a16:creationId xmlns:a16="http://schemas.microsoft.com/office/drawing/2014/main" xmlns="" id="{5AC83C98-F437-4580-B208-C38682584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7">
                  <a:extLst>
                    <a:ext uri="{FF2B5EF4-FFF2-40B4-BE49-F238E27FC236}">
                      <a16:creationId xmlns:a16="http://schemas.microsoft.com/office/drawing/2014/main" xmlns="" id="{D1BC7D22-6A0D-402E-A84C-91712CA42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18">
                  <a:extLst>
                    <a:ext uri="{FF2B5EF4-FFF2-40B4-BE49-F238E27FC236}">
                      <a16:creationId xmlns:a16="http://schemas.microsoft.com/office/drawing/2014/main" xmlns="" id="{9FF4B089-26E8-40C4-86DF-EE64DD37E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19">
                  <a:extLst>
                    <a:ext uri="{FF2B5EF4-FFF2-40B4-BE49-F238E27FC236}">
                      <a16:creationId xmlns:a16="http://schemas.microsoft.com/office/drawing/2014/main" xmlns="" id="{2F87BA44-BE34-423A-BD99-29EC63D68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0">
                  <a:extLst>
                    <a:ext uri="{FF2B5EF4-FFF2-40B4-BE49-F238E27FC236}">
                      <a16:creationId xmlns:a16="http://schemas.microsoft.com/office/drawing/2014/main" xmlns="" id="{B48D4263-EF25-4298-8EA5-3474605D8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1">
                  <a:extLst>
                    <a:ext uri="{FF2B5EF4-FFF2-40B4-BE49-F238E27FC236}">
                      <a16:creationId xmlns:a16="http://schemas.microsoft.com/office/drawing/2014/main" xmlns="" id="{444CEE5E-C1F9-4101-88E7-217EA115A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2">
                  <a:extLst>
                    <a:ext uri="{FF2B5EF4-FFF2-40B4-BE49-F238E27FC236}">
                      <a16:creationId xmlns:a16="http://schemas.microsoft.com/office/drawing/2014/main" xmlns="" id="{AC142377-FBB1-4242-8249-E79CBF332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3">
                  <a:extLst>
                    <a:ext uri="{FF2B5EF4-FFF2-40B4-BE49-F238E27FC236}">
                      <a16:creationId xmlns:a16="http://schemas.microsoft.com/office/drawing/2014/main" xmlns="" id="{6EBD7BEF-224B-4315-BADA-4796657AC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4">
                  <a:extLst>
                    <a:ext uri="{FF2B5EF4-FFF2-40B4-BE49-F238E27FC236}">
                      <a16:creationId xmlns:a16="http://schemas.microsoft.com/office/drawing/2014/main" xmlns="" id="{52496C7B-B64D-4742-81B7-6771B3F26D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5">
                  <a:extLst>
                    <a:ext uri="{FF2B5EF4-FFF2-40B4-BE49-F238E27FC236}">
                      <a16:creationId xmlns:a16="http://schemas.microsoft.com/office/drawing/2014/main" xmlns="" id="{D45A4090-1F49-484D-97C3-BB476ABFE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6">
                  <a:extLst>
                    <a:ext uri="{FF2B5EF4-FFF2-40B4-BE49-F238E27FC236}">
                      <a16:creationId xmlns:a16="http://schemas.microsoft.com/office/drawing/2014/main" xmlns="" id="{6E479600-1265-4F5B-BEC4-8C6F7B38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7">
                  <a:extLst>
                    <a:ext uri="{FF2B5EF4-FFF2-40B4-BE49-F238E27FC236}">
                      <a16:creationId xmlns:a16="http://schemas.microsoft.com/office/drawing/2014/main" xmlns="" id="{82B20230-57EB-4E9B-9CA0-9E8D72A9D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28">
                  <a:extLst>
                    <a:ext uri="{FF2B5EF4-FFF2-40B4-BE49-F238E27FC236}">
                      <a16:creationId xmlns:a16="http://schemas.microsoft.com/office/drawing/2014/main" xmlns="" id="{6D6D6C54-5950-4A27-A6AE-03CD57831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29">
                  <a:extLst>
                    <a:ext uri="{FF2B5EF4-FFF2-40B4-BE49-F238E27FC236}">
                      <a16:creationId xmlns:a16="http://schemas.microsoft.com/office/drawing/2014/main" xmlns="" id="{260FA0E2-D4EE-4F03-A045-633A62621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0">
                  <a:extLst>
                    <a:ext uri="{FF2B5EF4-FFF2-40B4-BE49-F238E27FC236}">
                      <a16:creationId xmlns:a16="http://schemas.microsoft.com/office/drawing/2014/main" xmlns="" id="{A720685F-0B20-455B-8830-52E32FE70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1">
                  <a:extLst>
                    <a:ext uri="{FF2B5EF4-FFF2-40B4-BE49-F238E27FC236}">
                      <a16:creationId xmlns:a16="http://schemas.microsoft.com/office/drawing/2014/main" xmlns="" id="{0FD0E0E4-920A-4E59-B476-78998D56E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2">
                  <a:extLst>
                    <a:ext uri="{FF2B5EF4-FFF2-40B4-BE49-F238E27FC236}">
                      <a16:creationId xmlns:a16="http://schemas.microsoft.com/office/drawing/2014/main" xmlns="" id="{AC3ADC04-3316-4322-9DDB-97799C9B0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3">
                  <a:extLst>
                    <a:ext uri="{FF2B5EF4-FFF2-40B4-BE49-F238E27FC236}">
                      <a16:creationId xmlns:a16="http://schemas.microsoft.com/office/drawing/2014/main" xmlns="" id="{DF9AD0E8-54A9-4FB2-B9C3-3F2E3C82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4">
                  <a:extLst>
                    <a:ext uri="{FF2B5EF4-FFF2-40B4-BE49-F238E27FC236}">
                      <a16:creationId xmlns:a16="http://schemas.microsoft.com/office/drawing/2014/main" xmlns="" id="{28E97A20-B137-45FC-A353-23605DEB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35">
                  <a:extLst>
                    <a:ext uri="{FF2B5EF4-FFF2-40B4-BE49-F238E27FC236}">
                      <a16:creationId xmlns:a16="http://schemas.microsoft.com/office/drawing/2014/main" xmlns="" id="{58B58F70-F77D-4E80-9144-0656E70B6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36">
                  <a:extLst>
                    <a:ext uri="{FF2B5EF4-FFF2-40B4-BE49-F238E27FC236}">
                      <a16:creationId xmlns:a16="http://schemas.microsoft.com/office/drawing/2014/main" xmlns="" id="{C68D0A28-09FB-41C5-BDC2-9BD11BA9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6800" y="2563881"/>
            <a:ext cx="10382016" cy="5665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82057" y="2521985"/>
                <a:ext cx="10387310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chuyển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đều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i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i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tốc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12 m/s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chuyển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đều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tốc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vi-VN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9m/s. 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tốc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hay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0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thõa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𝒌</m:t>
                    </m:r>
                    <m:acc>
                      <m:accPr>
                        <m:chr m:val="⃗"/>
                        <m:ctrlPr>
                          <a:rPr lang="vi-VN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000" b="1" dirty="0">
                  <a:solidFill>
                    <a:schemeClr val="tx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057" y="2521985"/>
                <a:ext cx="10387310" cy="6555641"/>
              </a:xfrm>
              <a:prstGeom prst="rect">
                <a:avLst/>
              </a:prstGeom>
              <a:blipFill rotWithShape="1">
                <a:blip r:embed="rId3"/>
                <a:stretch>
                  <a:fillRect l="-2054" r="-939" b="-12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14801616" y="4979121"/>
            <a:ext cx="22098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153916" y="4209680"/>
                <a:ext cx="3505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vi-VN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vi-VN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vi-VN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3916" y="4209680"/>
                <a:ext cx="3505200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18573516" y="6045921"/>
            <a:ext cx="22098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764016" y="5255538"/>
                <a:ext cx="3505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vi-VN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vi-VN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vi-VN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016" y="5255538"/>
                <a:ext cx="3505200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10">
            <a:extLst>
              <a:ext uri="{FF2B5EF4-FFF2-40B4-BE49-F238E27FC236}">
                <a16:creationId xmlns:a16="http://schemas.microsoft.com/office/drawing/2014/main" xmlns="" id="{B4162C80-7BCD-4002-B4D1-EEDB4C0D5E7E}"/>
              </a:ext>
            </a:extLst>
          </p:cNvPr>
          <p:cNvGrpSpPr/>
          <p:nvPr/>
        </p:nvGrpSpPr>
        <p:grpSpPr>
          <a:xfrm>
            <a:off x="552217" y="9506727"/>
            <a:ext cx="22841183" cy="3936968"/>
            <a:chOff x="1175494" y="5867400"/>
            <a:chExt cx="22841183" cy="4355591"/>
          </a:xfrm>
        </p:grpSpPr>
        <p:sp>
          <p:nvSpPr>
            <p:cNvPr id="44" name="Rounded Rectangle 52">
              <a:extLst>
                <a:ext uri="{FF2B5EF4-FFF2-40B4-BE49-F238E27FC236}">
                  <a16:creationId xmlns:a16="http://schemas.microsoft.com/office/drawing/2014/main" xmlns="" id="{2D339C7F-EACB-46C3-B982-83FBF4517FA5}"/>
                </a:ext>
              </a:extLst>
            </p:cNvPr>
            <p:cNvSpPr/>
            <p:nvPr/>
          </p:nvSpPr>
          <p:spPr>
            <a:xfrm>
              <a:off x="1175494" y="6324552"/>
              <a:ext cx="22841183" cy="38984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60">
              <a:extLst>
                <a:ext uri="{FF2B5EF4-FFF2-40B4-BE49-F238E27FC236}">
                  <a16:creationId xmlns:a16="http://schemas.microsoft.com/office/drawing/2014/main" xmlns="" id="{378A47AE-E4F2-49AF-9CD4-A4055FDD90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xmlns="" id="{08AB5FA8-6936-4AD8-A8A0-15FEA49F77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19DC1C29-4A15-4339-9882-919C3200E6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58">
                <a:extLst>
                  <a:ext uri="{FF2B5EF4-FFF2-40B4-BE49-F238E27FC236}">
                    <a16:creationId xmlns:a16="http://schemas.microsoft.com/office/drawing/2014/main" xmlns="" id="{E4784DB9-6BA5-4C4E-A664-B25C3921C0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xmlns="" id="{C7D255A6-F52E-4A70-9889-ABA94C7AE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00181" y="10306947"/>
                <a:ext cx="17582916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tỉ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4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vi-VN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181" y="10306947"/>
                <a:ext cx="17582916" cy="981487"/>
              </a:xfrm>
              <a:prstGeom prst="rect">
                <a:avLst/>
              </a:prstGeom>
              <a:blipFill rotWithShape="1">
                <a:blip r:embed="rId6"/>
                <a:stretch>
                  <a:fillRect l="-1213" b="-9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1570607" y="11284070"/>
            <a:ext cx="22526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đồng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thời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chuyển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ngược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hướng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nên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vận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tốc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ngược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hướng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69053" y="12019979"/>
                <a:ext cx="8934216" cy="979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000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vi-VN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vi-VN" sz="40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053" y="12019979"/>
                <a:ext cx="8934216" cy="979820"/>
              </a:xfrm>
              <a:prstGeom prst="rect">
                <a:avLst/>
              </a:prstGeom>
              <a:blipFill rotWithShape="1">
                <a:blip r:embed="rId7"/>
                <a:stretch>
                  <a:fillRect l="-2457" b="-9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049138" y="12007904"/>
                <a:ext cx="5733816" cy="1708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138" y="12007904"/>
                <a:ext cx="5733816" cy="1708096"/>
              </a:xfrm>
              <a:prstGeom prst="rect">
                <a:avLst/>
              </a:prstGeom>
              <a:blipFill rotWithShape="1">
                <a:blip r:embed="rId8"/>
                <a:stretch>
                  <a:fillRect l="-41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79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50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926878" y="4803906"/>
            <a:ext cx="22434313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183468" y="4987406"/>
                <a:ext cx="11049000" cy="896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709" tIns="108855" rIns="217709" bIns="108855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𝒂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, 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𝒃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, 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𝒄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3468" y="4987406"/>
                <a:ext cx="11049000" cy="896945"/>
              </a:xfrm>
              <a:prstGeom prst="rect">
                <a:avLst/>
              </a:prstGeom>
              <a:blipFill>
                <a:blip r:embed="rId3"/>
                <a:stretch>
                  <a:fillRect t="-7483" b="-238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03" name="Rectangle 3"/>
              <p:cNvSpPr>
                <a:spLocks noChangeArrowheads="1"/>
              </p:cNvSpPr>
              <p:nvPr/>
            </p:nvSpPr>
            <p:spPr bwMode="auto">
              <a:xfrm>
                <a:off x="1607935" y="6777175"/>
                <a:ext cx="10896600" cy="4154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Tính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chất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giao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hoán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.</m:t>
                          </m:r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.(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phân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phối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𝒄</m:t>
                          </m:r>
                        </m:e>
                      </m:d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20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935" y="6777175"/>
                <a:ext cx="10896600" cy="4154984"/>
              </a:xfrm>
              <a:prstGeom prst="rect">
                <a:avLst/>
              </a:prstGeom>
              <a:blipFill>
                <a:blip r:embed="rId4"/>
                <a:stretch>
                  <a:fillRect l="-783" t="-26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utoShape 16"/>
          <p:cNvSpPr>
            <a:spLocks noChangeArrowheads="1"/>
          </p:cNvSpPr>
          <p:nvPr/>
        </p:nvSpPr>
        <p:spPr bwMode="auto">
          <a:xfrm rot="16200000">
            <a:off x="10333971" y="7235326"/>
            <a:ext cx="988364" cy="1742917"/>
          </a:xfrm>
          <a:prstGeom prst="downArrow">
            <a:avLst>
              <a:gd name="adj1" fmla="val 50000"/>
              <a:gd name="adj2" fmla="val 25044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214281" tIns="111426" rIns="214281" bIns="111426" anchor="ctr"/>
          <a:lstStyle/>
          <a:p>
            <a:pPr eaLnBrk="0" hangingPunct="0"/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3699" y="2936405"/>
            <a:ext cx="22699730" cy="1780536"/>
            <a:chOff x="721799" y="1603075"/>
            <a:chExt cx="22602713" cy="1780536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780536"/>
              <a:chOff x="1268078" y="3405486"/>
              <a:chExt cx="22602713" cy="178053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438324" y="2286490"/>
              <a:ext cx="172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Em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hãy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nêu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nhân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thực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?</a:t>
              </a:r>
              <a:endPara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386219" y="7215358"/>
            <a:ext cx="109972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khác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so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nhân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TÍNH CHẤT</a:t>
              </a:r>
            </a:p>
          </p:txBody>
        </p:sp>
      </p:grpSp>
      <p:pic>
        <p:nvPicPr>
          <p:cNvPr id="4" name="Picture 19">
            <a:extLst>
              <a:ext uri="{FF2B5EF4-FFF2-40B4-BE49-F238E27FC236}">
                <a16:creationId xmlns="" xmlns:a16="http://schemas.microsoft.com/office/drawing/2014/main" id="{859C15E1-3A9A-A4FD-0C5A-9185C6945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766" y="8999060"/>
            <a:ext cx="6055663" cy="464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118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7203" grpId="0"/>
      <p:bldP spid="33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2983</TotalTime>
  <Words>5410</Words>
  <Application>Microsoft Office PowerPoint</Application>
  <PresentationFormat>Custom</PresentationFormat>
  <Paragraphs>524</Paragraphs>
  <Slides>48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Office Theme</vt:lpstr>
      <vt:lpstr>1_Office Theme</vt:lpstr>
      <vt:lpstr>2_Office Theme</vt:lpstr>
      <vt:lpstr>3_Office Theme</vt:lpstr>
      <vt:lpstr>5_Office Theme</vt:lpstr>
      <vt:lpstr>4_Office Theme</vt:lpstr>
      <vt:lpstr>6_Office Theme</vt:lpstr>
      <vt:lpstr>Bitmap 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AutoBVT</cp:lastModifiedBy>
  <cp:revision>312</cp:revision>
  <dcterms:created xsi:type="dcterms:W3CDTF">2013-08-31T11:42:51Z</dcterms:created>
  <dcterms:modified xsi:type="dcterms:W3CDTF">2022-08-11T13:43:04Z</dcterms:modified>
</cp:coreProperties>
</file>