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49" r:id="rId2"/>
    <p:sldId id="342" r:id="rId3"/>
    <p:sldId id="308" r:id="rId4"/>
    <p:sldId id="341" r:id="rId5"/>
    <p:sldId id="337" r:id="rId6"/>
    <p:sldId id="343" r:id="rId7"/>
    <p:sldId id="348" r:id="rId8"/>
    <p:sldId id="346" r:id="rId9"/>
    <p:sldId id="347" r:id="rId10"/>
    <p:sldId id="344" r:id="rId11"/>
    <p:sldId id="345" r:id="rId12"/>
    <p:sldId id="313" r:id="rId1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6D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/>
    <p:restoredTop sz="89801" autoAdjust="0"/>
  </p:normalViewPr>
  <p:slideViewPr>
    <p:cSldViewPr snapToGrid="0">
      <p:cViewPr varScale="1">
        <p:scale>
          <a:sx n="88" d="100"/>
          <a:sy n="88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CDC74-6AD6-2244-843C-2E35EF7D677D}" type="doc">
      <dgm:prSet loTypeId="urn:microsoft.com/office/officeart/2005/8/layout/chevron2" loCatId="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BEB4B-CBB6-EB4F-A8A3-52CB80053A84}">
      <dgm:prSet phldrT="[Text]" custT="1"/>
      <dgm:spPr/>
      <dgm:t>
        <a:bodyPr/>
        <a:lstStyle/>
        <a:p>
          <a:pPr>
            <a:buNone/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Trao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báo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quảng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52112C74-FD12-8E44-B3FE-3AD7D077A1C3}" type="parTrans" cxnId="{4E886F64-0C32-2F4E-894A-AEE59AFEA5F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D0CE0-90F0-B24B-8885-4847F9382ABD}" type="sibTrans" cxnId="{4E886F64-0C32-2F4E-894A-AEE59AFEA5F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88429C-79DA-4846-89C9-43193C1CFCF3}">
      <dgm:prSet phldrT="[Text]" custT="1"/>
      <dgm:spPr/>
      <dgm:t>
        <a:bodyPr/>
        <a:lstStyle/>
        <a:p>
          <a:pPr>
            <a:buNone/>
          </a:pP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Chia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kí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góp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ý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CEC3F8ED-0ADB-354A-B94E-38AA044554CE}" type="parTrans" cxnId="{1F760BEA-9F87-FC4C-A786-998C28B4B0D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82D02D-66C0-5743-9721-0DA13B892070}" type="sibTrans" cxnId="{1F760BEA-9F87-FC4C-A786-998C28B4B0D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1A019C-C1ED-8642-809F-832896143CDA}">
      <dgm:prSet phldrT="[Text]" custT="1"/>
      <dgm:spPr/>
      <dgm:t>
        <a:bodyPr/>
        <a:lstStyle/>
        <a:p>
          <a:pPr>
            <a:buNone/>
          </a:pP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xét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báo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quảng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tin.</a:t>
          </a:r>
        </a:p>
      </dgm:t>
    </dgm:pt>
    <dgm:pt modelId="{7BBD4AE6-6C41-D04A-9806-C23A3DA75645}" type="parTrans" cxnId="{6F9F4F53-5D39-F840-A100-E22C95ADAB9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1FF53-916D-114C-95CC-BCF1A629E2A7}" type="sibTrans" cxnId="{6F9F4F53-5D39-F840-A100-E22C95ADAB9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4DF722-7A87-6441-B75C-B094269C9F90}">
      <dgm:prSet phldrT="[Text]" custT="1"/>
      <dgm:spPr/>
      <dgm:t>
        <a:bodyPr/>
        <a:lstStyle/>
        <a:p>
          <a:pPr>
            <a:lnSpc>
              <a:spcPct val="125000"/>
            </a:lnSpc>
            <a:buNone/>
          </a:pP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cử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nhật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kí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nhất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lên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chia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DB6B58EB-4908-B146-A80E-488D0AF9A30B}" type="parTrans" cxnId="{8F8C6AAF-85DD-9449-8C79-C16E11814C3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B71A0A-8F8F-A343-9505-6E59E500D0B1}" type="sibTrans" cxnId="{8F8C6AAF-85DD-9449-8C79-C16E11814C3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09D669-7F4C-6044-AD83-FB822D4B8DC1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282455F8-7308-A447-AB5C-D3833389F64E}" type="parTrans" cxnId="{3B5D2FC4-6A5F-E149-8761-2F2860621DD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234A56-3EF6-1947-BF62-C82128B170B9}" type="sibTrans" cxnId="{3B5D2FC4-6A5F-E149-8761-2F2860621DD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C922A-C569-D645-A052-1AABE02E1633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5393A881-3A11-EC4D-9809-940933481AD5}" type="parTrans" cxnId="{02C233A3-1318-5F4F-AF73-F29E9ACB0FB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2E7E81-FDE0-4547-A237-394E62EDCD17}" type="sibTrans" cxnId="{02C233A3-1318-5F4F-AF73-F29E9ACB0FB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15F4D-6052-2841-90D9-FACD91478D01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17513CBB-BB5B-A142-A995-D4E6116358C8}" type="parTrans" cxnId="{5043CA4D-F0A2-4145-8FC2-52F3B8C01FD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C51E5E-CFBA-F74E-A8C8-D26650941CC5}" type="sibTrans" cxnId="{5043CA4D-F0A2-4145-8FC2-52F3B8C01FDA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DA0B7B-A227-464F-AA41-4343A68C6FF5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gm:t>
    </dgm:pt>
    <dgm:pt modelId="{A9852E01-1F0F-C64C-AF63-25EB62A82D75}" type="parTrans" cxnId="{6270665E-7779-CA43-B8D0-F019E1AB86F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D61051-4EA1-444B-B017-8B64980DF242}" type="sibTrans" cxnId="{6270665E-7779-CA43-B8D0-F019E1AB86F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738610-FAD2-3046-B826-D156CD2390D8}" type="pres">
      <dgm:prSet presAssocID="{C47CDC74-6AD6-2244-843C-2E35EF7D677D}" presName="linearFlow" presStyleCnt="0">
        <dgm:presLayoutVars>
          <dgm:dir/>
          <dgm:animLvl val="lvl"/>
          <dgm:resizeHandles val="exact"/>
        </dgm:presLayoutVars>
      </dgm:prSet>
      <dgm:spPr/>
    </dgm:pt>
    <dgm:pt modelId="{E9CA5AED-58D0-EF45-8A82-3241D889FD37}" type="pres">
      <dgm:prSet presAssocID="{1A09D669-7F4C-6044-AD83-FB822D4B8DC1}" presName="composite" presStyleCnt="0"/>
      <dgm:spPr/>
    </dgm:pt>
    <dgm:pt modelId="{032FD383-7A0E-7B45-AFE7-AE27D33C90F1}" type="pres">
      <dgm:prSet presAssocID="{1A09D669-7F4C-6044-AD83-FB822D4B8DC1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FE976077-45A5-994B-9DB7-099675902676}" type="pres">
      <dgm:prSet presAssocID="{1A09D669-7F4C-6044-AD83-FB822D4B8DC1}" presName="descendantText" presStyleLbl="alignAcc1" presStyleIdx="0" presStyleCnt="4">
        <dgm:presLayoutVars>
          <dgm:bulletEnabled val="1"/>
        </dgm:presLayoutVars>
      </dgm:prSet>
      <dgm:spPr/>
    </dgm:pt>
    <dgm:pt modelId="{E45FD982-9DC3-F645-9E32-E02C6D94BBA4}" type="pres">
      <dgm:prSet presAssocID="{04234A56-3EF6-1947-BF62-C82128B170B9}" presName="sp" presStyleCnt="0"/>
      <dgm:spPr/>
    </dgm:pt>
    <dgm:pt modelId="{999A2D13-8653-CE4B-BF10-C661CD569AA7}" type="pres">
      <dgm:prSet presAssocID="{2E7C922A-C569-D645-A052-1AABE02E1633}" presName="composite" presStyleCnt="0"/>
      <dgm:spPr/>
    </dgm:pt>
    <dgm:pt modelId="{FFE0EED1-765C-6548-AFF3-089DAC897D9E}" type="pres">
      <dgm:prSet presAssocID="{2E7C922A-C569-D645-A052-1AABE02E163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8352B53-5424-5B47-B7D8-E0E424C1803D}" type="pres">
      <dgm:prSet presAssocID="{2E7C922A-C569-D645-A052-1AABE02E1633}" presName="descendantText" presStyleLbl="alignAcc1" presStyleIdx="1" presStyleCnt="4">
        <dgm:presLayoutVars>
          <dgm:bulletEnabled val="1"/>
        </dgm:presLayoutVars>
      </dgm:prSet>
      <dgm:spPr/>
    </dgm:pt>
    <dgm:pt modelId="{92FAFBBE-D715-7049-9F00-F14205844E36}" type="pres">
      <dgm:prSet presAssocID="{072E7E81-FDE0-4547-A237-394E62EDCD17}" presName="sp" presStyleCnt="0"/>
      <dgm:spPr/>
    </dgm:pt>
    <dgm:pt modelId="{E2455DD3-0837-4148-B89B-FA91AE8B0212}" type="pres">
      <dgm:prSet presAssocID="{69B15F4D-6052-2841-90D9-FACD91478D01}" presName="composite" presStyleCnt="0"/>
      <dgm:spPr/>
    </dgm:pt>
    <dgm:pt modelId="{F3B081C9-E8FF-EA42-8D6C-AECA29555C74}" type="pres">
      <dgm:prSet presAssocID="{69B15F4D-6052-2841-90D9-FACD91478D0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741D6D57-1E36-E74A-9B5D-8D8609E14B0C}" type="pres">
      <dgm:prSet presAssocID="{69B15F4D-6052-2841-90D9-FACD91478D01}" presName="descendantText" presStyleLbl="alignAcc1" presStyleIdx="2" presStyleCnt="4">
        <dgm:presLayoutVars>
          <dgm:bulletEnabled val="1"/>
        </dgm:presLayoutVars>
      </dgm:prSet>
      <dgm:spPr/>
    </dgm:pt>
    <dgm:pt modelId="{E153CA76-46C8-5F4D-A952-20324CF089C0}" type="pres">
      <dgm:prSet presAssocID="{CBC51E5E-CFBA-F74E-A8C8-D26650941CC5}" presName="sp" presStyleCnt="0"/>
      <dgm:spPr/>
    </dgm:pt>
    <dgm:pt modelId="{2C5AD9A9-F80E-B04C-B51E-533529D641BE}" type="pres">
      <dgm:prSet presAssocID="{9CDA0B7B-A227-464F-AA41-4343A68C6FF5}" presName="composite" presStyleCnt="0"/>
      <dgm:spPr/>
    </dgm:pt>
    <dgm:pt modelId="{B4AF239A-CD73-FA4E-BDAA-68DA4076CB8F}" type="pres">
      <dgm:prSet presAssocID="{9CDA0B7B-A227-464F-AA41-4343A68C6FF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702228D1-DDEE-5E45-A546-3B8BA552FB2B}" type="pres">
      <dgm:prSet presAssocID="{9CDA0B7B-A227-464F-AA41-4343A68C6FF5}" presName="descendantText" presStyleLbl="alignAcc1" presStyleIdx="3" presStyleCnt="4" custScaleY="75246">
        <dgm:presLayoutVars>
          <dgm:bulletEnabled val="1"/>
        </dgm:presLayoutVars>
      </dgm:prSet>
      <dgm:spPr/>
    </dgm:pt>
  </dgm:ptLst>
  <dgm:cxnLst>
    <dgm:cxn modelId="{19435705-5795-B942-AC33-EB98A0C22E0F}" type="presOf" srcId="{1E1A019C-C1ED-8642-809F-832896143CDA}" destId="{741D6D57-1E36-E74A-9B5D-8D8609E14B0C}" srcOrd="0" destOrd="0" presId="urn:microsoft.com/office/officeart/2005/8/layout/chevron2"/>
    <dgm:cxn modelId="{9C813D11-F018-0947-B98D-537686630F6A}" type="presOf" srcId="{2E7C922A-C569-D645-A052-1AABE02E1633}" destId="{FFE0EED1-765C-6548-AFF3-089DAC897D9E}" srcOrd="0" destOrd="0" presId="urn:microsoft.com/office/officeart/2005/8/layout/chevron2"/>
    <dgm:cxn modelId="{2861DE12-FD35-074F-96CF-2E337B3ED77F}" type="presOf" srcId="{514DF722-7A87-6441-B75C-B094269C9F90}" destId="{702228D1-DDEE-5E45-A546-3B8BA552FB2B}" srcOrd="0" destOrd="0" presId="urn:microsoft.com/office/officeart/2005/8/layout/chevron2"/>
    <dgm:cxn modelId="{50D9D74C-4375-864F-9C12-5A6BE646A46C}" type="presOf" srcId="{9CDA0B7B-A227-464F-AA41-4343A68C6FF5}" destId="{B4AF239A-CD73-FA4E-BDAA-68DA4076CB8F}" srcOrd="0" destOrd="0" presId="urn:microsoft.com/office/officeart/2005/8/layout/chevron2"/>
    <dgm:cxn modelId="{5043CA4D-F0A2-4145-8FC2-52F3B8C01FDA}" srcId="{C47CDC74-6AD6-2244-843C-2E35EF7D677D}" destId="{69B15F4D-6052-2841-90D9-FACD91478D01}" srcOrd="2" destOrd="0" parTransId="{17513CBB-BB5B-A142-A995-D4E6116358C8}" sibTransId="{CBC51E5E-CFBA-F74E-A8C8-D26650941CC5}"/>
    <dgm:cxn modelId="{6F9F4F53-5D39-F840-A100-E22C95ADAB9A}" srcId="{69B15F4D-6052-2841-90D9-FACD91478D01}" destId="{1E1A019C-C1ED-8642-809F-832896143CDA}" srcOrd="0" destOrd="0" parTransId="{7BBD4AE6-6C41-D04A-9806-C23A3DA75645}" sibTransId="{8E51FF53-916D-114C-95CC-BCF1A629E2A7}"/>
    <dgm:cxn modelId="{E48DDB5B-DFE9-1A4C-A96F-D2457333A072}" type="presOf" srcId="{1A09D669-7F4C-6044-AD83-FB822D4B8DC1}" destId="{032FD383-7A0E-7B45-AFE7-AE27D33C90F1}" srcOrd="0" destOrd="0" presId="urn:microsoft.com/office/officeart/2005/8/layout/chevron2"/>
    <dgm:cxn modelId="{6270665E-7779-CA43-B8D0-F019E1AB86F3}" srcId="{C47CDC74-6AD6-2244-843C-2E35EF7D677D}" destId="{9CDA0B7B-A227-464F-AA41-4343A68C6FF5}" srcOrd="3" destOrd="0" parTransId="{A9852E01-1F0F-C64C-AF63-25EB62A82D75}" sibTransId="{64D61051-4EA1-444B-B017-8B64980DF242}"/>
    <dgm:cxn modelId="{4E886F64-0C32-2F4E-894A-AEE59AFEA5FA}" srcId="{1A09D669-7F4C-6044-AD83-FB822D4B8DC1}" destId="{3CEBEB4B-CBB6-EB4F-A8A3-52CB80053A84}" srcOrd="0" destOrd="0" parTransId="{52112C74-FD12-8E44-B3FE-3AD7D077A1C3}" sibTransId="{792D0CE0-90F0-B24B-8885-4847F9382ABD}"/>
    <dgm:cxn modelId="{02C233A3-1318-5F4F-AF73-F29E9ACB0FB9}" srcId="{C47CDC74-6AD6-2244-843C-2E35EF7D677D}" destId="{2E7C922A-C569-D645-A052-1AABE02E1633}" srcOrd="1" destOrd="0" parTransId="{5393A881-3A11-EC4D-9809-940933481AD5}" sibTransId="{072E7E81-FDE0-4547-A237-394E62EDCD17}"/>
    <dgm:cxn modelId="{3BE95FA9-0D9F-5446-9B6D-E8CEE170F926}" type="presOf" srcId="{C47CDC74-6AD6-2244-843C-2E35EF7D677D}" destId="{B2738610-FAD2-3046-B826-D156CD2390D8}" srcOrd="0" destOrd="0" presId="urn:microsoft.com/office/officeart/2005/8/layout/chevron2"/>
    <dgm:cxn modelId="{8F8C6AAF-85DD-9449-8C79-C16E11814C39}" srcId="{9CDA0B7B-A227-464F-AA41-4343A68C6FF5}" destId="{514DF722-7A87-6441-B75C-B094269C9F90}" srcOrd="0" destOrd="0" parTransId="{DB6B58EB-4908-B146-A80E-488D0AF9A30B}" sibTransId="{F2B71A0A-8F8F-A343-9505-6E59E500D0B1}"/>
    <dgm:cxn modelId="{309E9DB6-351E-5143-9F89-0205C93BC2BE}" type="presOf" srcId="{3CEBEB4B-CBB6-EB4F-A8A3-52CB80053A84}" destId="{FE976077-45A5-994B-9DB7-099675902676}" srcOrd="0" destOrd="0" presId="urn:microsoft.com/office/officeart/2005/8/layout/chevron2"/>
    <dgm:cxn modelId="{31CB45BE-9047-0C42-A645-1580EE08BF4B}" type="presOf" srcId="{69B15F4D-6052-2841-90D9-FACD91478D01}" destId="{F3B081C9-E8FF-EA42-8D6C-AECA29555C74}" srcOrd="0" destOrd="0" presId="urn:microsoft.com/office/officeart/2005/8/layout/chevron2"/>
    <dgm:cxn modelId="{6A3953BE-2CAF-8547-AECA-33784FE87F0F}" type="presOf" srcId="{B488429C-79DA-4846-89C9-43193C1CFCF3}" destId="{D8352B53-5424-5B47-B7D8-E0E424C1803D}" srcOrd="0" destOrd="0" presId="urn:microsoft.com/office/officeart/2005/8/layout/chevron2"/>
    <dgm:cxn modelId="{3B5D2FC4-6A5F-E149-8761-2F2860621DDC}" srcId="{C47CDC74-6AD6-2244-843C-2E35EF7D677D}" destId="{1A09D669-7F4C-6044-AD83-FB822D4B8DC1}" srcOrd="0" destOrd="0" parTransId="{282455F8-7308-A447-AB5C-D3833389F64E}" sibTransId="{04234A56-3EF6-1947-BF62-C82128B170B9}"/>
    <dgm:cxn modelId="{1F760BEA-9F87-FC4C-A786-998C28B4B0DA}" srcId="{2E7C922A-C569-D645-A052-1AABE02E1633}" destId="{B488429C-79DA-4846-89C9-43193C1CFCF3}" srcOrd="0" destOrd="0" parTransId="{CEC3F8ED-0ADB-354A-B94E-38AA044554CE}" sibTransId="{5282D02D-66C0-5743-9721-0DA13B892070}"/>
    <dgm:cxn modelId="{1D2E3F0E-A297-944A-8E06-75E01AB6CFEC}" type="presParOf" srcId="{B2738610-FAD2-3046-B826-D156CD2390D8}" destId="{E9CA5AED-58D0-EF45-8A82-3241D889FD37}" srcOrd="0" destOrd="0" presId="urn:microsoft.com/office/officeart/2005/8/layout/chevron2"/>
    <dgm:cxn modelId="{CD2CA196-6CAE-BD4D-9C7F-2FA04364EE12}" type="presParOf" srcId="{E9CA5AED-58D0-EF45-8A82-3241D889FD37}" destId="{032FD383-7A0E-7B45-AFE7-AE27D33C90F1}" srcOrd="0" destOrd="0" presId="urn:microsoft.com/office/officeart/2005/8/layout/chevron2"/>
    <dgm:cxn modelId="{B398ACEA-33BB-2C41-9E1E-0C6B4F4592AA}" type="presParOf" srcId="{E9CA5AED-58D0-EF45-8A82-3241D889FD37}" destId="{FE976077-45A5-994B-9DB7-099675902676}" srcOrd="1" destOrd="0" presId="urn:microsoft.com/office/officeart/2005/8/layout/chevron2"/>
    <dgm:cxn modelId="{B44ADBB4-1CF0-724C-9521-ABB03C336853}" type="presParOf" srcId="{B2738610-FAD2-3046-B826-D156CD2390D8}" destId="{E45FD982-9DC3-F645-9E32-E02C6D94BBA4}" srcOrd="1" destOrd="0" presId="urn:microsoft.com/office/officeart/2005/8/layout/chevron2"/>
    <dgm:cxn modelId="{3316F16B-03FA-DD41-93CD-2AF4A8EB6B83}" type="presParOf" srcId="{B2738610-FAD2-3046-B826-D156CD2390D8}" destId="{999A2D13-8653-CE4B-BF10-C661CD569AA7}" srcOrd="2" destOrd="0" presId="urn:microsoft.com/office/officeart/2005/8/layout/chevron2"/>
    <dgm:cxn modelId="{0A433843-0EE1-2447-8D66-C9A6A4155E80}" type="presParOf" srcId="{999A2D13-8653-CE4B-BF10-C661CD569AA7}" destId="{FFE0EED1-765C-6548-AFF3-089DAC897D9E}" srcOrd="0" destOrd="0" presId="urn:microsoft.com/office/officeart/2005/8/layout/chevron2"/>
    <dgm:cxn modelId="{6D72183D-95B1-C04C-8F33-4500F58C944A}" type="presParOf" srcId="{999A2D13-8653-CE4B-BF10-C661CD569AA7}" destId="{D8352B53-5424-5B47-B7D8-E0E424C1803D}" srcOrd="1" destOrd="0" presId="urn:microsoft.com/office/officeart/2005/8/layout/chevron2"/>
    <dgm:cxn modelId="{9F004571-B231-4D42-8FF8-777E12C27620}" type="presParOf" srcId="{B2738610-FAD2-3046-B826-D156CD2390D8}" destId="{92FAFBBE-D715-7049-9F00-F14205844E36}" srcOrd="3" destOrd="0" presId="urn:microsoft.com/office/officeart/2005/8/layout/chevron2"/>
    <dgm:cxn modelId="{F0B630CE-BAFB-F644-8B83-55343BCA034A}" type="presParOf" srcId="{B2738610-FAD2-3046-B826-D156CD2390D8}" destId="{E2455DD3-0837-4148-B89B-FA91AE8B0212}" srcOrd="4" destOrd="0" presId="urn:microsoft.com/office/officeart/2005/8/layout/chevron2"/>
    <dgm:cxn modelId="{F406D74A-8ECC-B344-A8AF-F5AE1BE2857D}" type="presParOf" srcId="{E2455DD3-0837-4148-B89B-FA91AE8B0212}" destId="{F3B081C9-E8FF-EA42-8D6C-AECA29555C74}" srcOrd="0" destOrd="0" presId="urn:microsoft.com/office/officeart/2005/8/layout/chevron2"/>
    <dgm:cxn modelId="{42CD8195-A2D5-A54C-96D0-6022769F3697}" type="presParOf" srcId="{E2455DD3-0837-4148-B89B-FA91AE8B0212}" destId="{741D6D57-1E36-E74A-9B5D-8D8609E14B0C}" srcOrd="1" destOrd="0" presId="urn:microsoft.com/office/officeart/2005/8/layout/chevron2"/>
    <dgm:cxn modelId="{3BA400B1-00DC-5545-93E0-16762045804B}" type="presParOf" srcId="{B2738610-FAD2-3046-B826-D156CD2390D8}" destId="{E153CA76-46C8-5F4D-A952-20324CF089C0}" srcOrd="5" destOrd="0" presId="urn:microsoft.com/office/officeart/2005/8/layout/chevron2"/>
    <dgm:cxn modelId="{E67C8A14-B684-D848-B15C-F18F2837C1A2}" type="presParOf" srcId="{B2738610-FAD2-3046-B826-D156CD2390D8}" destId="{2C5AD9A9-F80E-B04C-B51E-533529D641BE}" srcOrd="6" destOrd="0" presId="urn:microsoft.com/office/officeart/2005/8/layout/chevron2"/>
    <dgm:cxn modelId="{A0A5B734-79B4-384B-9390-98AD57ADBCEF}" type="presParOf" srcId="{2C5AD9A9-F80E-B04C-B51E-533529D641BE}" destId="{B4AF239A-CD73-FA4E-BDAA-68DA4076CB8F}" srcOrd="0" destOrd="0" presId="urn:microsoft.com/office/officeart/2005/8/layout/chevron2"/>
    <dgm:cxn modelId="{DDD0073A-CEA1-664D-80E2-8F803FBE3B84}" type="presParOf" srcId="{2C5AD9A9-F80E-B04C-B51E-533529D641BE}" destId="{702228D1-DDEE-5E45-A546-3B8BA552FB2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FD383-7A0E-7B45-AFE7-AE27D33C90F1}">
      <dsp:nvSpPr>
        <dsp:cNvPr id="0" name=""/>
        <dsp:cNvSpPr/>
      </dsp:nvSpPr>
      <dsp:spPr>
        <a:xfrm rot="5400000">
          <a:off x="-221813" y="224074"/>
          <a:ext cx="1478756" cy="103512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 rot="-5400000">
        <a:off x="1" y="519826"/>
        <a:ext cx="1035129" cy="443627"/>
      </dsp:txXfrm>
    </dsp:sp>
    <dsp:sp modelId="{FE976077-45A5-994B-9DB7-099675902676}">
      <dsp:nvSpPr>
        <dsp:cNvPr id="0" name=""/>
        <dsp:cNvSpPr/>
      </dsp:nvSpPr>
      <dsp:spPr>
        <a:xfrm rot="5400000">
          <a:off x="5835425" y="-4798035"/>
          <a:ext cx="961191" cy="10561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Trao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đổi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báo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quảng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tin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đã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chuẩn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bị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035129" y="49182"/>
        <a:ext cx="10514863" cy="867349"/>
      </dsp:txXfrm>
    </dsp:sp>
    <dsp:sp modelId="{FFE0EED1-765C-6548-AFF3-089DAC897D9E}">
      <dsp:nvSpPr>
        <dsp:cNvPr id="0" name=""/>
        <dsp:cNvSpPr/>
      </dsp:nvSpPr>
      <dsp:spPr>
        <a:xfrm rot="5400000">
          <a:off x="-221813" y="1558448"/>
          <a:ext cx="1478756" cy="103512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 rot="-5400000">
        <a:off x="1" y="1854200"/>
        <a:ext cx="1035129" cy="443627"/>
      </dsp:txXfrm>
    </dsp:sp>
    <dsp:sp modelId="{D8352B53-5424-5B47-B7D8-E0E424C1803D}">
      <dsp:nvSpPr>
        <dsp:cNvPr id="0" name=""/>
        <dsp:cNvSpPr/>
      </dsp:nvSpPr>
      <dsp:spPr>
        <a:xfrm rot="5400000">
          <a:off x="5835425" y="-3463661"/>
          <a:ext cx="961191" cy="10561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Chia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kí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(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góp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ý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)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cho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035129" y="1383556"/>
        <a:ext cx="10514863" cy="867349"/>
      </dsp:txXfrm>
    </dsp:sp>
    <dsp:sp modelId="{F3B081C9-E8FF-EA42-8D6C-AECA29555C74}">
      <dsp:nvSpPr>
        <dsp:cNvPr id="0" name=""/>
        <dsp:cNvSpPr/>
      </dsp:nvSpPr>
      <dsp:spPr>
        <a:xfrm rot="5400000">
          <a:off x="-221813" y="2892822"/>
          <a:ext cx="1478756" cy="103512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 rot="-5400000">
        <a:off x="1" y="3188574"/>
        <a:ext cx="1035129" cy="443627"/>
      </dsp:txXfrm>
    </dsp:sp>
    <dsp:sp modelId="{741D6D57-1E36-E74A-9B5D-8D8609E14B0C}">
      <dsp:nvSpPr>
        <dsp:cNvPr id="0" name=""/>
        <dsp:cNvSpPr/>
      </dsp:nvSpPr>
      <dsp:spPr>
        <a:xfrm rot="5400000">
          <a:off x="5835425" y="-2129287"/>
          <a:ext cx="961191" cy="10561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xét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thông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báo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quảng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cáo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hoặc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tin.</a:t>
          </a:r>
        </a:p>
      </dsp:txBody>
      <dsp:txXfrm rot="-5400000">
        <a:off x="1035129" y="2717930"/>
        <a:ext cx="10514863" cy="867349"/>
      </dsp:txXfrm>
    </dsp:sp>
    <dsp:sp modelId="{B4AF239A-CD73-FA4E-BDAA-68DA4076CB8F}">
      <dsp:nvSpPr>
        <dsp:cNvPr id="0" name=""/>
        <dsp:cNvSpPr/>
      </dsp:nvSpPr>
      <dsp:spPr>
        <a:xfrm rot="5400000">
          <a:off x="-221813" y="4227195"/>
          <a:ext cx="1478756" cy="103512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sp:txBody>
      <dsp:txXfrm rot="-5400000">
        <a:off x="1" y="4522947"/>
        <a:ext cx="1035129" cy="443627"/>
      </dsp:txXfrm>
    </dsp:sp>
    <dsp:sp modelId="{702228D1-DDEE-5E45-A546-3B8BA552FB2B}">
      <dsp:nvSpPr>
        <dsp:cNvPr id="0" name=""/>
        <dsp:cNvSpPr/>
      </dsp:nvSpPr>
      <dsp:spPr>
        <a:xfrm rot="5400000">
          <a:off x="5954392" y="-794914"/>
          <a:ext cx="723258" cy="105617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125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cử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1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nhật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kí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đọc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sách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hay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nhất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lên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chia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sẻ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 rot="-5400000">
        <a:off x="1035130" y="4159655"/>
        <a:ext cx="10526477" cy="6526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A43C-4C87-4BC6-8FDC-751BB496300E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2E43E-BBCD-43B1-B201-7289FA3C5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88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2E43E-BBCD-43B1-B201-7289FA3C5B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1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2E43E-BBCD-43B1-B201-7289FA3C5B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2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34B2-ECCC-A5A9-6F20-E39F233EE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41168-E038-5263-ABA9-E60780B97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F57D1-C34C-0DB9-B395-FC05B858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F207E-6DAC-D7E3-4445-4F9B8218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56449-AAD4-8E13-05BD-34F03A9C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857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9514-02EC-F53D-7DF2-11E5278A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FAE22-C144-C16E-8582-AE1C22041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EF294-A964-D1FE-3B1B-1302D1EA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6AF7-4737-BADC-08DD-FF8313A3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8F57D-1B85-B7DA-6BB8-8D93BBA8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3603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0368F8-DFA9-E77C-50B8-0B83A80B4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908B-BD11-07C1-C812-E95E81A83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23283-EE86-D81C-8703-EA1A9C29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54D53-94E3-29B7-B424-937B7BC4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356B2-DE7D-C963-072E-C50630B1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8752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FADE-48F3-78F5-FD6C-7BD8EAD6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44F4-43BD-5517-BB29-9FA3C3051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CC5FB-5175-DAB2-2A8E-54D5AAF5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9B00-5D90-1B07-585D-CBC50C16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7221A-BCB9-784E-E50B-11DE1A57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03254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46F6-669F-867C-7741-D6F45CE8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CCA9D-B29C-8BA8-9711-9813FF62B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CB8EE-3329-FE6C-0EF7-34C2C1A8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F6E8F-9390-59CB-DA19-48E6854A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CC78-5FBB-2066-00CB-D358E16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540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F23D6-5068-7294-D8CF-FD63E748F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42A93-B2FA-3B05-D90D-42D3FC434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466D5-5DAB-E553-1245-EA569CC33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AC727-A072-A526-EDC5-5FBFE5EC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C828E-3680-7D5C-2921-BA9927A3D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5173D-4031-ED61-0969-FD2FD18C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0324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4E6A-9FED-50CE-50A9-ECF22872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61F83-C4E3-5067-DDC6-AD1D372C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E4EAE-75FF-23D2-0276-8F4C83526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1D96E-68E8-EA81-2CE7-397EA11B9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98366-83BF-C440-2092-10DCC956C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E247C-2096-BBDB-CA72-30603471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72436-35E9-E858-8DB8-E170897D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E86069-45B2-79EE-8D86-463CB26F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1483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065D4-BA2F-FB4E-CF4F-0D7039D6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7036F-8B93-2A65-50EC-B007DA2C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3AA4D-08DE-4666-BD9E-D8664129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F85BE-D00F-01DB-FAB5-A5C2CB08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4332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AC10AD-AF25-9C00-02A8-273B9B31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BF1D7-DBA8-BF6E-E877-A9A398672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6011B-E93E-DCAF-B5FE-430A37CE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892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A36D-291D-0180-6F79-C69BC5B2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99BB8-7B19-F135-7252-550A0D164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81EFA-C61C-32B9-D80C-C0F6EEA788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9E344-D8E7-616C-4617-27BB0C4A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F5254-0E3D-D1C8-5FA9-2CEFC604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AAB0F-8ED7-5E19-9A0E-CF4FFE75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77952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E576-C219-FD22-EFBB-C7294DC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A536FD-566E-8EE4-6279-89EAEA68A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C00F5-8989-9E9A-A88D-B90B4D8C7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4E0C0-219D-4DB6-656D-BBCD02C69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1A67A-9D2F-E219-34DF-F9F79287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863DC-9702-CBBD-D05B-C7EB0E20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9433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E37EE-B866-D024-A28E-6C4C7E729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A9147-97DA-B916-A384-97EFFAEF7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03F9C-FCD2-C9E2-321D-F61DD0B01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9F1BCC-DCD5-4C41-87DC-2601EBE1DF19}" type="datetimeFigureOut">
              <a:rPr lang="en-VN" smtClean="0"/>
              <a:t>26/09/2024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0834C-1DEA-8286-9D80-C5403D4FC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DE5B9-211E-C5A6-D765-F39960494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800EA-0FC3-CF4B-8498-64D5CFC0C0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7B51-F9C4-60A2-14B3-EBF670057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7714" y="2235200"/>
            <a:ext cx="12627428" cy="2387600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</a:pPr>
            <a:r>
              <a:rPr lang="en-US" sz="1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Chào</a:t>
            </a:r>
            <a:r>
              <a:rPr lang="en-US" sz="1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mừng</a:t>
            </a:r>
            <a:r>
              <a:rPr lang="en-US" sz="11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b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</a:b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quý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thầy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cô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dự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chuyên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đề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cấp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trường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b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</a:b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năm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học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obster" pitchFamily="2" charset="77"/>
                <a:cs typeface="Times New Roman" panose="02020603050405020304" pitchFamily="18" charset="0"/>
              </a:rPr>
              <a:t> 2024 – 2025 </a:t>
            </a:r>
          </a:p>
        </p:txBody>
      </p:sp>
      <p:pic>
        <p:nvPicPr>
          <p:cNvPr id="1026" name="Picture 2" descr="Thảm Cỏ, Chân Hoa, Hoa, Tải PNG Đẹp - KhoThietKe.Net">
            <a:extLst>
              <a:ext uri="{FF2B5EF4-FFF2-40B4-BE49-F238E27FC236}">
                <a16:creationId xmlns:a16="http://schemas.microsoft.com/office/drawing/2014/main" id="{1083D114-87A2-E30D-DBFA-DED3C90D4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0"/>
          <a:stretch/>
        </p:blipFill>
        <p:spPr bwMode="auto">
          <a:xfrm>
            <a:off x="0" y="4760686"/>
            <a:ext cx="12192000" cy="207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Bút Máy PNG Miễn Phí Tải Về - Lovepik">
            <a:extLst>
              <a:ext uri="{FF2B5EF4-FFF2-40B4-BE49-F238E27FC236}">
                <a16:creationId xmlns:a16="http://schemas.microsoft.com/office/drawing/2014/main" id="{655976D3-24F3-8019-34C7-7E4D600A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500" y1="44417" x2="51500" y2="44417"/>
                        <a14:foregroundMark x1="31583" y1="62000" x2="31583" y2="62000"/>
                        <a14:foregroundMark x1="33917" y1="60083" x2="33917" y2="60083"/>
                        <a14:foregroundMark x1="57000" y1="37000" x2="57000" y2="37000"/>
                        <a14:foregroundMark x1="61417" y1="34917" x2="43833" y2="53750"/>
                        <a14:foregroundMark x1="43667" y1="53583" x2="28000" y2="66417"/>
                        <a14:foregroundMark x1="27333" y1="67750" x2="21250" y2="74500"/>
                        <a14:foregroundMark x1="26500" y1="77250" x2="26500" y2="77250"/>
                        <a14:foregroundMark x1="26500" y1="77250" x2="26500" y2="77250"/>
                        <a14:foregroundMark x1="62250" y1="81250" x2="69750" y2="79667"/>
                        <a14:foregroundMark x1="69750" y1="79667" x2="72000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829" y="3276601"/>
            <a:ext cx="1484085" cy="148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91B14A-DB73-35AA-6A62-1FA617941476}"/>
              </a:ext>
            </a:extLst>
          </p:cNvPr>
          <p:cNvSpPr txBox="1"/>
          <p:nvPr/>
        </p:nvSpPr>
        <p:spPr>
          <a:xfrm>
            <a:off x="803563" y="1376098"/>
            <a:ext cx="10584873" cy="410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 b="0" u="none" strike="noStrike" baseline="0" dirty="0">
                <a:latin typeface="ArialMT"/>
              </a:rPr>
              <a:t>(e) Đọc một thông báo, quảng cáo hoặc bản tin </a:t>
            </a:r>
            <a:r>
              <a:rPr lang="vi-VN" sz="6000" b="0" u="sng" strike="noStrike" baseline="0" dirty="0">
                <a:solidFill>
                  <a:srgbClr val="FF0000"/>
                </a:solidFill>
                <a:latin typeface="ArialMT"/>
              </a:rPr>
              <a:t>được bạn chia sẻ mà</a:t>
            </a:r>
            <a:r>
              <a:rPr lang="en-US" sz="6000" b="0" u="sng" strike="noStrike" baseline="0" dirty="0">
                <a:solidFill>
                  <a:srgbClr val="FF0000"/>
                </a:solidFill>
                <a:latin typeface="ArialMT"/>
              </a:rPr>
              <a:t> </a:t>
            </a:r>
            <a:r>
              <a:rPr lang="en-US" sz="6000" b="0" u="sng" strike="noStrike" baseline="0" err="1">
                <a:solidFill>
                  <a:srgbClr val="FF0000"/>
                </a:solidFill>
                <a:latin typeface="ArialMT"/>
              </a:rPr>
              <a:t>em</a:t>
            </a:r>
            <a:r>
              <a:rPr lang="en-US" sz="6000" b="0" u="sng" strike="noStrike" baseline="0">
                <a:solidFill>
                  <a:srgbClr val="FF0000"/>
                </a:solidFill>
                <a:latin typeface="ArialMT"/>
              </a:rPr>
              <a:t> thích</a:t>
            </a:r>
            <a:endParaRPr lang="en-US" sz="6000" u="sng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8E94EF-D1C7-693E-E3F9-54017082FA73}"/>
              </a:ext>
            </a:extLst>
          </p:cNvPr>
          <p:cNvSpPr txBox="1"/>
          <p:nvPr/>
        </p:nvSpPr>
        <p:spPr>
          <a:xfrm>
            <a:off x="3965358" y="360435"/>
            <a:ext cx="426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3. Vận dụng </a:t>
            </a:r>
          </a:p>
        </p:txBody>
      </p:sp>
    </p:spTree>
    <p:extLst>
      <p:ext uri="{BB962C8B-B14F-4D97-AF65-F5344CB8AC3E}">
        <p14:creationId xmlns:p14="http://schemas.microsoft.com/office/powerpoint/2010/main" val="1229496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33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ẻ Em, Mầm Non, Đọc Sách, Học Tập, Cô Bé, Tải hình PNG 345 -  Free.Vector6.com">
            <a:extLst>
              <a:ext uri="{FF2B5EF4-FFF2-40B4-BE49-F238E27FC236}">
                <a16:creationId xmlns:a16="http://schemas.microsoft.com/office/drawing/2014/main" id="{0D32D86A-1F69-CDBF-B8A0-585434BB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04" y="1266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C364E-B4E4-7A66-0D35-727A3E890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2" y="335113"/>
            <a:ext cx="11107875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671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̀u Trung Tính Bộ Ảnh Ghép Chủ Đề Bạn Bè Họa Tiết Vẽ Tay Tranh Ghép Ảnh-3">
            <a:hlinkClick r:id="" action="ppaction://media"/>
            <a:extLst>
              <a:ext uri="{FF2B5EF4-FFF2-40B4-BE49-F238E27FC236}">
                <a16:creationId xmlns:a16="http://schemas.microsoft.com/office/drawing/2014/main" id="{578C9775-5100-0EBB-6EDB-9F753D18BB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063.00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  <p:pic>
        <p:nvPicPr>
          <p:cNvPr id="5" name="Trẻ Em Hôm Nay Thế Giới Ngày Mai">
            <a:hlinkClick r:id="" action="ppaction://media"/>
            <a:extLst>
              <a:ext uri="{FF2B5EF4-FFF2-40B4-BE49-F238E27FC236}">
                <a16:creationId xmlns:a16="http://schemas.microsoft.com/office/drawing/2014/main" id="{44BD33FC-D615-AC26-63C4-BA75C96656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032.0828" end="113938.73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7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D6F29D-CFC9-6403-3F2C-869710ADA6DA}"/>
              </a:ext>
            </a:extLst>
          </p:cNvPr>
          <p:cNvSpPr txBox="1"/>
          <p:nvPr/>
        </p:nvSpPr>
        <p:spPr>
          <a:xfrm>
            <a:off x="-267158" y="689350"/>
            <a:ext cx="116611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a) Em hãy tìm đọc thông báo, quảng cáo hoặc bản tin: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9818D-CDB6-2C20-F5E5-29080624C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9" b="98475" l="1904" r="89977">
                        <a14:foregroundMark x1="8411" y1="9503" x2="11480" y2="22174"/>
                        <a14:foregroundMark x1="17502" y1="10207" x2="10936" y2="11068"/>
                        <a14:foregroundMark x1="10936" y1="11068" x2="6643" y2="14978"/>
                        <a14:foregroundMark x1="6643" y1="14978" x2="4817" y2="23152"/>
                        <a14:foregroundMark x1="4817" y1="23152" x2="4779" y2="28314"/>
                        <a14:foregroundMark x1="1923" y1="20375" x2="1923" y2="20375"/>
                        <a14:foregroundMark x1="18629" y1="93977" x2="18629" y2="93977"/>
                        <a14:foregroundMark x1="22164" y1="98475" x2="22164" y2="98475"/>
                        <a14:foregroundMark x1="17152" y1="8604" x2="17152" y2="8604"/>
                        <a14:foregroundMark x1="10004" y1="8369" x2="10004" y2="8369"/>
                        <a14:backgroundMark x1="47047" y1="21979" x2="75524" y2="42393"/>
                        <a14:backgroundMark x1="75524" y1="42393" x2="85684" y2="59758"/>
                        <a14:backgroundMark x1="88287" y1="24912" x2="70862" y2="77708"/>
                        <a14:backgroundMark x1="70862" y1="77708" x2="70455" y2="83301"/>
                        <a14:backgroundMark x1="45901" y1="20141" x2="46387" y2="81658"/>
                        <a14:backgroundMark x1="46387" y1="81658" x2="51301" y2="85765"/>
                        <a14:backgroundMark x1="51301" y1="85765" x2="55633" y2="85178"/>
                        <a14:backgroundMark x1="55633" y1="85178" x2="60412" y2="85178"/>
                        <a14:backgroundMark x1="60412" y1="85178" x2="80167" y2="84239"/>
                        <a14:backgroundMark x1="80167" y1="84239" x2="88908" y2="84435"/>
                        <a14:backgroundMark x1="88908" y1="84435" x2="90676" y2="84239"/>
                      </a14:backgroundRemoval>
                    </a14:imgEffect>
                  </a14:imgLayer>
                </a14:imgProps>
              </a:ext>
            </a:extLst>
          </a:blip>
          <a:srcRect t="5441" r="52841"/>
          <a:stretch/>
        </p:blipFill>
        <p:spPr>
          <a:xfrm>
            <a:off x="168677" y="1167278"/>
            <a:ext cx="5749635" cy="5786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B4F3B1-B4A7-DE2A-9C5B-F97A3E3757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005" t="17652" r="6836" b="67860"/>
          <a:stretch/>
        </p:blipFill>
        <p:spPr>
          <a:xfrm>
            <a:off x="5749636" y="1582374"/>
            <a:ext cx="5749635" cy="886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50484C-E354-4D90-A79C-27275B5F82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135" t="34623" r="6705" b="49288"/>
          <a:stretch/>
        </p:blipFill>
        <p:spPr>
          <a:xfrm>
            <a:off x="5749635" y="2662809"/>
            <a:ext cx="5749635" cy="984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FAC469-ECB5-AAD0-55F1-AC7A05F3BC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232" t="53436" r="6608" b="32076"/>
          <a:stretch/>
        </p:blipFill>
        <p:spPr>
          <a:xfrm>
            <a:off x="5833973" y="3980608"/>
            <a:ext cx="5749636" cy="886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7E6866-8C3E-85B1-3126-10BD8293A1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717" t="70495" r="7124" b="15017"/>
          <a:stretch/>
        </p:blipFill>
        <p:spPr>
          <a:xfrm rot="10800000" flipH="1" flipV="1">
            <a:off x="5749635" y="5200438"/>
            <a:ext cx="5749636" cy="119981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A6F465-E815-37E9-B0C9-22AF4D7BAC6D}"/>
              </a:ext>
            </a:extLst>
          </p:cNvPr>
          <p:cNvCxnSpPr>
            <a:cxnSpLocks/>
          </p:cNvCxnSpPr>
          <p:nvPr/>
        </p:nvCxnSpPr>
        <p:spPr>
          <a:xfrm>
            <a:off x="2883695" y="1167278"/>
            <a:ext cx="7204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8356CE-8BE5-C145-1186-F4367D3D33DB}"/>
              </a:ext>
            </a:extLst>
          </p:cNvPr>
          <p:cNvSpPr txBox="1"/>
          <p:nvPr/>
        </p:nvSpPr>
        <p:spPr>
          <a:xfrm>
            <a:off x="3048778" y="342161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c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8A240-489E-C802-550C-3C0D51470360}"/>
              </a:ext>
            </a:extLst>
          </p:cNvPr>
          <p:cNvSpPr txBox="1"/>
          <p:nvPr/>
        </p:nvSpPr>
        <p:spPr>
          <a:xfrm>
            <a:off x="5833973" y="5358886"/>
            <a:ext cx="5877288" cy="954107"/>
          </a:xfrm>
          <a:prstGeom prst="rect">
            <a:avLst/>
          </a:prstGeom>
          <a:solidFill>
            <a:srgbClr val="FDE6D8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ủng hộ trẻ em nghèo vui tết Trung thu, đồng bào lũ lụt.</a:t>
            </a:r>
          </a:p>
        </p:txBody>
      </p:sp>
    </p:spTree>
    <p:extLst>
      <p:ext uri="{BB962C8B-B14F-4D97-AF65-F5344CB8AC3E}">
        <p14:creationId xmlns:p14="http://schemas.microsoft.com/office/powerpoint/2010/main" val="3112660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D6F29D-CFC9-6403-3F2C-869710ADA6DA}"/>
              </a:ext>
            </a:extLst>
          </p:cNvPr>
          <p:cNvSpPr txBox="1"/>
          <p:nvPr/>
        </p:nvSpPr>
        <p:spPr>
          <a:xfrm>
            <a:off x="325858" y="808520"/>
            <a:ext cx="11130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(b) Ghi chép và trang trí </a:t>
            </a: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Nhật kí đọc sách.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58D342-D6C8-463C-C160-B9A7FB940ADF}"/>
              </a:ext>
            </a:extLst>
          </p:cNvPr>
          <p:cNvGrpSpPr/>
          <p:nvPr/>
        </p:nvGrpSpPr>
        <p:grpSpPr>
          <a:xfrm>
            <a:off x="211161" y="1785460"/>
            <a:ext cx="11769677" cy="3287079"/>
            <a:chOff x="211161" y="2762401"/>
            <a:chExt cx="11769677" cy="3287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7534C4-5EF6-3493-A5D1-D9B0DEEA3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161" y="2762401"/>
              <a:ext cx="11769677" cy="328707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CD414A-1C04-2B45-7985-4F67E5EC7C2B}"/>
                </a:ext>
              </a:extLst>
            </p:cNvPr>
            <p:cNvSpPr/>
            <p:nvPr/>
          </p:nvSpPr>
          <p:spPr>
            <a:xfrm>
              <a:off x="1608561" y="2997120"/>
              <a:ext cx="5429548" cy="4099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5ADCFAE-36F4-1299-622B-C44161E5494A}"/>
              </a:ext>
            </a:extLst>
          </p:cNvPr>
          <p:cNvCxnSpPr>
            <a:cxnSpLocks/>
          </p:cNvCxnSpPr>
          <p:nvPr/>
        </p:nvCxnSpPr>
        <p:spPr>
          <a:xfrm>
            <a:off x="2112818" y="1454851"/>
            <a:ext cx="18772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313BE8-0EC8-1529-1ACF-BFA3B5D5AB0F}"/>
              </a:ext>
            </a:extLst>
          </p:cNvPr>
          <p:cNvCxnSpPr>
            <a:cxnSpLocks/>
          </p:cNvCxnSpPr>
          <p:nvPr/>
        </p:nvCxnSpPr>
        <p:spPr>
          <a:xfrm>
            <a:off x="4717473" y="1454851"/>
            <a:ext cx="5645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94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5578B8-9C7E-8602-D853-5CCB6B504F24}"/>
              </a:ext>
            </a:extLst>
          </p:cNvPr>
          <p:cNvSpPr txBox="1"/>
          <p:nvPr/>
        </p:nvSpPr>
        <p:spPr>
          <a:xfrm>
            <a:off x="1027446" y="294491"/>
            <a:ext cx="1080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600" b="0" u="none" strike="noStrike" baseline="0" dirty="0">
                <a:latin typeface="ArialMT"/>
              </a:rPr>
              <a:t>c. </a:t>
            </a:r>
            <a:r>
              <a:rPr lang="it-IT" sz="3600" b="0" u="none" strike="noStrike" baseline="0" dirty="0" err="1">
                <a:latin typeface="ArialMT"/>
              </a:rPr>
              <a:t>Cùng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bạn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chia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sẻ</a:t>
            </a:r>
            <a:r>
              <a:rPr lang="it-IT" sz="3600" b="0" u="none" strike="noStrike" baseline="0" dirty="0">
                <a:latin typeface="ArialMT"/>
              </a:rPr>
              <a:t>: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3F7812-099F-0148-23CC-7498FE55E733}"/>
              </a:ext>
            </a:extLst>
          </p:cNvPr>
          <p:cNvSpPr/>
          <p:nvPr/>
        </p:nvSpPr>
        <p:spPr>
          <a:xfrm>
            <a:off x="2032992" y="1209953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9804"/>
            </a:srgb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73A11B7-6892-ECA3-EE9A-2F2042892B3F}"/>
              </a:ext>
            </a:extLst>
          </p:cNvPr>
          <p:cNvSpPr/>
          <p:nvPr/>
        </p:nvSpPr>
        <p:spPr>
          <a:xfrm>
            <a:off x="6289476" y="1209953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A3FE537-7FB4-F8D8-7AA6-DFFC93DA26AB}"/>
              </a:ext>
            </a:extLst>
          </p:cNvPr>
          <p:cNvSpPr/>
          <p:nvPr/>
        </p:nvSpPr>
        <p:spPr>
          <a:xfrm>
            <a:off x="2032992" y="391862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6FE4E86-615B-EF90-17DF-5614E1524EF4}"/>
              </a:ext>
            </a:extLst>
          </p:cNvPr>
          <p:cNvSpPr/>
          <p:nvPr/>
        </p:nvSpPr>
        <p:spPr>
          <a:xfrm>
            <a:off x="6289476" y="391862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trang trí nhật kí đọc sách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C4AEA-0902-5EF9-23A0-D4A1D2631057}"/>
              </a:ext>
            </a:extLst>
          </p:cNvPr>
          <p:cNvSpPr txBox="1"/>
          <p:nvPr/>
        </p:nvSpPr>
        <p:spPr>
          <a:xfrm>
            <a:off x="2369128" y="3946335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62293-4AA8-BF35-8BED-743F82E2C3D5}"/>
              </a:ext>
            </a:extLst>
          </p:cNvPr>
          <p:cNvSpPr txBox="1"/>
          <p:nvPr/>
        </p:nvSpPr>
        <p:spPr>
          <a:xfrm>
            <a:off x="1660124" y="1171852"/>
            <a:ext cx="14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D4898-493F-A8CC-39DF-C942EF444CE8}"/>
              </a:ext>
            </a:extLst>
          </p:cNvPr>
          <p:cNvSpPr txBox="1"/>
          <p:nvPr/>
        </p:nvSpPr>
        <p:spPr>
          <a:xfrm>
            <a:off x="1812524" y="1324252"/>
            <a:ext cx="14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6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551CC6-4304-FCBA-0C91-48CEF5B8DA2B}"/>
              </a:ext>
            </a:extLst>
          </p:cNvPr>
          <p:cNvSpPr txBox="1"/>
          <p:nvPr/>
        </p:nvSpPr>
        <p:spPr>
          <a:xfrm>
            <a:off x="864487" y="2044005"/>
            <a:ext cx="1046302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17500" algn="just"/>
            <a:r>
              <a:rPr lang="en-US" sz="4000" b="0" u="none" strike="noStrike" baseline="0" dirty="0">
                <a:latin typeface="ArialMT"/>
              </a:rPr>
              <a:t>d.   </a:t>
            </a:r>
            <a:r>
              <a:rPr lang="en-US" sz="4000" b="0" u="none" strike="noStrike" baseline="0" dirty="0" err="1">
                <a:latin typeface="ArialMT"/>
              </a:rPr>
              <a:t>Ghi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lại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những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thông</a:t>
            </a:r>
            <a:r>
              <a:rPr lang="en-US" sz="4000" b="0" u="none" strike="noStrike" baseline="0" dirty="0">
                <a:latin typeface="ArialMT"/>
              </a:rPr>
              <a:t> tin </a:t>
            </a:r>
            <a:r>
              <a:rPr lang="en-US" sz="4000" b="0" u="none" strike="noStrike" baseline="0" dirty="0" err="1">
                <a:latin typeface="ArialMT"/>
              </a:rPr>
              <a:t>quan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trọng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trong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thông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báo</a:t>
            </a:r>
            <a:r>
              <a:rPr lang="en-US" sz="4000" b="0" u="none" strike="noStrike" baseline="0" dirty="0">
                <a:latin typeface="ArialMT"/>
              </a:rPr>
              <a:t>, </a:t>
            </a:r>
            <a:r>
              <a:rPr lang="en-US" sz="4000" b="0" u="none" strike="noStrike" baseline="0" dirty="0" err="1">
                <a:latin typeface="ArialMT"/>
              </a:rPr>
              <a:t>quảng</a:t>
            </a:r>
            <a:r>
              <a:rPr lang="en-US" sz="4000" b="0" u="none" strike="noStrike" baseline="0" dirty="0">
                <a:latin typeface="ArialMT"/>
              </a:rPr>
              <a:t> </a:t>
            </a:r>
            <a:r>
              <a:rPr lang="en-US" sz="4000" b="0" u="none" strike="noStrike" baseline="0" dirty="0" err="1">
                <a:latin typeface="ArialMT"/>
              </a:rPr>
              <a:t>cáo</a:t>
            </a:r>
            <a:r>
              <a:rPr lang="en-US" sz="4000" b="0" u="none" strike="noStrike" baseline="0" dirty="0">
                <a:latin typeface="ArialMT"/>
              </a:rPr>
              <a:t> hoặc </a:t>
            </a:r>
            <a:r>
              <a:rPr lang="vi-VN" sz="4000" b="0" u="none" strike="noStrike" baseline="0" dirty="0">
                <a:latin typeface="ArialMT"/>
              </a:rPr>
              <a:t>bản tin được bạn chi</a:t>
            </a:r>
            <a:r>
              <a:rPr lang="en-US" sz="4000" b="0" u="none" strike="noStrike" baseline="0" dirty="0">
                <a:latin typeface="ArialMT"/>
              </a:rPr>
              <a:t>a </a:t>
            </a:r>
            <a:r>
              <a:rPr lang="en-US" sz="4000" b="0" u="none" strike="noStrike" baseline="0" dirty="0" err="1">
                <a:latin typeface="ArialMT"/>
              </a:rPr>
              <a:t>sẻ</a:t>
            </a:r>
            <a:r>
              <a:rPr lang="en-US" sz="4000" b="0" u="none" strike="noStrike" baseline="0" dirty="0">
                <a:latin typeface="ArialMT"/>
              </a:rPr>
              <a:t>. </a:t>
            </a:r>
            <a:endParaRPr lang="en-US" sz="4000" dirty="0">
              <a:latin typeface="ArialMT"/>
            </a:endParaRPr>
          </a:p>
          <a:p>
            <a:pPr algn="just"/>
            <a:endParaRPr lang="en-US" sz="1800" b="0" u="none" strike="noStrike" baseline="0" dirty="0">
              <a:latin typeface="ArialMT"/>
            </a:endParaRPr>
          </a:p>
          <a:p>
            <a:pPr algn="just"/>
            <a:endParaRPr lang="en-US" dirty="0">
              <a:latin typeface="ArialMT"/>
            </a:endParaRPr>
          </a:p>
          <a:p>
            <a:pPr algn="just"/>
            <a:endParaRPr lang="en-US" sz="1800" b="0" u="none" strike="noStrike" baseline="0" dirty="0">
              <a:latin typeface="ArialM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DA041C-C9A1-8114-4767-C65FA3275154}"/>
              </a:ext>
            </a:extLst>
          </p:cNvPr>
          <p:cNvCxnSpPr>
            <a:cxnSpLocks/>
          </p:cNvCxnSpPr>
          <p:nvPr/>
        </p:nvCxnSpPr>
        <p:spPr>
          <a:xfrm>
            <a:off x="2137063" y="2697142"/>
            <a:ext cx="15101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52BA81-4662-93C8-9E26-DE74E3C45B2E}"/>
              </a:ext>
            </a:extLst>
          </p:cNvPr>
          <p:cNvCxnSpPr>
            <a:cxnSpLocks/>
          </p:cNvCxnSpPr>
          <p:nvPr/>
        </p:nvCxnSpPr>
        <p:spPr>
          <a:xfrm>
            <a:off x="5345469" y="2697142"/>
            <a:ext cx="45532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66468-E8DC-B44D-D242-E100FA29AE83}"/>
              </a:ext>
            </a:extLst>
          </p:cNvPr>
          <p:cNvCxnSpPr>
            <a:cxnSpLocks/>
          </p:cNvCxnSpPr>
          <p:nvPr/>
        </p:nvCxnSpPr>
        <p:spPr>
          <a:xfrm>
            <a:off x="9042400" y="3308722"/>
            <a:ext cx="2285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909210-B6A0-B89F-BE5D-3B15E7F4930E}"/>
              </a:ext>
            </a:extLst>
          </p:cNvPr>
          <p:cNvCxnSpPr>
            <a:cxnSpLocks/>
          </p:cNvCxnSpPr>
          <p:nvPr/>
        </p:nvCxnSpPr>
        <p:spPr>
          <a:xfrm>
            <a:off x="1000496" y="3993264"/>
            <a:ext cx="1510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96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5578B8-9C7E-8602-D853-5CCB6B504F24}"/>
              </a:ext>
            </a:extLst>
          </p:cNvPr>
          <p:cNvSpPr txBox="1"/>
          <p:nvPr/>
        </p:nvSpPr>
        <p:spPr>
          <a:xfrm>
            <a:off x="1027446" y="294491"/>
            <a:ext cx="10805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600" b="0" u="none" strike="noStrike" baseline="0" dirty="0">
                <a:latin typeface="ArialMT"/>
              </a:rPr>
              <a:t>c. </a:t>
            </a:r>
            <a:r>
              <a:rPr lang="it-IT" sz="3600" b="0" u="none" strike="noStrike" baseline="0" dirty="0" err="1">
                <a:latin typeface="ArialMT"/>
              </a:rPr>
              <a:t>Cùng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bạn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chia</a:t>
            </a:r>
            <a:r>
              <a:rPr lang="it-IT" sz="3600" b="0" u="none" strike="noStrike" baseline="0" dirty="0">
                <a:latin typeface="ArialMT"/>
              </a:rPr>
              <a:t> </a:t>
            </a:r>
            <a:r>
              <a:rPr lang="it-IT" sz="3600" b="0" u="none" strike="noStrike" baseline="0" dirty="0" err="1">
                <a:latin typeface="ArialMT"/>
              </a:rPr>
              <a:t>sẻ</a:t>
            </a:r>
            <a:r>
              <a:rPr lang="it-IT" sz="3600" b="0" u="none" strike="noStrike" baseline="0" dirty="0">
                <a:latin typeface="ArialMT"/>
              </a:rPr>
              <a:t>: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3F7812-099F-0148-23CC-7498FE55E733}"/>
              </a:ext>
            </a:extLst>
          </p:cNvPr>
          <p:cNvSpPr/>
          <p:nvPr/>
        </p:nvSpPr>
        <p:spPr>
          <a:xfrm>
            <a:off x="2032992" y="1209953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69804"/>
            </a:srgb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73A11B7-6892-ECA3-EE9A-2F2042892B3F}"/>
              </a:ext>
            </a:extLst>
          </p:cNvPr>
          <p:cNvSpPr/>
          <p:nvPr/>
        </p:nvSpPr>
        <p:spPr>
          <a:xfrm>
            <a:off x="6289476" y="1209953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A3FE537-7FB4-F8D8-7AA6-DFFC93DA26AB}"/>
              </a:ext>
            </a:extLst>
          </p:cNvPr>
          <p:cNvSpPr/>
          <p:nvPr/>
        </p:nvSpPr>
        <p:spPr>
          <a:xfrm>
            <a:off x="2032992" y="391862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6FE4E86-615B-EF90-17DF-5614E1524EF4}"/>
              </a:ext>
            </a:extLst>
          </p:cNvPr>
          <p:cNvSpPr/>
          <p:nvPr/>
        </p:nvSpPr>
        <p:spPr>
          <a:xfrm>
            <a:off x="6289476" y="3918625"/>
            <a:ext cx="3869531" cy="2321718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trang trí nhật kí đọc sách</a:t>
            </a:r>
            <a:endParaRPr lang="en-US" sz="38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C4AEA-0902-5EF9-23A0-D4A1D2631057}"/>
              </a:ext>
            </a:extLst>
          </p:cNvPr>
          <p:cNvSpPr txBox="1"/>
          <p:nvPr/>
        </p:nvSpPr>
        <p:spPr>
          <a:xfrm>
            <a:off x="2369128" y="3946335"/>
            <a:ext cx="6096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3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F62293-4AA8-BF35-8BED-743F82E2C3D5}"/>
              </a:ext>
            </a:extLst>
          </p:cNvPr>
          <p:cNvSpPr txBox="1"/>
          <p:nvPr/>
        </p:nvSpPr>
        <p:spPr>
          <a:xfrm>
            <a:off x="1660124" y="1171852"/>
            <a:ext cx="14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0D4898-493F-A8CC-39DF-C942EF444CE8}"/>
              </a:ext>
            </a:extLst>
          </p:cNvPr>
          <p:cNvSpPr txBox="1"/>
          <p:nvPr/>
        </p:nvSpPr>
        <p:spPr>
          <a:xfrm>
            <a:off x="1812524" y="1324252"/>
            <a:ext cx="14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8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CA0004-5F4B-33B4-1628-406C65210445}"/>
              </a:ext>
            </a:extLst>
          </p:cNvPr>
          <p:cNvSpPr txBox="1"/>
          <p:nvPr/>
        </p:nvSpPr>
        <p:spPr>
          <a:xfrm>
            <a:off x="2468365" y="682103"/>
            <a:ext cx="725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Gợi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ý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hướng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dẫn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nhận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xét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B91EA-6196-5605-76DA-8484DC4B389B}"/>
              </a:ext>
            </a:extLst>
          </p:cNvPr>
          <p:cNvSpPr txBox="1"/>
          <p:nvPr/>
        </p:nvSpPr>
        <p:spPr>
          <a:xfrm>
            <a:off x="1842317" y="1862231"/>
            <a:ext cx="8939564" cy="783193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/>
              <a:t>Thông tin đúng chủ điểm chưa?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A07E4-A8F1-0DF1-CD91-F075CE33B1B1}"/>
              </a:ext>
            </a:extLst>
          </p:cNvPr>
          <p:cNvSpPr txBox="1"/>
          <p:nvPr/>
        </p:nvSpPr>
        <p:spPr>
          <a:xfrm>
            <a:off x="1842317" y="2994555"/>
            <a:ext cx="8939564" cy="783193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/>
              <a:t>Nội dung có hấp dẫn, có giá trị không?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3E0BC-8C52-0BF6-5A5C-1FCC6C311F1F}"/>
              </a:ext>
            </a:extLst>
          </p:cNvPr>
          <p:cNvSpPr txBox="1"/>
          <p:nvPr/>
        </p:nvSpPr>
        <p:spPr>
          <a:xfrm>
            <a:off x="1842317" y="4016471"/>
            <a:ext cx="8939564" cy="1464231"/>
          </a:xfrm>
          <a:prstGeom prst="roundRect">
            <a:avLst/>
          </a:prstGeom>
          <a:ln>
            <a:solidFill>
              <a:srgbClr val="00206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/>
              <a:t>Cách trình bày nhật kí như thế nào? </a:t>
            </a:r>
          </a:p>
          <a:p>
            <a:r>
              <a:rPr lang="en-US" sz="4000" b="1" i="1"/>
              <a:t>(Có sáng tạo, khoa học không? )</a:t>
            </a:r>
          </a:p>
        </p:txBody>
      </p:sp>
    </p:spTree>
    <p:extLst>
      <p:ext uri="{BB962C8B-B14F-4D97-AF65-F5344CB8AC3E}">
        <p14:creationId xmlns:p14="http://schemas.microsoft.com/office/powerpoint/2010/main" val="279083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B1E43-839C-6C9E-2E47-572FE99849FC}"/>
              </a:ext>
            </a:extLst>
          </p:cNvPr>
          <p:cNvSpPr txBox="1"/>
          <p:nvPr/>
        </p:nvSpPr>
        <p:spPr>
          <a:xfrm>
            <a:off x="2468364" y="137887"/>
            <a:ext cx="725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Chia </a:t>
            </a:r>
            <a:r>
              <a:rPr lang="en-US" sz="4800" b="1" dirty="0" err="1">
                <a:solidFill>
                  <a:srgbClr val="FF0000"/>
                </a:solidFill>
              </a:rPr>
              <a:t>sẻ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nhóm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FAB95B-8241-F5EF-CB1F-97186624C6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0740999"/>
              </p:ext>
            </p:extLst>
          </p:nvPr>
        </p:nvGraphicFramePr>
        <p:xfrm>
          <a:off x="297542" y="1233713"/>
          <a:ext cx="11596914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2506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303</Words>
  <Application>Microsoft Macintosh PowerPoint</Application>
  <PresentationFormat>Widescreen</PresentationFormat>
  <Paragraphs>37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ArialMT</vt:lpstr>
      <vt:lpstr>Calibri</vt:lpstr>
      <vt:lpstr>Lobster</vt:lpstr>
      <vt:lpstr>Office Theme</vt:lpstr>
      <vt:lpstr>Chào mừng  quý thầy cô về dự chuyên đề cấp trường  năm học 2024 – 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DANG PHUONG  ANH</dc:creator>
  <cp:lastModifiedBy>DANG PHUONG  ANH</cp:lastModifiedBy>
  <cp:revision>14</cp:revision>
  <dcterms:created xsi:type="dcterms:W3CDTF">2024-09-22T14:51:55Z</dcterms:created>
  <dcterms:modified xsi:type="dcterms:W3CDTF">2024-09-26T15:14:42Z</dcterms:modified>
</cp:coreProperties>
</file>