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413" r:id="rId3"/>
    <p:sldId id="428" r:id="rId4"/>
    <p:sldId id="313" r:id="rId5"/>
    <p:sldId id="260" r:id="rId6"/>
    <p:sldId id="420" r:id="rId7"/>
    <p:sldId id="434" r:id="rId8"/>
    <p:sldId id="433" r:id="rId9"/>
    <p:sldId id="436" r:id="rId10"/>
    <p:sldId id="435" r:id="rId11"/>
    <p:sldId id="429" r:id="rId12"/>
    <p:sldId id="259" r:id="rId13"/>
    <p:sldId id="314" r:id="rId14"/>
    <p:sldId id="418" r:id="rId15"/>
    <p:sldId id="417" r:id="rId16"/>
    <p:sldId id="431" r:id="rId17"/>
    <p:sldId id="432" r:id="rId18"/>
    <p:sldId id="430" r:id="rId19"/>
    <p:sldId id="426" r:id="rId20"/>
    <p:sldId id="316" r:id="rId21"/>
  </p:sldIdLst>
  <p:sldSz cx="18288000" cy="10287000"/>
  <p:notesSz cx="6858000" cy="9144000"/>
  <p:embeddedFontLst>
    <p:embeddedFont>
      <p:font typeface="Roboto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 Black" panose="020B0604020202020204" charset="0"/>
      <p:regular r:id="rId31"/>
      <p:bold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28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84"/>
        <p:guide pos="28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CF857-C323-4FF0-9B23-551D4E2DB7E3}" type="slidenum">
              <a:rPr lang="vi-VN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9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CF857-C323-4FF0-9B23-551D4E2DB7E3}" type="slidenum">
              <a:rPr lang="vi-VN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0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"/>
          <p:cNvSpPr txBox="1">
            <a:spLocks noGrp="1"/>
          </p:cNvSpPr>
          <p:nvPr>
            <p:ph type="title"/>
          </p:nvPr>
        </p:nvSpPr>
        <p:spPr>
          <a:xfrm>
            <a:off x="3303774" y="2349500"/>
            <a:ext cx="55134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1"/>
          </p:nvPr>
        </p:nvSpPr>
        <p:spPr>
          <a:xfrm>
            <a:off x="3303720" y="3284894"/>
            <a:ext cx="5513400" cy="11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ct val="641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2" hasCustomPrompt="1"/>
          </p:nvPr>
        </p:nvSpPr>
        <p:spPr>
          <a:xfrm rot="5269">
            <a:off x="9521074" y="4864622"/>
            <a:ext cx="783000" cy="18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3" hasCustomPrompt="1"/>
          </p:nvPr>
        </p:nvSpPr>
        <p:spPr>
          <a:xfrm>
            <a:off x="9520798" y="7266748"/>
            <a:ext cx="783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4" hasCustomPrompt="1"/>
          </p:nvPr>
        </p:nvSpPr>
        <p:spPr>
          <a:xfrm>
            <a:off x="1766800" y="4865306"/>
            <a:ext cx="784200" cy="18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5"/>
          </p:nvPr>
        </p:nvSpPr>
        <p:spPr>
          <a:xfrm>
            <a:off x="3303774" y="4750002"/>
            <a:ext cx="55134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6"/>
          </p:nvPr>
        </p:nvSpPr>
        <p:spPr>
          <a:xfrm>
            <a:off x="3303720" y="5685298"/>
            <a:ext cx="5513400" cy="11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ct val="641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7"/>
          </p:nvPr>
        </p:nvSpPr>
        <p:spPr>
          <a:xfrm>
            <a:off x="3303774" y="7148204"/>
            <a:ext cx="55134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r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8"/>
          </p:nvPr>
        </p:nvSpPr>
        <p:spPr>
          <a:xfrm>
            <a:off x="3303720" y="8083800"/>
            <a:ext cx="55134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ct val="641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9"/>
          </p:nvPr>
        </p:nvSpPr>
        <p:spPr>
          <a:xfrm>
            <a:off x="11007774" y="7148278"/>
            <a:ext cx="55134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3"/>
          </p:nvPr>
        </p:nvSpPr>
        <p:spPr>
          <a:xfrm>
            <a:off x="11007720" y="8083360"/>
            <a:ext cx="55134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ct val="641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4"/>
          </p:nvPr>
        </p:nvSpPr>
        <p:spPr>
          <a:xfrm>
            <a:off x="11007774" y="4750026"/>
            <a:ext cx="55134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15"/>
          </p:nvPr>
        </p:nvSpPr>
        <p:spPr>
          <a:xfrm>
            <a:off x="11007720" y="5686598"/>
            <a:ext cx="5513400" cy="11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ct val="641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16"/>
          </p:nvPr>
        </p:nvSpPr>
        <p:spPr>
          <a:xfrm>
            <a:off x="11007774" y="2351674"/>
            <a:ext cx="55134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ct val="100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7"/>
          </p:nvPr>
        </p:nvSpPr>
        <p:spPr>
          <a:xfrm>
            <a:off x="11007720" y="3286506"/>
            <a:ext cx="5513400" cy="11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ct val="6410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ct val="641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18" hasCustomPrompt="1"/>
          </p:nvPr>
        </p:nvSpPr>
        <p:spPr>
          <a:xfrm rot="5265">
            <a:off x="9520724" y="2464426"/>
            <a:ext cx="783600" cy="18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19" hasCustomPrompt="1"/>
          </p:nvPr>
        </p:nvSpPr>
        <p:spPr>
          <a:xfrm rot="2630">
            <a:off x="1766650" y="2464134"/>
            <a:ext cx="784200" cy="18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20" hasCustomPrompt="1"/>
          </p:nvPr>
        </p:nvSpPr>
        <p:spPr>
          <a:xfrm rot="2630">
            <a:off x="1766550" y="7267102"/>
            <a:ext cx="784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1"/>
          </p:nvPr>
        </p:nvSpPr>
        <p:spPr>
          <a:xfrm>
            <a:off x="1440000" y="1080000"/>
            <a:ext cx="15408000" cy="11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ct val="100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ct val="100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ct val="100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ct val="100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ct val="100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ct val="100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ct val="100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ct val="100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/>
          <p:nvPr/>
        </p:nvSpPr>
        <p:spPr>
          <a:xfrm rot="6406572" flipH="1">
            <a:off x="-2259076" y="2718674"/>
            <a:ext cx="11124366" cy="12976648"/>
          </a:xfrm>
          <a:custGeom>
            <a:avLst/>
            <a:gdLst/>
            <a:ahLst/>
            <a:cxnLst/>
            <a:rect l="l" t="t" r="r" b="b"/>
            <a:pathLst>
              <a:path w="33332" h="38882" extrusionOk="0">
                <a:moveTo>
                  <a:pt x="24599" y="0"/>
                </a:moveTo>
                <a:cubicBezTo>
                  <a:pt x="16694" y="0"/>
                  <a:pt x="9248" y="4894"/>
                  <a:pt x="4741" y="11384"/>
                </a:cubicBezTo>
                <a:cubicBezTo>
                  <a:pt x="1689" y="15780"/>
                  <a:pt x="1" y="21178"/>
                  <a:pt x="379" y="26517"/>
                </a:cubicBezTo>
                <a:cubicBezTo>
                  <a:pt x="575" y="29291"/>
                  <a:pt x="1341" y="32069"/>
                  <a:pt x="2920" y="34356"/>
                </a:cubicBezTo>
                <a:cubicBezTo>
                  <a:pt x="4500" y="36642"/>
                  <a:pt x="6952" y="38395"/>
                  <a:pt x="9701" y="38799"/>
                </a:cubicBezTo>
                <a:cubicBezTo>
                  <a:pt x="10078" y="38854"/>
                  <a:pt x="10460" y="38882"/>
                  <a:pt x="10843" y="38882"/>
                </a:cubicBezTo>
                <a:cubicBezTo>
                  <a:pt x="13248" y="38882"/>
                  <a:pt x="15673" y="37803"/>
                  <a:pt x="17045" y="35836"/>
                </a:cubicBezTo>
                <a:cubicBezTo>
                  <a:pt x="18927" y="33144"/>
                  <a:pt x="18581" y="29560"/>
                  <a:pt x="19027" y="26304"/>
                </a:cubicBezTo>
                <a:cubicBezTo>
                  <a:pt x="19586" y="22205"/>
                  <a:pt x="21559" y="18314"/>
                  <a:pt x="24535" y="15438"/>
                </a:cubicBezTo>
                <a:cubicBezTo>
                  <a:pt x="26221" y="13810"/>
                  <a:pt x="28200" y="12512"/>
                  <a:pt x="29901" y="10901"/>
                </a:cubicBezTo>
                <a:cubicBezTo>
                  <a:pt x="31601" y="9289"/>
                  <a:pt x="33063" y="7241"/>
                  <a:pt x="33266" y="4907"/>
                </a:cubicBezTo>
                <a:cubicBezTo>
                  <a:pt x="33332" y="4163"/>
                  <a:pt x="33259" y="3382"/>
                  <a:pt x="32899" y="2727"/>
                </a:cubicBezTo>
                <a:cubicBezTo>
                  <a:pt x="32304" y="1639"/>
                  <a:pt x="31057" y="1094"/>
                  <a:pt x="29866" y="749"/>
                </a:cubicBezTo>
                <a:cubicBezTo>
                  <a:pt x="28105" y="238"/>
                  <a:pt x="26341" y="0"/>
                  <a:pt x="24599" y="0"/>
                </a:cubicBezTo>
                <a:close/>
              </a:path>
            </a:pathLst>
          </a:custGeom>
          <a:solidFill>
            <a:srgbClr val="EEBA81">
              <a:alpha val="13689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4" name="Google Shape;224;p13"/>
          <p:cNvSpPr/>
          <p:nvPr/>
        </p:nvSpPr>
        <p:spPr>
          <a:xfrm rot="271703">
            <a:off x="391878" y="-2426238"/>
            <a:ext cx="9094482" cy="10286966"/>
          </a:xfrm>
          <a:custGeom>
            <a:avLst/>
            <a:gdLst/>
            <a:ahLst/>
            <a:cxnLst/>
            <a:rect l="l" t="t" r="r" b="b"/>
            <a:pathLst>
              <a:path w="22676" h="25649" extrusionOk="0">
                <a:moveTo>
                  <a:pt x="6629" y="1"/>
                </a:moveTo>
                <a:cubicBezTo>
                  <a:pt x="4567" y="1"/>
                  <a:pt x="2513" y="815"/>
                  <a:pt x="1457" y="2365"/>
                </a:cubicBezTo>
                <a:cubicBezTo>
                  <a:pt x="1" y="4486"/>
                  <a:pt x="461" y="7989"/>
                  <a:pt x="553" y="10901"/>
                </a:cubicBezTo>
                <a:cubicBezTo>
                  <a:pt x="646" y="13832"/>
                  <a:pt x="370" y="16192"/>
                  <a:pt x="848" y="19141"/>
                </a:cubicBezTo>
                <a:cubicBezTo>
                  <a:pt x="1310" y="22091"/>
                  <a:pt x="2526" y="25649"/>
                  <a:pt x="4461" y="25649"/>
                </a:cubicBezTo>
                <a:cubicBezTo>
                  <a:pt x="6379" y="25649"/>
                  <a:pt x="9015" y="22110"/>
                  <a:pt x="11910" y="20506"/>
                </a:cubicBezTo>
                <a:cubicBezTo>
                  <a:pt x="14804" y="18920"/>
                  <a:pt x="17975" y="19289"/>
                  <a:pt x="19929" y="17962"/>
                </a:cubicBezTo>
                <a:cubicBezTo>
                  <a:pt x="21901" y="16634"/>
                  <a:pt x="22675" y="13611"/>
                  <a:pt x="21716" y="11362"/>
                </a:cubicBezTo>
                <a:cubicBezTo>
                  <a:pt x="20758" y="9112"/>
                  <a:pt x="18085" y="7638"/>
                  <a:pt x="15781" y="5666"/>
                </a:cubicBezTo>
                <a:cubicBezTo>
                  <a:pt x="13477" y="3693"/>
                  <a:pt x="11559" y="1204"/>
                  <a:pt x="8923" y="356"/>
                </a:cubicBezTo>
                <a:cubicBezTo>
                  <a:pt x="8193" y="118"/>
                  <a:pt x="7411" y="1"/>
                  <a:pt x="6629" y="1"/>
                </a:cubicBezTo>
                <a:close/>
              </a:path>
            </a:pathLst>
          </a:custGeom>
          <a:solidFill>
            <a:srgbClr val="92B9BF">
              <a:alpha val="1488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5" name="Google Shape;225;p13"/>
          <p:cNvSpPr/>
          <p:nvPr/>
        </p:nvSpPr>
        <p:spPr>
          <a:xfrm rot="596880">
            <a:off x="10774128" y="3569478"/>
            <a:ext cx="10083256" cy="8213052"/>
          </a:xfrm>
          <a:custGeom>
            <a:avLst/>
            <a:gdLst/>
            <a:ahLst/>
            <a:cxnLst/>
            <a:rect l="l" t="t" r="r" b="b"/>
            <a:pathLst>
              <a:path w="27486" h="22388" extrusionOk="0">
                <a:moveTo>
                  <a:pt x="8141" y="1"/>
                </a:moveTo>
                <a:cubicBezTo>
                  <a:pt x="7793" y="1"/>
                  <a:pt x="7419" y="35"/>
                  <a:pt x="7012" y="108"/>
                </a:cubicBezTo>
                <a:cubicBezTo>
                  <a:pt x="0" y="1366"/>
                  <a:pt x="1041" y="22388"/>
                  <a:pt x="12919" y="22388"/>
                </a:cubicBezTo>
                <a:cubicBezTo>
                  <a:pt x="13229" y="22388"/>
                  <a:pt x="13548" y="22374"/>
                  <a:pt x="13873" y="22344"/>
                </a:cubicBezTo>
                <a:cubicBezTo>
                  <a:pt x="26643" y="21187"/>
                  <a:pt x="27485" y="9760"/>
                  <a:pt x="19809" y="7489"/>
                </a:cubicBezTo>
                <a:cubicBezTo>
                  <a:pt x="12698" y="5382"/>
                  <a:pt x="12506" y="1"/>
                  <a:pt x="8141" y="1"/>
                </a:cubicBezTo>
                <a:close/>
              </a:path>
            </a:pathLst>
          </a:custGeom>
          <a:solidFill>
            <a:srgbClr val="92B9BF">
              <a:alpha val="1488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6" name="Google Shape;226;p13"/>
          <p:cNvSpPr/>
          <p:nvPr/>
        </p:nvSpPr>
        <p:spPr>
          <a:xfrm rot="-855204">
            <a:off x="9594050" y="-587594"/>
            <a:ext cx="6823380" cy="6334182"/>
          </a:xfrm>
          <a:custGeom>
            <a:avLst/>
            <a:gdLst/>
            <a:ahLst/>
            <a:cxnLst/>
            <a:rect l="l" t="t" r="r" b="b"/>
            <a:pathLst>
              <a:path w="17742" h="16470" extrusionOk="0">
                <a:moveTo>
                  <a:pt x="11156" y="0"/>
                </a:moveTo>
                <a:cubicBezTo>
                  <a:pt x="9169" y="0"/>
                  <a:pt x="7029" y="993"/>
                  <a:pt x="5408" y="1821"/>
                </a:cubicBezTo>
                <a:cubicBezTo>
                  <a:pt x="4149" y="2462"/>
                  <a:pt x="2886" y="3167"/>
                  <a:pt x="1944" y="4223"/>
                </a:cubicBezTo>
                <a:cubicBezTo>
                  <a:pt x="520" y="5822"/>
                  <a:pt x="1" y="8137"/>
                  <a:pt x="447" y="10231"/>
                </a:cubicBezTo>
                <a:cubicBezTo>
                  <a:pt x="893" y="12325"/>
                  <a:pt x="2253" y="14177"/>
                  <a:pt x="4028" y="15375"/>
                </a:cubicBezTo>
                <a:cubicBezTo>
                  <a:pt x="4673" y="15811"/>
                  <a:pt x="5379" y="16170"/>
                  <a:pt x="6139" y="16344"/>
                </a:cubicBezTo>
                <a:cubicBezTo>
                  <a:pt x="6515" y="16430"/>
                  <a:pt x="6896" y="16469"/>
                  <a:pt x="7276" y="16469"/>
                </a:cubicBezTo>
                <a:cubicBezTo>
                  <a:pt x="8657" y="16469"/>
                  <a:pt x="10042" y="15953"/>
                  <a:pt x="11276" y="15290"/>
                </a:cubicBezTo>
                <a:cubicBezTo>
                  <a:pt x="14039" y="13805"/>
                  <a:pt x="16482" y="11372"/>
                  <a:pt x="17120" y="8300"/>
                </a:cubicBezTo>
                <a:cubicBezTo>
                  <a:pt x="17742" y="5312"/>
                  <a:pt x="16167" y="2341"/>
                  <a:pt x="13674" y="704"/>
                </a:cubicBezTo>
                <a:cubicBezTo>
                  <a:pt x="12906" y="200"/>
                  <a:pt x="12046" y="0"/>
                  <a:pt x="11156" y="0"/>
                </a:cubicBezTo>
                <a:close/>
              </a:path>
            </a:pathLst>
          </a:custGeom>
          <a:solidFill>
            <a:srgbClr val="EEBA81">
              <a:alpha val="13689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7" name="Google Shape;227;p13"/>
          <p:cNvSpPr/>
          <p:nvPr/>
        </p:nvSpPr>
        <p:spPr>
          <a:xfrm rot="-3532895">
            <a:off x="699034" y="7304240"/>
            <a:ext cx="442110" cy="405608"/>
          </a:xfrm>
          <a:custGeom>
            <a:avLst/>
            <a:gdLst/>
            <a:ahLst/>
            <a:cxnLst/>
            <a:rect l="l" t="t" r="r" b="b"/>
            <a:pathLst>
              <a:path w="5523" h="5067" extrusionOk="0">
                <a:moveTo>
                  <a:pt x="2637" y="0"/>
                </a:moveTo>
                <a:cubicBezTo>
                  <a:pt x="1614" y="0"/>
                  <a:pt x="663" y="153"/>
                  <a:pt x="482" y="450"/>
                </a:cubicBezTo>
                <a:cubicBezTo>
                  <a:pt x="0" y="1245"/>
                  <a:pt x="1288" y="5067"/>
                  <a:pt x="2070" y="5067"/>
                </a:cubicBezTo>
                <a:cubicBezTo>
                  <a:pt x="2114" y="5067"/>
                  <a:pt x="2156" y="5055"/>
                  <a:pt x="2197" y="5029"/>
                </a:cubicBezTo>
                <a:cubicBezTo>
                  <a:pt x="2954" y="4552"/>
                  <a:pt x="2105" y="2705"/>
                  <a:pt x="2105" y="2705"/>
                </a:cubicBezTo>
                <a:lnTo>
                  <a:pt x="2105" y="2705"/>
                </a:lnTo>
                <a:cubicBezTo>
                  <a:pt x="2105" y="2705"/>
                  <a:pt x="3059" y="3383"/>
                  <a:pt x="3642" y="3383"/>
                </a:cubicBezTo>
                <a:cubicBezTo>
                  <a:pt x="3788" y="3383"/>
                  <a:pt x="3911" y="3341"/>
                  <a:pt x="3990" y="3235"/>
                </a:cubicBezTo>
                <a:cubicBezTo>
                  <a:pt x="4384" y="2703"/>
                  <a:pt x="2814" y="1608"/>
                  <a:pt x="2814" y="1608"/>
                </a:cubicBezTo>
                <a:lnTo>
                  <a:pt x="2814" y="1608"/>
                </a:lnTo>
                <a:cubicBezTo>
                  <a:pt x="2814" y="1608"/>
                  <a:pt x="3071" y="1631"/>
                  <a:pt x="3424" y="1631"/>
                </a:cubicBezTo>
                <a:cubicBezTo>
                  <a:pt x="4186" y="1631"/>
                  <a:pt x="5397" y="1523"/>
                  <a:pt x="5465" y="845"/>
                </a:cubicBezTo>
                <a:cubicBezTo>
                  <a:pt x="5522" y="276"/>
                  <a:pt x="4014" y="0"/>
                  <a:pt x="26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8" name="Google Shape;228;p13"/>
          <p:cNvSpPr/>
          <p:nvPr/>
        </p:nvSpPr>
        <p:spPr>
          <a:xfrm rot="8280746" flipH="1">
            <a:off x="-2194210" y="6490626"/>
            <a:ext cx="5004708" cy="2887326"/>
          </a:xfrm>
          <a:custGeom>
            <a:avLst/>
            <a:gdLst/>
            <a:ahLst/>
            <a:cxnLst/>
            <a:rect l="l" t="t" r="r" b="b"/>
            <a:pathLst>
              <a:path w="27593" h="15919" extrusionOk="0">
                <a:moveTo>
                  <a:pt x="14" y="0"/>
                </a:moveTo>
                <a:cubicBezTo>
                  <a:pt x="10" y="0"/>
                  <a:pt x="7" y="2"/>
                  <a:pt x="4" y="7"/>
                </a:cubicBezTo>
                <a:cubicBezTo>
                  <a:pt x="0" y="13"/>
                  <a:pt x="1" y="19"/>
                  <a:pt x="7" y="24"/>
                </a:cubicBezTo>
                <a:cubicBezTo>
                  <a:pt x="2171" y="1568"/>
                  <a:pt x="4445" y="2956"/>
                  <a:pt x="6777" y="4232"/>
                </a:cubicBezTo>
                <a:cubicBezTo>
                  <a:pt x="7946" y="4865"/>
                  <a:pt x="9136" y="5458"/>
                  <a:pt x="10314" y="6070"/>
                </a:cubicBezTo>
                <a:lnTo>
                  <a:pt x="13852" y="7905"/>
                </a:lnTo>
                <a:cubicBezTo>
                  <a:pt x="16206" y="9134"/>
                  <a:pt x="18579" y="10329"/>
                  <a:pt x="20828" y="11729"/>
                </a:cubicBezTo>
                <a:cubicBezTo>
                  <a:pt x="21955" y="12428"/>
                  <a:pt x="23027" y="13197"/>
                  <a:pt x="24091" y="13996"/>
                </a:cubicBezTo>
                <a:cubicBezTo>
                  <a:pt x="25158" y="14778"/>
                  <a:pt x="26290" y="15542"/>
                  <a:pt x="27576" y="15918"/>
                </a:cubicBezTo>
                <a:cubicBezTo>
                  <a:pt x="27577" y="15918"/>
                  <a:pt x="27578" y="15919"/>
                  <a:pt x="27579" y="15919"/>
                </a:cubicBezTo>
                <a:cubicBezTo>
                  <a:pt x="27584" y="15919"/>
                  <a:pt x="27588" y="15915"/>
                  <a:pt x="27589" y="15910"/>
                </a:cubicBezTo>
                <a:cubicBezTo>
                  <a:pt x="27593" y="15904"/>
                  <a:pt x="27588" y="15898"/>
                  <a:pt x="27583" y="15896"/>
                </a:cubicBezTo>
                <a:cubicBezTo>
                  <a:pt x="26326" y="15451"/>
                  <a:pt x="25245" y="14659"/>
                  <a:pt x="24201" y="13850"/>
                </a:cubicBezTo>
                <a:cubicBezTo>
                  <a:pt x="23675" y="13448"/>
                  <a:pt x="23156" y="13031"/>
                  <a:pt x="22613" y="12642"/>
                </a:cubicBezTo>
                <a:cubicBezTo>
                  <a:pt x="22075" y="12250"/>
                  <a:pt x="21519" y="11880"/>
                  <a:pt x="20955" y="11526"/>
                </a:cubicBezTo>
                <a:cubicBezTo>
                  <a:pt x="19830" y="10810"/>
                  <a:pt x="18661" y="10170"/>
                  <a:pt x="17481" y="9558"/>
                </a:cubicBezTo>
                <a:cubicBezTo>
                  <a:pt x="16302" y="8943"/>
                  <a:pt x="15105" y="8367"/>
                  <a:pt x="13908" y="7790"/>
                </a:cubicBezTo>
                <a:cubicBezTo>
                  <a:pt x="12712" y="7211"/>
                  <a:pt x="11521" y="6623"/>
                  <a:pt x="10350" y="5998"/>
                </a:cubicBezTo>
                <a:cubicBezTo>
                  <a:pt x="9174" y="5379"/>
                  <a:pt x="8022" y="4719"/>
                  <a:pt x="6869" y="4061"/>
                </a:cubicBezTo>
                <a:cubicBezTo>
                  <a:pt x="4558" y="2756"/>
                  <a:pt x="2269" y="1415"/>
                  <a:pt x="19" y="2"/>
                </a:cubicBezTo>
                <a:cubicBezTo>
                  <a:pt x="17" y="1"/>
                  <a:pt x="16" y="0"/>
                  <a:pt x="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9" name="Google Shape;229;p13"/>
          <p:cNvSpPr/>
          <p:nvPr/>
        </p:nvSpPr>
        <p:spPr>
          <a:xfrm rot="807355">
            <a:off x="-111800" y="8800130"/>
            <a:ext cx="222196" cy="176670"/>
          </a:xfrm>
          <a:custGeom>
            <a:avLst/>
            <a:gdLst/>
            <a:ahLst/>
            <a:cxnLst/>
            <a:rect l="l" t="t" r="r" b="b"/>
            <a:pathLst>
              <a:path w="4783" h="3803" extrusionOk="0">
                <a:moveTo>
                  <a:pt x="2626" y="1"/>
                </a:moveTo>
                <a:cubicBezTo>
                  <a:pt x="1882" y="1"/>
                  <a:pt x="937" y="336"/>
                  <a:pt x="504" y="779"/>
                </a:cubicBezTo>
                <a:cubicBezTo>
                  <a:pt x="73" y="1219"/>
                  <a:pt x="0" y="1936"/>
                  <a:pt x="250" y="2499"/>
                </a:cubicBezTo>
                <a:cubicBezTo>
                  <a:pt x="500" y="3061"/>
                  <a:pt x="1028" y="3468"/>
                  <a:pt x="1612" y="3665"/>
                </a:cubicBezTo>
                <a:cubicBezTo>
                  <a:pt x="1884" y="3756"/>
                  <a:pt x="2173" y="3802"/>
                  <a:pt x="2461" y="3802"/>
                </a:cubicBezTo>
                <a:cubicBezTo>
                  <a:pt x="3146" y="3802"/>
                  <a:pt x="3831" y="3544"/>
                  <a:pt x="4288" y="3037"/>
                </a:cubicBezTo>
                <a:cubicBezTo>
                  <a:pt x="4525" y="2776"/>
                  <a:pt x="4700" y="2445"/>
                  <a:pt x="4725" y="2091"/>
                </a:cubicBezTo>
                <a:cubicBezTo>
                  <a:pt x="4782" y="1254"/>
                  <a:pt x="3913" y="303"/>
                  <a:pt x="3135" y="67"/>
                </a:cubicBezTo>
                <a:cubicBezTo>
                  <a:pt x="2986" y="22"/>
                  <a:pt x="2812" y="1"/>
                  <a:pt x="26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0" name="Google Shape;230;p13"/>
          <p:cNvSpPr/>
          <p:nvPr/>
        </p:nvSpPr>
        <p:spPr>
          <a:xfrm rot="807138">
            <a:off x="868048" y="9562840"/>
            <a:ext cx="181146" cy="131896"/>
          </a:xfrm>
          <a:custGeom>
            <a:avLst/>
            <a:gdLst/>
            <a:ahLst/>
            <a:cxnLst/>
            <a:rect l="l" t="t" r="r" b="b"/>
            <a:pathLst>
              <a:path w="2685" h="1955" extrusionOk="0">
                <a:moveTo>
                  <a:pt x="1383" y="0"/>
                </a:moveTo>
                <a:cubicBezTo>
                  <a:pt x="699" y="0"/>
                  <a:pt x="1" y="327"/>
                  <a:pt x="1" y="937"/>
                </a:cubicBezTo>
                <a:cubicBezTo>
                  <a:pt x="1" y="1627"/>
                  <a:pt x="649" y="1955"/>
                  <a:pt x="1308" y="1955"/>
                </a:cubicBezTo>
                <a:cubicBezTo>
                  <a:pt x="1990" y="1955"/>
                  <a:pt x="2684" y="1604"/>
                  <a:pt x="2684" y="940"/>
                </a:cubicBezTo>
                <a:cubicBezTo>
                  <a:pt x="2684" y="301"/>
                  <a:pt x="2040" y="0"/>
                  <a:pt x="13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1" name="Google Shape;231;p13"/>
          <p:cNvSpPr/>
          <p:nvPr/>
        </p:nvSpPr>
        <p:spPr>
          <a:xfrm rot="807355">
            <a:off x="525536" y="8320160"/>
            <a:ext cx="222196" cy="176670"/>
          </a:xfrm>
          <a:custGeom>
            <a:avLst/>
            <a:gdLst/>
            <a:ahLst/>
            <a:cxnLst/>
            <a:rect l="l" t="t" r="r" b="b"/>
            <a:pathLst>
              <a:path w="4783" h="3803" extrusionOk="0">
                <a:moveTo>
                  <a:pt x="2626" y="1"/>
                </a:moveTo>
                <a:cubicBezTo>
                  <a:pt x="1882" y="1"/>
                  <a:pt x="937" y="336"/>
                  <a:pt x="504" y="779"/>
                </a:cubicBezTo>
                <a:cubicBezTo>
                  <a:pt x="73" y="1219"/>
                  <a:pt x="0" y="1936"/>
                  <a:pt x="250" y="2499"/>
                </a:cubicBezTo>
                <a:cubicBezTo>
                  <a:pt x="500" y="3061"/>
                  <a:pt x="1028" y="3468"/>
                  <a:pt x="1612" y="3665"/>
                </a:cubicBezTo>
                <a:cubicBezTo>
                  <a:pt x="1884" y="3756"/>
                  <a:pt x="2173" y="3802"/>
                  <a:pt x="2461" y="3802"/>
                </a:cubicBezTo>
                <a:cubicBezTo>
                  <a:pt x="3146" y="3802"/>
                  <a:pt x="3831" y="3544"/>
                  <a:pt x="4288" y="3037"/>
                </a:cubicBezTo>
                <a:cubicBezTo>
                  <a:pt x="4525" y="2776"/>
                  <a:pt x="4700" y="2445"/>
                  <a:pt x="4725" y="2091"/>
                </a:cubicBezTo>
                <a:cubicBezTo>
                  <a:pt x="4782" y="1254"/>
                  <a:pt x="3913" y="303"/>
                  <a:pt x="3135" y="67"/>
                </a:cubicBezTo>
                <a:cubicBezTo>
                  <a:pt x="2986" y="22"/>
                  <a:pt x="2812" y="1"/>
                  <a:pt x="2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2" name="Google Shape;232;p13"/>
          <p:cNvSpPr/>
          <p:nvPr/>
        </p:nvSpPr>
        <p:spPr>
          <a:xfrm rot="807021">
            <a:off x="498564" y="6121230"/>
            <a:ext cx="214936" cy="156500"/>
          </a:xfrm>
          <a:custGeom>
            <a:avLst/>
            <a:gdLst/>
            <a:ahLst/>
            <a:cxnLst/>
            <a:rect l="l" t="t" r="r" b="b"/>
            <a:pathLst>
              <a:path w="2685" h="1955" extrusionOk="0">
                <a:moveTo>
                  <a:pt x="1383" y="0"/>
                </a:moveTo>
                <a:cubicBezTo>
                  <a:pt x="699" y="0"/>
                  <a:pt x="1" y="327"/>
                  <a:pt x="1" y="937"/>
                </a:cubicBezTo>
                <a:cubicBezTo>
                  <a:pt x="1" y="1627"/>
                  <a:pt x="649" y="1955"/>
                  <a:pt x="1308" y="1955"/>
                </a:cubicBezTo>
                <a:cubicBezTo>
                  <a:pt x="1990" y="1955"/>
                  <a:pt x="2684" y="1604"/>
                  <a:pt x="2684" y="940"/>
                </a:cubicBezTo>
                <a:cubicBezTo>
                  <a:pt x="2684" y="301"/>
                  <a:pt x="2040" y="0"/>
                  <a:pt x="13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3" name="Google Shape;233;p13"/>
          <p:cNvSpPr/>
          <p:nvPr/>
        </p:nvSpPr>
        <p:spPr>
          <a:xfrm rot="-1817117" flipH="1">
            <a:off x="15930714" y="79270"/>
            <a:ext cx="4833508" cy="2788556"/>
          </a:xfrm>
          <a:custGeom>
            <a:avLst/>
            <a:gdLst/>
            <a:ahLst/>
            <a:cxnLst/>
            <a:rect l="l" t="t" r="r" b="b"/>
            <a:pathLst>
              <a:path w="27593" h="15919" extrusionOk="0">
                <a:moveTo>
                  <a:pt x="14" y="0"/>
                </a:moveTo>
                <a:cubicBezTo>
                  <a:pt x="10" y="0"/>
                  <a:pt x="7" y="2"/>
                  <a:pt x="4" y="7"/>
                </a:cubicBezTo>
                <a:cubicBezTo>
                  <a:pt x="0" y="13"/>
                  <a:pt x="1" y="19"/>
                  <a:pt x="7" y="24"/>
                </a:cubicBezTo>
                <a:cubicBezTo>
                  <a:pt x="2171" y="1568"/>
                  <a:pt x="4445" y="2956"/>
                  <a:pt x="6777" y="4232"/>
                </a:cubicBezTo>
                <a:cubicBezTo>
                  <a:pt x="7946" y="4865"/>
                  <a:pt x="9136" y="5458"/>
                  <a:pt x="10314" y="6070"/>
                </a:cubicBezTo>
                <a:lnTo>
                  <a:pt x="13852" y="7905"/>
                </a:lnTo>
                <a:cubicBezTo>
                  <a:pt x="16206" y="9134"/>
                  <a:pt x="18579" y="10329"/>
                  <a:pt x="20828" y="11729"/>
                </a:cubicBezTo>
                <a:cubicBezTo>
                  <a:pt x="21955" y="12428"/>
                  <a:pt x="23027" y="13197"/>
                  <a:pt x="24091" y="13996"/>
                </a:cubicBezTo>
                <a:cubicBezTo>
                  <a:pt x="25158" y="14778"/>
                  <a:pt x="26290" y="15542"/>
                  <a:pt x="27576" y="15918"/>
                </a:cubicBezTo>
                <a:cubicBezTo>
                  <a:pt x="27577" y="15918"/>
                  <a:pt x="27578" y="15919"/>
                  <a:pt x="27579" y="15919"/>
                </a:cubicBezTo>
                <a:cubicBezTo>
                  <a:pt x="27584" y="15919"/>
                  <a:pt x="27588" y="15915"/>
                  <a:pt x="27589" y="15910"/>
                </a:cubicBezTo>
                <a:cubicBezTo>
                  <a:pt x="27593" y="15904"/>
                  <a:pt x="27588" y="15898"/>
                  <a:pt x="27583" y="15896"/>
                </a:cubicBezTo>
                <a:cubicBezTo>
                  <a:pt x="26326" y="15451"/>
                  <a:pt x="25245" y="14659"/>
                  <a:pt x="24201" y="13850"/>
                </a:cubicBezTo>
                <a:cubicBezTo>
                  <a:pt x="23675" y="13448"/>
                  <a:pt x="23156" y="13031"/>
                  <a:pt x="22613" y="12642"/>
                </a:cubicBezTo>
                <a:cubicBezTo>
                  <a:pt x="22075" y="12250"/>
                  <a:pt x="21519" y="11880"/>
                  <a:pt x="20955" y="11526"/>
                </a:cubicBezTo>
                <a:cubicBezTo>
                  <a:pt x="19830" y="10810"/>
                  <a:pt x="18661" y="10170"/>
                  <a:pt x="17481" y="9558"/>
                </a:cubicBezTo>
                <a:cubicBezTo>
                  <a:pt x="16302" y="8943"/>
                  <a:pt x="15105" y="8367"/>
                  <a:pt x="13908" y="7790"/>
                </a:cubicBezTo>
                <a:cubicBezTo>
                  <a:pt x="12712" y="7211"/>
                  <a:pt x="11521" y="6623"/>
                  <a:pt x="10350" y="5998"/>
                </a:cubicBezTo>
                <a:cubicBezTo>
                  <a:pt x="9174" y="5379"/>
                  <a:pt x="8022" y="4719"/>
                  <a:pt x="6869" y="4061"/>
                </a:cubicBezTo>
                <a:cubicBezTo>
                  <a:pt x="4558" y="2756"/>
                  <a:pt x="2269" y="1415"/>
                  <a:pt x="19" y="2"/>
                </a:cubicBezTo>
                <a:cubicBezTo>
                  <a:pt x="17" y="1"/>
                  <a:pt x="16" y="0"/>
                  <a:pt x="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4" name="Google Shape;234;p13"/>
          <p:cNvSpPr/>
          <p:nvPr/>
        </p:nvSpPr>
        <p:spPr>
          <a:xfrm>
            <a:off x="17092802" y="4352896"/>
            <a:ext cx="254456" cy="202358"/>
          </a:xfrm>
          <a:custGeom>
            <a:avLst/>
            <a:gdLst/>
            <a:ahLst/>
            <a:cxnLst/>
            <a:rect l="l" t="t" r="r" b="b"/>
            <a:pathLst>
              <a:path w="4783" h="3803" extrusionOk="0">
                <a:moveTo>
                  <a:pt x="2626" y="1"/>
                </a:moveTo>
                <a:cubicBezTo>
                  <a:pt x="1882" y="1"/>
                  <a:pt x="937" y="336"/>
                  <a:pt x="504" y="779"/>
                </a:cubicBezTo>
                <a:cubicBezTo>
                  <a:pt x="73" y="1219"/>
                  <a:pt x="0" y="1936"/>
                  <a:pt x="250" y="2499"/>
                </a:cubicBezTo>
                <a:cubicBezTo>
                  <a:pt x="500" y="3061"/>
                  <a:pt x="1028" y="3468"/>
                  <a:pt x="1612" y="3665"/>
                </a:cubicBezTo>
                <a:cubicBezTo>
                  <a:pt x="1884" y="3756"/>
                  <a:pt x="2173" y="3802"/>
                  <a:pt x="2461" y="3802"/>
                </a:cubicBezTo>
                <a:cubicBezTo>
                  <a:pt x="3146" y="3802"/>
                  <a:pt x="3831" y="3544"/>
                  <a:pt x="4288" y="3037"/>
                </a:cubicBezTo>
                <a:cubicBezTo>
                  <a:pt x="4525" y="2776"/>
                  <a:pt x="4700" y="2445"/>
                  <a:pt x="4725" y="2091"/>
                </a:cubicBezTo>
                <a:cubicBezTo>
                  <a:pt x="4782" y="1254"/>
                  <a:pt x="3913" y="303"/>
                  <a:pt x="3135" y="67"/>
                </a:cubicBezTo>
                <a:cubicBezTo>
                  <a:pt x="2986" y="22"/>
                  <a:pt x="2812" y="1"/>
                  <a:pt x="26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5" name="Google Shape;235;p13"/>
          <p:cNvSpPr/>
          <p:nvPr/>
        </p:nvSpPr>
        <p:spPr>
          <a:xfrm>
            <a:off x="17897096" y="2904972"/>
            <a:ext cx="254456" cy="202248"/>
          </a:xfrm>
          <a:custGeom>
            <a:avLst/>
            <a:gdLst/>
            <a:ahLst/>
            <a:cxnLst/>
            <a:rect l="l" t="t" r="r" b="b"/>
            <a:pathLst>
              <a:path w="4783" h="3802" extrusionOk="0">
                <a:moveTo>
                  <a:pt x="2625" y="0"/>
                </a:moveTo>
                <a:cubicBezTo>
                  <a:pt x="1881" y="0"/>
                  <a:pt x="937" y="336"/>
                  <a:pt x="504" y="778"/>
                </a:cubicBezTo>
                <a:cubicBezTo>
                  <a:pt x="73" y="1219"/>
                  <a:pt x="0" y="1936"/>
                  <a:pt x="250" y="2498"/>
                </a:cubicBezTo>
                <a:cubicBezTo>
                  <a:pt x="500" y="3061"/>
                  <a:pt x="1028" y="3469"/>
                  <a:pt x="1612" y="3664"/>
                </a:cubicBezTo>
                <a:cubicBezTo>
                  <a:pt x="1884" y="3756"/>
                  <a:pt x="2173" y="3802"/>
                  <a:pt x="2461" y="3802"/>
                </a:cubicBezTo>
                <a:cubicBezTo>
                  <a:pt x="3147" y="3802"/>
                  <a:pt x="3831" y="3544"/>
                  <a:pt x="4288" y="3038"/>
                </a:cubicBezTo>
                <a:cubicBezTo>
                  <a:pt x="4525" y="2776"/>
                  <a:pt x="4700" y="2445"/>
                  <a:pt x="4725" y="2091"/>
                </a:cubicBezTo>
                <a:cubicBezTo>
                  <a:pt x="4782" y="1254"/>
                  <a:pt x="3913" y="303"/>
                  <a:pt x="3135" y="67"/>
                </a:cubicBezTo>
                <a:cubicBezTo>
                  <a:pt x="2985" y="21"/>
                  <a:pt x="2812" y="0"/>
                  <a:pt x="26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6" name="Google Shape;236;p13"/>
          <p:cNvSpPr/>
          <p:nvPr/>
        </p:nvSpPr>
        <p:spPr>
          <a:xfrm>
            <a:off x="17092796" y="1849484"/>
            <a:ext cx="254480" cy="202320"/>
          </a:xfrm>
          <a:custGeom>
            <a:avLst/>
            <a:gdLst/>
            <a:ahLst/>
            <a:cxnLst/>
            <a:rect l="l" t="t" r="r" b="b"/>
            <a:pathLst>
              <a:path w="4783" h="3803" extrusionOk="0">
                <a:moveTo>
                  <a:pt x="2626" y="1"/>
                </a:moveTo>
                <a:cubicBezTo>
                  <a:pt x="1882" y="1"/>
                  <a:pt x="937" y="336"/>
                  <a:pt x="504" y="779"/>
                </a:cubicBezTo>
                <a:cubicBezTo>
                  <a:pt x="73" y="1219"/>
                  <a:pt x="0" y="1936"/>
                  <a:pt x="250" y="2499"/>
                </a:cubicBezTo>
                <a:cubicBezTo>
                  <a:pt x="500" y="3061"/>
                  <a:pt x="1028" y="3468"/>
                  <a:pt x="1612" y="3665"/>
                </a:cubicBezTo>
                <a:cubicBezTo>
                  <a:pt x="1884" y="3756"/>
                  <a:pt x="2173" y="3802"/>
                  <a:pt x="2461" y="3802"/>
                </a:cubicBezTo>
                <a:cubicBezTo>
                  <a:pt x="3146" y="3802"/>
                  <a:pt x="3831" y="3544"/>
                  <a:pt x="4288" y="3037"/>
                </a:cubicBezTo>
                <a:cubicBezTo>
                  <a:pt x="4525" y="2776"/>
                  <a:pt x="4700" y="2445"/>
                  <a:pt x="4725" y="2091"/>
                </a:cubicBezTo>
                <a:cubicBezTo>
                  <a:pt x="4782" y="1254"/>
                  <a:pt x="3913" y="303"/>
                  <a:pt x="3135" y="67"/>
                </a:cubicBezTo>
                <a:cubicBezTo>
                  <a:pt x="2986" y="22"/>
                  <a:pt x="2812" y="1"/>
                  <a:pt x="26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svg"/><Relationship Id="rId3" Type="http://schemas.openxmlformats.org/officeDocument/2006/relationships/image" Target="../media/image1.sv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1.sv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3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5.sv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5.sv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9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0" y="1562100"/>
            <a:ext cx="14975840" cy="6617970"/>
          </a:xfrm>
          <a:custGeom>
            <a:avLst/>
            <a:gdLst/>
            <a:ahLst/>
            <a:cxnLst/>
            <a:rect l="l" t="t" r="r" b="b"/>
            <a:pathLst>
              <a:path w="11834140" h="7914081">
                <a:moveTo>
                  <a:pt x="0" y="0"/>
                </a:moveTo>
                <a:lnTo>
                  <a:pt x="11834140" y="0"/>
                </a:lnTo>
                <a:lnTo>
                  <a:pt x="11834140" y="7914081"/>
                </a:lnTo>
                <a:lnTo>
                  <a:pt x="0" y="7914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590" y="7960360"/>
            <a:ext cx="2062480" cy="2193925"/>
          </a:xfrm>
          <a:custGeom>
            <a:avLst/>
            <a:gdLst/>
            <a:ahLst/>
            <a:cxnLst/>
            <a:rect l="l" t="t" r="r" b="b"/>
            <a:pathLst>
              <a:path w="3186847" h="3105728">
                <a:moveTo>
                  <a:pt x="0" y="0"/>
                </a:moveTo>
                <a:lnTo>
                  <a:pt x="3186847" y="0"/>
                </a:lnTo>
                <a:lnTo>
                  <a:pt x="3186847" y="3105728"/>
                </a:lnTo>
                <a:lnTo>
                  <a:pt x="0" y="3105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47135" y="419100"/>
            <a:ext cx="1840865" cy="1711325"/>
          </a:xfrm>
          <a:custGeom>
            <a:avLst/>
            <a:gdLst/>
            <a:ahLst/>
            <a:cxnLst/>
            <a:rect l="l" t="t" r="r" b="b"/>
            <a:pathLst>
              <a:path w="2225221" h="2196900">
                <a:moveTo>
                  <a:pt x="0" y="0"/>
                </a:moveTo>
                <a:lnTo>
                  <a:pt x="2225222" y="0"/>
                </a:lnTo>
                <a:lnTo>
                  <a:pt x="2225222" y="2196901"/>
                </a:lnTo>
                <a:lnTo>
                  <a:pt x="0" y="2196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9"/>
          <p:cNvSpPr/>
          <p:nvPr/>
        </p:nvSpPr>
        <p:spPr>
          <a:xfrm>
            <a:off x="6502400" y="7332345"/>
            <a:ext cx="5283200" cy="2828925"/>
          </a:xfrm>
          <a:custGeom>
            <a:avLst/>
            <a:gdLst/>
            <a:ahLst/>
            <a:cxnLst/>
            <a:rect l="l" t="t" r="r" b="b"/>
            <a:pathLst>
              <a:path w="5283251" h="3189163">
                <a:moveTo>
                  <a:pt x="0" y="0"/>
                </a:moveTo>
                <a:lnTo>
                  <a:pt x="5283252" y="0"/>
                </a:lnTo>
                <a:lnTo>
                  <a:pt x="5283252" y="3189163"/>
                </a:lnTo>
                <a:lnTo>
                  <a:pt x="0" y="3189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230428" y="6972484"/>
            <a:ext cx="3057724" cy="3108592"/>
          </a:xfrm>
          <a:custGeom>
            <a:avLst/>
            <a:gdLst/>
            <a:ahLst/>
            <a:cxnLst/>
            <a:rect l="l" t="t" r="r" b="b"/>
            <a:pathLst>
              <a:path w="3057724" h="3108592">
                <a:moveTo>
                  <a:pt x="0" y="0"/>
                </a:moveTo>
                <a:lnTo>
                  <a:pt x="3057724" y="0"/>
                </a:lnTo>
                <a:lnTo>
                  <a:pt x="3057724" y="3108592"/>
                </a:lnTo>
                <a:lnTo>
                  <a:pt x="0" y="3108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3" name="Google Shape;813;p45"/>
          <p:cNvSpPr txBox="1">
            <a:spLocks noGrp="1"/>
          </p:cNvSpPr>
          <p:nvPr/>
        </p:nvSpPr>
        <p:spPr>
          <a:xfrm>
            <a:off x="1990090" y="3907790"/>
            <a:ext cx="14457045" cy="24657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ladea" panose="020B0704020202020204"/>
              <a:buNone/>
              <a:defRPr sz="4800" b="1" i="0" u="none" strike="noStrike" cap="none">
                <a:solidFill>
                  <a:srgbClr val="191919"/>
                </a:solidFill>
                <a:latin typeface="Caladea" panose="020B0704020202020204"/>
                <a:ea typeface="Caladea" panose="020B0704020202020204"/>
                <a:cs typeface="Caladea" panose="020B0704020202020204"/>
                <a:sym typeface="Caladea" panose="020B07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ladea" panose="020B0704020202020204"/>
              <a:buNone/>
              <a:defRPr sz="5200" b="1" i="0" u="none" strike="noStrike" cap="none">
                <a:solidFill>
                  <a:srgbClr val="191919"/>
                </a:solidFill>
                <a:latin typeface="Caladea" panose="020B0704020202020204"/>
                <a:ea typeface="Caladea" panose="020B0704020202020204"/>
                <a:cs typeface="Caladea" panose="020B0704020202020204"/>
                <a:sym typeface="Caladea" panose="020B07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ladea" panose="020B0704020202020204"/>
              <a:buNone/>
              <a:defRPr sz="5200" b="1" i="0" u="none" strike="noStrike" cap="none">
                <a:solidFill>
                  <a:srgbClr val="191919"/>
                </a:solidFill>
                <a:latin typeface="Caladea" panose="020B0704020202020204"/>
                <a:ea typeface="Caladea" panose="020B0704020202020204"/>
                <a:cs typeface="Caladea" panose="020B0704020202020204"/>
                <a:sym typeface="Caladea" panose="020B07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ladea" panose="020B0704020202020204"/>
              <a:buNone/>
              <a:defRPr sz="5200" b="1" i="0" u="none" strike="noStrike" cap="none">
                <a:solidFill>
                  <a:srgbClr val="191919"/>
                </a:solidFill>
                <a:latin typeface="Caladea" panose="020B0704020202020204"/>
                <a:ea typeface="Caladea" panose="020B0704020202020204"/>
                <a:cs typeface="Caladea" panose="020B0704020202020204"/>
                <a:sym typeface="Caladea" panose="020B07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ladea" panose="020B0704020202020204"/>
              <a:buNone/>
              <a:defRPr sz="5200" b="1" i="0" u="none" strike="noStrike" cap="none">
                <a:solidFill>
                  <a:srgbClr val="191919"/>
                </a:solidFill>
                <a:latin typeface="Caladea" panose="020B0704020202020204"/>
                <a:ea typeface="Caladea" panose="020B0704020202020204"/>
                <a:cs typeface="Caladea" panose="020B0704020202020204"/>
                <a:sym typeface="Caladea" panose="020B07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ladea" panose="020B0704020202020204"/>
              <a:buNone/>
              <a:defRPr sz="5200" b="1" i="0" u="none" strike="noStrike" cap="none">
                <a:solidFill>
                  <a:srgbClr val="191919"/>
                </a:solidFill>
                <a:latin typeface="Caladea" panose="020B0704020202020204"/>
                <a:ea typeface="Caladea" panose="020B0704020202020204"/>
                <a:cs typeface="Caladea" panose="020B0704020202020204"/>
                <a:sym typeface="Caladea" panose="020B07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ladea" panose="020B0704020202020204"/>
              <a:buNone/>
              <a:defRPr sz="5200" b="1" i="0" u="none" strike="noStrike" cap="none">
                <a:solidFill>
                  <a:srgbClr val="191919"/>
                </a:solidFill>
                <a:latin typeface="Caladea" panose="020B0704020202020204"/>
                <a:ea typeface="Caladea" panose="020B0704020202020204"/>
                <a:cs typeface="Caladea" panose="020B0704020202020204"/>
                <a:sym typeface="Caladea" panose="020B07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ladea" panose="020B0704020202020204"/>
              <a:buNone/>
              <a:defRPr sz="5200" b="1" i="0" u="none" strike="noStrike" cap="none">
                <a:solidFill>
                  <a:srgbClr val="191919"/>
                </a:solidFill>
                <a:latin typeface="Caladea" panose="020B0704020202020204"/>
                <a:ea typeface="Caladea" panose="020B0704020202020204"/>
                <a:cs typeface="Caladea" panose="020B0704020202020204"/>
                <a:sym typeface="Caladea" panose="020B07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aladea" panose="020B0704020202020204"/>
              <a:buNone/>
              <a:defRPr sz="5200" b="1" i="0" u="none" strike="noStrike" cap="none">
                <a:solidFill>
                  <a:srgbClr val="191919"/>
                </a:solidFill>
                <a:latin typeface="Caladea" panose="020B0704020202020204"/>
                <a:ea typeface="Caladea" panose="020B0704020202020204"/>
                <a:cs typeface="Caladea" panose="020B0704020202020204"/>
                <a:sym typeface="Caladea" panose="020B07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  <a:t> </a:t>
            </a:r>
            <a:r>
              <a:rPr lang="en-US" sz="6600" b="1" dirty="0">
                <a:solidFill>
                  <a:srgbClr val="55B96C"/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  <a:t/>
            </a:r>
            <a:br>
              <a:rPr lang="en-US" sz="6600" b="1" dirty="0">
                <a:solidFill>
                  <a:srgbClr val="55B96C"/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</a:b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  <a:t>CHÀO MỪNG QUÝ THẦY CÔ VỀ DỰ GIỜ CHUYÊN ĐỀ TRƯỜNG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  <a:t>ỨNG DỤNG DẠY HỌC STEM LỚP 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  <a:t>2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  <a:t/>
            </a:r>
            <a:b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</a:b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  <a:t/>
            </a:r>
            <a:b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ea typeface="Caladea" panose="020B0704020202020204"/>
                <a:cs typeface="Times New Roman" panose="02020603050405020304" pitchFamily="18" charset="0"/>
                <a:sym typeface="Caladea" panose="020B0704020202020204"/>
              </a:rPr>
            </a:b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ea typeface="Caladea" panose="020B0704020202020204"/>
              <a:cs typeface="Times New Roman" panose="02020603050405020304" pitchFamily="18" charset="0"/>
              <a:sym typeface="Caladea" panose="020B0704020202020204"/>
            </a:endParaRPr>
          </a:p>
        </p:txBody>
      </p:sp>
      <p:sp>
        <p:nvSpPr>
          <p:cNvPr id="12" name="Freeform 11"/>
          <p:cNvSpPr/>
          <p:nvPr/>
        </p:nvSpPr>
        <p:spPr>
          <a:xfrm rot="20460000">
            <a:off x="-283845" y="7620"/>
            <a:ext cx="2927350" cy="2675255"/>
          </a:xfrm>
          <a:custGeom>
            <a:avLst/>
            <a:gdLst/>
            <a:ahLst/>
            <a:cxnLst/>
            <a:rect l="l" t="t" r="r" b="b"/>
            <a:pathLst>
              <a:path w="3149468" h="3243834">
                <a:moveTo>
                  <a:pt x="0" y="0"/>
                </a:moveTo>
                <a:lnTo>
                  <a:pt x="3149468" y="0"/>
                </a:lnTo>
                <a:lnTo>
                  <a:pt x="3149468" y="3243834"/>
                </a:lnTo>
                <a:lnTo>
                  <a:pt x="0" y="3243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/>
          <p:cNvSpPr/>
          <p:nvPr/>
        </p:nvSpPr>
        <p:spPr>
          <a:xfrm>
            <a:off x="152400" y="7963535"/>
            <a:ext cx="2062480" cy="2193925"/>
          </a:xfrm>
          <a:custGeom>
            <a:avLst/>
            <a:gdLst/>
            <a:ahLst/>
            <a:cxnLst/>
            <a:rect l="l" t="t" r="r" b="b"/>
            <a:pathLst>
              <a:path w="3186847" h="3105728">
                <a:moveTo>
                  <a:pt x="0" y="0"/>
                </a:moveTo>
                <a:lnTo>
                  <a:pt x="3186847" y="0"/>
                </a:lnTo>
                <a:lnTo>
                  <a:pt x="3186847" y="3105728"/>
                </a:lnTo>
                <a:lnTo>
                  <a:pt x="0" y="3105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/>
          <p:cNvSpPr/>
          <p:nvPr/>
        </p:nvSpPr>
        <p:spPr>
          <a:xfrm rot="20460000">
            <a:off x="-280035" y="10795"/>
            <a:ext cx="2927350" cy="2675255"/>
          </a:xfrm>
          <a:custGeom>
            <a:avLst/>
            <a:gdLst/>
            <a:ahLst/>
            <a:cxnLst/>
            <a:rect l="l" t="t" r="r" b="b"/>
            <a:pathLst>
              <a:path w="3149468" h="3243834">
                <a:moveTo>
                  <a:pt x="0" y="0"/>
                </a:moveTo>
                <a:lnTo>
                  <a:pt x="3149468" y="0"/>
                </a:lnTo>
                <a:lnTo>
                  <a:pt x="3149468" y="3243834"/>
                </a:lnTo>
                <a:lnTo>
                  <a:pt x="0" y="3243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/>
          <p:cNvSpPr/>
          <p:nvPr/>
        </p:nvSpPr>
        <p:spPr>
          <a:xfrm>
            <a:off x="6502400" y="7406640"/>
            <a:ext cx="5283200" cy="2828925"/>
          </a:xfrm>
          <a:custGeom>
            <a:avLst/>
            <a:gdLst/>
            <a:ahLst/>
            <a:cxnLst/>
            <a:rect l="l" t="t" r="r" b="b"/>
            <a:pathLst>
              <a:path w="5283251" h="3189163">
                <a:moveTo>
                  <a:pt x="0" y="0"/>
                </a:moveTo>
                <a:lnTo>
                  <a:pt x="5283252" y="0"/>
                </a:lnTo>
                <a:lnTo>
                  <a:pt x="5283252" y="3189163"/>
                </a:lnTo>
                <a:lnTo>
                  <a:pt x="0" y="3189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4"/>
          <p:cNvSpPr/>
          <p:nvPr/>
        </p:nvSpPr>
        <p:spPr>
          <a:xfrm>
            <a:off x="15230428" y="7046779"/>
            <a:ext cx="3057724" cy="3108592"/>
          </a:xfrm>
          <a:custGeom>
            <a:avLst/>
            <a:gdLst/>
            <a:ahLst/>
            <a:cxnLst/>
            <a:rect l="l" t="t" r="r" b="b"/>
            <a:pathLst>
              <a:path w="3057724" h="3108592">
                <a:moveTo>
                  <a:pt x="0" y="0"/>
                </a:moveTo>
                <a:lnTo>
                  <a:pt x="3057724" y="0"/>
                </a:lnTo>
                <a:lnTo>
                  <a:pt x="3057724" y="3108592"/>
                </a:lnTo>
                <a:lnTo>
                  <a:pt x="0" y="3108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5"/>
          <p:cNvSpPr/>
          <p:nvPr/>
        </p:nvSpPr>
        <p:spPr>
          <a:xfrm>
            <a:off x="152400" y="8037830"/>
            <a:ext cx="2062480" cy="2193925"/>
          </a:xfrm>
          <a:custGeom>
            <a:avLst/>
            <a:gdLst/>
            <a:ahLst/>
            <a:cxnLst/>
            <a:rect l="l" t="t" r="r" b="b"/>
            <a:pathLst>
              <a:path w="3186847" h="3105728">
                <a:moveTo>
                  <a:pt x="0" y="0"/>
                </a:moveTo>
                <a:lnTo>
                  <a:pt x="3186847" y="0"/>
                </a:lnTo>
                <a:lnTo>
                  <a:pt x="3186847" y="3105728"/>
                </a:lnTo>
                <a:lnTo>
                  <a:pt x="0" y="3105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8"/>
          <p:cNvSpPr/>
          <p:nvPr/>
        </p:nvSpPr>
        <p:spPr>
          <a:xfrm rot="20460000">
            <a:off x="-280035" y="85090"/>
            <a:ext cx="2927350" cy="2675255"/>
          </a:xfrm>
          <a:custGeom>
            <a:avLst/>
            <a:gdLst/>
            <a:ahLst/>
            <a:cxnLst/>
            <a:rect l="l" t="t" r="r" b="b"/>
            <a:pathLst>
              <a:path w="3149468" h="3243834">
                <a:moveTo>
                  <a:pt x="0" y="0"/>
                </a:moveTo>
                <a:lnTo>
                  <a:pt x="3149468" y="0"/>
                </a:lnTo>
                <a:lnTo>
                  <a:pt x="3149468" y="3243834"/>
                </a:lnTo>
                <a:lnTo>
                  <a:pt x="0" y="3243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6"/>
          <p:cNvSpPr/>
          <p:nvPr/>
        </p:nvSpPr>
        <p:spPr>
          <a:xfrm>
            <a:off x="16447135" y="490220"/>
            <a:ext cx="1840865" cy="1711325"/>
          </a:xfrm>
          <a:custGeom>
            <a:avLst/>
            <a:gdLst/>
            <a:ahLst/>
            <a:cxnLst/>
            <a:rect l="l" t="t" r="r" b="b"/>
            <a:pathLst>
              <a:path w="2225221" h="2196900">
                <a:moveTo>
                  <a:pt x="0" y="0"/>
                </a:moveTo>
                <a:lnTo>
                  <a:pt x="2225222" y="0"/>
                </a:lnTo>
                <a:lnTo>
                  <a:pt x="2225222" y="2196901"/>
                </a:lnTo>
                <a:lnTo>
                  <a:pt x="0" y="2196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"/>
          <p:cNvSpPr/>
          <p:nvPr/>
        </p:nvSpPr>
        <p:spPr>
          <a:xfrm>
            <a:off x="6502400" y="7477760"/>
            <a:ext cx="5283200" cy="2828925"/>
          </a:xfrm>
          <a:custGeom>
            <a:avLst/>
            <a:gdLst/>
            <a:ahLst/>
            <a:cxnLst/>
            <a:rect l="l" t="t" r="r" b="b"/>
            <a:pathLst>
              <a:path w="5283251" h="3189163">
                <a:moveTo>
                  <a:pt x="0" y="0"/>
                </a:moveTo>
                <a:lnTo>
                  <a:pt x="5283252" y="0"/>
                </a:lnTo>
                <a:lnTo>
                  <a:pt x="5283252" y="3189163"/>
                </a:lnTo>
                <a:lnTo>
                  <a:pt x="0" y="3189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/>
          <p:cNvSpPr/>
          <p:nvPr/>
        </p:nvSpPr>
        <p:spPr>
          <a:xfrm>
            <a:off x="15230428" y="7117899"/>
            <a:ext cx="3057724" cy="3108592"/>
          </a:xfrm>
          <a:custGeom>
            <a:avLst/>
            <a:gdLst/>
            <a:ahLst/>
            <a:cxnLst/>
            <a:rect l="l" t="t" r="r" b="b"/>
            <a:pathLst>
              <a:path w="3057724" h="3108592">
                <a:moveTo>
                  <a:pt x="0" y="0"/>
                </a:moveTo>
                <a:lnTo>
                  <a:pt x="3057724" y="0"/>
                </a:lnTo>
                <a:lnTo>
                  <a:pt x="3057724" y="3108592"/>
                </a:lnTo>
                <a:lnTo>
                  <a:pt x="0" y="3108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5"/>
          <p:cNvSpPr/>
          <p:nvPr/>
        </p:nvSpPr>
        <p:spPr>
          <a:xfrm>
            <a:off x="152400" y="8108950"/>
            <a:ext cx="2062480" cy="2193925"/>
          </a:xfrm>
          <a:custGeom>
            <a:avLst/>
            <a:gdLst/>
            <a:ahLst/>
            <a:cxnLst/>
            <a:rect l="l" t="t" r="r" b="b"/>
            <a:pathLst>
              <a:path w="3186847" h="3105728">
                <a:moveTo>
                  <a:pt x="0" y="0"/>
                </a:moveTo>
                <a:lnTo>
                  <a:pt x="3186847" y="0"/>
                </a:lnTo>
                <a:lnTo>
                  <a:pt x="3186847" y="3105728"/>
                </a:lnTo>
                <a:lnTo>
                  <a:pt x="0" y="3105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3"/>
          <p:cNvSpPr/>
          <p:nvPr/>
        </p:nvSpPr>
        <p:spPr>
          <a:xfrm rot="20460000">
            <a:off x="-280035" y="156210"/>
            <a:ext cx="2927350" cy="2675255"/>
          </a:xfrm>
          <a:custGeom>
            <a:avLst/>
            <a:gdLst/>
            <a:ahLst/>
            <a:cxnLst/>
            <a:rect l="l" t="t" r="r" b="b"/>
            <a:pathLst>
              <a:path w="3149468" h="3243834">
                <a:moveTo>
                  <a:pt x="0" y="0"/>
                </a:moveTo>
                <a:lnTo>
                  <a:pt x="3149468" y="0"/>
                </a:lnTo>
                <a:lnTo>
                  <a:pt x="3149468" y="3243834"/>
                </a:lnTo>
                <a:lnTo>
                  <a:pt x="0" y="3243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35063" y="3783807"/>
            <a:ext cx="3598070" cy="58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1028700"/>
            <a:ext cx="172974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800" b="1" dirty="0" smtClean="0">
                <a:solidFill>
                  <a:srgbClr val="00B050"/>
                </a:solidFill>
                <a:latin typeface="Roboto Black" charset="0"/>
              </a:rPr>
              <a:t>      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*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Hoạt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động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2:</a:t>
            </a:r>
          </a:p>
          <a:p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Thực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hành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làm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thanh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cộng</a:t>
            </a:r>
            <a:endParaRPr lang="en-US" sz="8000" b="1" dirty="0">
              <a:solidFill>
                <a:srgbClr val="00B050"/>
              </a:solidFill>
              <a:latin typeface="Roboto Black" charset="0"/>
            </a:endParaRPr>
          </a:p>
        </p:txBody>
      </p:sp>
      <p:pic>
        <p:nvPicPr>
          <p:cNvPr id="5" name="WindyHill-VA-59412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895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6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47222E-6 2.83951E-6 L -3.47222E-6 -0.07207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0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14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5468600" y="38100"/>
            <a:ext cx="1875155" cy="1296035"/>
          </a:xfrm>
          <a:custGeom>
            <a:avLst/>
            <a:gdLst/>
            <a:ahLst/>
            <a:cxnLst/>
            <a:rect l="l" t="t" r="r" b="b"/>
            <a:pathLst>
              <a:path w="2220462" h="1332277">
                <a:moveTo>
                  <a:pt x="0" y="0"/>
                </a:moveTo>
                <a:lnTo>
                  <a:pt x="2220462" y="0"/>
                </a:lnTo>
                <a:lnTo>
                  <a:pt x="2220462" y="1332277"/>
                </a:lnTo>
                <a:lnTo>
                  <a:pt x="0" y="1332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09682" y="1381266"/>
            <a:ext cx="17935563" cy="3066131"/>
            <a:chOff x="246355" y="1334313"/>
            <a:chExt cx="8076425" cy="1748311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701569" y="1334313"/>
              <a:ext cx="7621211" cy="1748311"/>
            </a:xfrm>
            <a:custGeom>
              <a:avLst/>
              <a:gdLst>
                <a:gd name="connsiteX0" fmla="*/ 0 w 8184655"/>
                <a:gd name="connsiteY0" fmla="*/ 604188 h 1208376"/>
                <a:gd name="connsiteX1" fmla="*/ 604188 w 8184655"/>
                <a:gd name="connsiteY1" fmla="*/ 0 h 1208376"/>
                <a:gd name="connsiteX2" fmla="*/ 1092528 w 8184655"/>
                <a:gd name="connsiteY2" fmla="*/ 0 h 1208376"/>
                <a:gd name="connsiteX3" fmla="*/ 1720393 w 8184655"/>
                <a:gd name="connsiteY3" fmla="*/ 0 h 1208376"/>
                <a:gd name="connsiteX4" fmla="*/ 2278495 w 8184655"/>
                <a:gd name="connsiteY4" fmla="*/ 0 h 1208376"/>
                <a:gd name="connsiteX5" fmla="*/ 2976123 w 8184655"/>
                <a:gd name="connsiteY5" fmla="*/ 0 h 1208376"/>
                <a:gd name="connsiteX6" fmla="*/ 3813276 w 8184655"/>
                <a:gd name="connsiteY6" fmla="*/ 0 h 1208376"/>
                <a:gd name="connsiteX7" fmla="*/ 4301616 w 8184655"/>
                <a:gd name="connsiteY7" fmla="*/ 0 h 1208376"/>
                <a:gd name="connsiteX8" fmla="*/ 4859718 w 8184655"/>
                <a:gd name="connsiteY8" fmla="*/ 0 h 1208376"/>
                <a:gd name="connsiteX9" fmla="*/ 5696872 w 8184655"/>
                <a:gd name="connsiteY9" fmla="*/ 0 h 1208376"/>
                <a:gd name="connsiteX10" fmla="*/ 6464262 w 8184655"/>
                <a:gd name="connsiteY10" fmla="*/ 0 h 1208376"/>
                <a:gd name="connsiteX11" fmla="*/ 6952602 w 8184655"/>
                <a:gd name="connsiteY11" fmla="*/ 0 h 1208376"/>
                <a:gd name="connsiteX12" fmla="*/ 7580467 w 8184655"/>
                <a:gd name="connsiteY12" fmla="*/ 0 h 1208376"/>
                <a:gd name="connsiteX13" fmla="*/ 8184655 w 8184655"/>
                <a:gd name="connsiteY13" fmla="*/ 604188 h 1208376"/>
                <a:gd name="connsiteX14" fmla="*/ 8184655 w 8184655"/>
                <a:gd name="connsiteY14" fmla="*/ 604188 h 1208376"/>
                <a:gd name="connsiteX15" fmla="*/ 7580467 w 8184655"/>
                <a:gd name="connsiteY15" fmla="*/ 1208376 h 1208376"/>
                <a:gd name="connsiteX16" fmla="*/ 6882839 w 8184655"/>
                <a:gd name="connsiteY16" fmla="*/ 1208376 h 1208376"/>
                <a:gd name="connsiteX17" fmla="*/ 6045686 w 8184655"/>
                <a:gd name="connsiteY17" fmla="*/ 1208376 h 1208376"/>
                <a:gd name="connsiteX18" fmla="*/ 5557346 w 8184655"/>
                <a:gd name="connsiteY18" fmla="*/ 1208376 h 1208376"/>
                <a:gd name="connsiteX19" fmla="*/ 4929481 w 8184655"/>
                <a:gd name="connsiteY19" fmla="*/ 1208376 h 1208376"/>
                <a:gd name="connsiteX20" fmla="*/ 4371379 w 8184655"/>
                <a:gd name="connsiteY20" fmla="*/ 1208376 h 1208376"/>
                <a:gd name="connsiteX21" fmla="*/ 3743514 w 8184655"/>
                <a:gd name="connsiteY21" fmla="*/ 1208376 h 1208376"/>
                <a:gd name="connsiteX22" fmla="*/ 3255174 w 8184655"/>
                <a:gd name="connsiteY22" fmla="*/ 1208376 h 1208376"/>
                <a:gd name="connsiteX23" fmla="*/ 2697072 w 8184655"/>
                <a:gd name="connsiteY23" fmla="*/ 1208376 h 1208376"/>
                <a:gd name="connsiteX24" fmla="*/ 1859918 w 8184655"/>
                <a:gd name="connsiteY24" fmla="*/ 1208376 h 1208376"/>
                <a:gd name="connsiteX25" fmla="*/ 604188 w 8184655"/>
                <a:gd name="connsiteY25" fmla="*/ 1208376 h 1208376"/>
                <a:gd name="connsiteX26" fmla="*/ 0 w 8184655"/>
                <a:gd name="connsiteY26" fmla="*/ 604188 h 120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84655" h="1208376" fill="none" extrusionOk="0">
                  <a:moveTo>
                    <a:pt x="0" y="604188"/>
                  </a:moveTo>
                  <a:cubicBezTo>
                    <a:pt x="-9394" y="292801"/>
                    <a:pt x="264650" y="-51867"/>
                    <a:pt x="604188" y="0"/>
                  </a:cubicBezTo>
                  <a:cubicBezTo>
                    <a:pt x="804570" y="-19146"/>
                    <a:pt x="866771" y="-13166"/>
                    <a:pt x="1092528" y="0"/>
                  </a:cubicBezTo>
                  <a:cubicBezTo>
                    <a:pt x="1318285" y="13166"/>
                    <a:pt x="1589330" y="-28763"/>
                    <a:pt x="1720393" y="0"/>
                  </a:cubicBezTo>
                  <a:cubicBezTo>
                    <a:pt x="1851456" y="28763"/>
                    <a:pt x="2058170" y="-3963"/>
                    <a:pt x="2278495" y="0"/>
                  </a:cubicBezTo>
                  <a:cubicBezTo>
                    <a:pt x="2498820" y="3963"/>
                    <a:pt x="2744107" y="34085"/>
                    <a:pt x="2976123" y="0"/>
                  </a:cubicBezTo>
                  <a:cubicBezTo>
                    <a:pt x="3208139" y="-34085"/>
                    <a:pt x="3631971" y="-12666"/>
                    <a:pt x="3813276" y="0"/>
                  </a:cubicBezTo>
                  <a:cubicBezTo>
                    <a:pt x="3994581" y="12666"/>
                    <a:pt x="4169969" y="9867"/>
                    <a:pt x="4301616" y="0"/>
                  </a:cubicBezTo>
                  <a:cubicBezTo>
                    <a:pt x="4433263" y="-9867"/>
                    <a:pt x="4595332" y="-19359"/>
                    <a:pt x="4859718" y="0"/>
                  </a:cubicBezTo>
                  <a:cubicBezTo>
                    <a:pt x="5124104" y="19359"/>
                    <a:pt x="5461986" y="-18675"/>
                    <a:pt x="5696872" y="0"/>
                  </a:cubicBezTo>
                  <a:cubicBezTo>
                    <a:pt x="5931758" y="18675"/>
                    <a:pt x="6240288" y="20890"/>
                    <a:pt x="6464262" y="0"/>
                  </a:cubicBezTo>
                  <a:cubicBezTo>
                    <a:pt x="6688236" y="-20890"/>
                    <a:pt x="6777819" y="18887"/>
                    <a:pt x="6952602" y="0"/>
                  </a:cubicBezTo>
                  <a:cubicBezTo>
                    <a:pt x="7127385" y="-18887"/>
                    <a:pt x="7346577" y="29647"/>
                    <a:pt x="7580467" y="0"/>
                  </a:cubicBezTo>
                  <a:cubicBezTo>
                    <a:pt x="7923211" y="39960"/>
                    <a:pt x="8133521" y="249225"/>
                    <a:pt x="8184655" y="604188"/>
                  </a:cubicBezTo>
                  <a:lnTo>
                    <a:pt x="8184655" y="604188"/>
                  </a:lnTo>
                  <a:cubicBezTo>
                    <a:pt x="8212037" y="945680"/>
                    <a:pt x="7899257" y="1170283"/>
                    <a:pt x="7580467" y="1208376"/>
                  </a:cubicBezTo>
                  <a:cubicBezTo>
                    <a:pt x="7264998" y="1220833"/>
                    <a:pt x="7119449" y="1212128"/>
                    <a:pt x="6882839" y="1208376"/>
                  </a:cubicBezTo>
                  <a:cubicBezTo>
                    <a:pt x="6646229" y="1204624"/>
                    <a:pt x="6380182" y="1185036"/>
                    <a:pt x="6045686" y="1208376"/>
                  </a:cubicBezTo>
                  <a:cubicBezTo>
                    <a:pt x="5711190" y="1231716"/>
                    <a:pt x="5748438" y="1230291"/>
                    <a:pt x="5557346" y="1208376"/>
                  </a:cubicBezTo>
                  <a:cubicBezTo>
                    <a:pt x="5366254" y="1186461"/>
                    <a:pt x="5236963" y="1182551"/>
                    <a:pt x="4929481" y="1208376"/>
                  </a:cubicBezTo>
                  <a:cubicBezTo>
                    <a:pt x="4621999" y="1234201"/>
                    <a:pt x="4565075" y="1191633"/>
                    <a:pt x="4371379" y="1208376"/>
                  </a:cubicBezTo>
                  <a:cubicBezTo>
                    <a:pt x="4177683" y="1225119"/>
                    <a:pt x="3897740" y="1183789"/>
                    <a:pt x="3743514" y="1208376"/>
                  </a:cubicBezTo>
                  <a:cubicBezTo>
                    <a:pt x="3589289" y="1232963"/>
                    <a:pt x="3454236" y="1223410"/>
                    <a:pt x="3255174" y="1208376"/>
                  </a:cubicBezTo>
                  <a:cubicBezTo>
                    <a:pt x="3056112" y="1193342"/>
                    <a:pt x="2932027" y="1234562"/>
                    <a:pt x="2697072" y="1208376"/>
                  </a:cubicBezTo>
                  <a:cubicBezTo>
                    <a:pt x="2462117" y="1182190"/>
                    <a:pt x="2209858" y="1197241"/>
                    <a:pt x="1859918" y="1208376"/>
                  </a:cubicBezTo>
                  <a:cubicBezTo>
                    <a:pt x="1509978" y="1219511"/>
                    <a:pt x="980313" y="1227747"/>
                    <a:pt x="604188" y="1208376"/>
                  </a:cubicBezTo>
                  <a:cubicBezTo>
                    <a:pt x="310160" y="1201019"/>
                    <a:pt x="2700" y="989667"/>
                    <a:pt x="0" y="604188"/>
                  </a:cubicBezTo>
                  <a:close/>
                </a:path>
                <a:path w="8184655" h="1208376" stroke="0" extrusionOk="0">
                  <a:moveTo>
                    <a:pt x="0" y="604188"/>
                  </a:moveTo>
                  <a:cubicBezTo>
                    <a:pt x="37660" y="326000"/>
                    <a:pt x="253641" y="-23134"/>
                    <a:pt x="604188" y="0"/>
                  </a:cubicBezTo>
                  <a:cubicBezTo>
                    <a:pt x="814182" y="11028"/>
                    <a:pt x="1021867" y="12742"/>
                    <a:pt x="1232053" y="0"/>
                  </a:cubicBezTo>
                  <a:cubicBezTo>
                    <a:pt x="1442239" y="-12742"/>
                    <a:pt x="1558734" y="-27339"/>
                    <a:pt x="1859918" y="0"/>
                  </a:cubicBezTo>
                  <a:cubicBezTo>
                    <a:pt x="2161103" y="27339"/>
                    <a:pt x="2279335" y="30306"/>
                    <a:pt x="2627309" y="0"/>
                  </a:cubicBezTo>
                  <a:cubicBezTo>
                    <a:pt x="2975283" y="-30306"/>
                    <a:pt x="3288463" y="35447"/>
                    <a:pt x="3464462" y="0"/>
                  </a:cubicBezTo>
                  <a:cubicBezTo>
                    <a:pt x="3640461" y="-35447"/>
                    <a:pt x="3749405" y="3043"/>
                    <a:pt x="3952802" y="0"/>
                  </a:cubicBezTo>
                  <a:cubicBezTo>
                    <a:pt x="4156199" y="-3043"/>
                    <a:pt x="4239762" y="-3561"/>
                    <a:pt x="4510904" y="0"/>
                  </a:cubicBezTo>
                  <a:cubicBezTo>
                    <a:pt x="4782046" y="3561"/>
                    <a:pt x="5090057" y="-37245"/>
                    <a:pt x="5278295" y="0"/>
                  </a:cubicBezTo>
                  <a:cubicBezTo>
                    <a:pt x="5466533" y="37245"/>
                    <a:pt x="5891009" y="36474"/>
                    <a:pt x="6115448" y="0"/>
                  </a:cubicBezTo>
                  <a:cubicBezTo>
                    <a:pt x="6339887" y="-36474"/>
                    <a:pt x="6416649" y="-11884"/>
                    <a:pt x="6673551" y="0"/>
                  </a:cubicBezTo>
                  <a:cubicBezTo>
                    <a:pt x="6930453" y="11884"/>
                    <a:pt x="7226811" y="-33412"/>
                    <a:pt x="7580467" y="0"/>
                  </a:cubicBezTo>
                  <a:cubicBezTo>
                    <a:pt x="7866009" y="50713"/>
                    <a:pt x="8163712" y="264013"/>
                    <a:pt x="8184655" y="604188"/>
                  </a:cubicBezTo>
                  <a:lnTo>
                    <a:pt x="8184655" y="604188"/>
                  </a:lnTo>
                  <a:cubicBezTo>
                    <a:pt x="8177208" y="882831"/>
                    <a:pt x="7932186" y="1196304"/>
                    <a:pt x="7580467" y="1208376"/>
                  </a:cubicBezTo>
                  <a:cubicBezTo>
                    <a:pt x="7308165" y="1222974"/>
                    <a:pt x="7024696" y="1235871"/>
                    <a:pt x="6813076" y="1208376"/>
                  </a:cubicBezTo>
                  <a:cubicBezTo>
                    <a:pt x="6601456" y="1180881"/>
                    <a:pt x="6414411" y="1212555"/>
                    <a:pt x="6185211" y="1208376"/>
                  </a:cubicBezTo>
                  <a:cubicBezTo>
                    <a:pt x="5956011" y="1204197"/>
                    <a:pt x="5859261" y="1199421"/>
                    <a:pt x="5557346" y="1208376"/>
                  </a:cubicBezTo>
                  <a:cubicBezTo>
                    <a:pt x="5255432" y="1217331"/>
                    <a:pt x="5185196" y="1183934"/>
                    <a:pt x="4859718" y="1208376"/>
                  </a:cubicBezTo>
                  <a:cubicBezTo>
                    <a:pt x="4534240" y="1232818"/>
                    <a:pt x="4391546" y="1187146"/>
                    <a:pt x="4022565" y="1208376"/>
                  </a:cubicBezTo>
                  <a:cubicBezTo>
                    <a:pt x="3653584" y="1229606"/>
                    <a:pt x="3556804" y="1218839"/>
                    <a:pt x="3185411" y="1208376"/>
                  </a:cubicBezTo>
                  <a:cubicBezTo>
                    <a:pt x="2814018" y="1197913"/>
                    <a:pt x="2759716" y="1220150"/>
                    <a:pt x="2487783" y="1208376"/>
                  </a:cubicBezTo>
                  <a:cubicBezTo>
                    <a:pt x="2215850" y="1196602"/>
                    <a:pt x="2013943" y="1240768"/>
                    <a:pt x="1720393" y="1208376"/>
                  </a:cubicBezTo>
                  <a:cubicBezTo>
                    <a:pt x="1426843" y="1175985"/>
                    <a:pt x="853851" y="1247842"/>
                    <a:pt x="604188" y="1208376"/>
                  </a:cubicBezTo>
                  <a:cubicBezTo>
                    <a:pt x="281857" y="1272560"/>
                    <a:pt x="46787" y="937681"/>
                    <a:pt x="0" y="604188"/>
                  </a:cubicBezTo>
                  <a:close/>
                </a:path>
              </a:pathLst>
            </a:custGeom>
            <a:solidFill>
              <a:srgbClr val="FFFF99"/>
            </a:solidFill>
            <a:ln w="28575" cap="rnd" cmpd="thinThick">
              <a:solidFill>
                <a:srgbClr val="9966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Aft>
                  <a:spcPts val="1000"/>
                </a:spcAft>
              </a:pPr>
              <a:r>
                <a:rPr lang="en-US" sz="3200" b="1" noProof="0" dirty="0"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</a:t>
              </a:r>
              <a:r>
                <a:rPr lang="en-US" sz="6600" b="1" spc="-3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6600" b="1" spc="-3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9,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ghi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6600" b="1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6600" b="1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18.</a:t>
              </a:r>
              <a:endPara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355" y="1582256"/>
              <a:ext cx="396186" cy="124366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-5080" y="4628054"/>
            <a:ext cx="18150325" cy="2493032"/>
            <a:chOff x="20680" y="4167731"/>
            <a:chExt cx="10648879" cy="2074667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829314" y="4264814"/>
              <a:ext cx="9840245" cy="1959355"/>
            </a:xfrm>
            <a:custGeom>
              <a:avLst/>
              <a:gdLst>
                <a:gd name="connsiteX0" fmla="*/ 0 w 8123916"/>
                <a:gd name="connsiteY0" fmla="*/ 548779 h 1097558"/>
                <a:gd name="connsiteX1" fmla="*/ 548779 w 8123916"/>
                <a:gd name="connsiteY1" fmla="*/ 0 h 1097558"/>
                <a:gd name="connsiteX2" fmla="*/ 1187539 w 8123916"/>
                <a:gd name="connsiteY2" fmla="*/ 0 h 1097558"/>
                <a:gd name="connsiteX3" fmla="*/ 1826299 w 8123916"/>
                <a:gd name="connsiteY3" fmla="*/ 0 h 1097558"/>
                <a:gd name="connsiteX4" fmla="*/ 2605586 w 8123916"/>
                <a:gd name="connsiteY4" fmla="*/ 0 h 1097558"/>
                <a:gd name="connsiteX5" fmla="*/ 3033555 w 8123916"/>
                <a:gd name="connsiteY5" fmla="*/ 0 h 1097558"/>
                <a:gd name="connsiteX6" fmla="*/ 3531787 w 8123916"/>
                <a:gd name="connsiteY6" fmla="*/ 0 h 1097558"/>
                <a:gd name="connsiteX7" fmla="*/ 4311074 w 8123916"/>
                <a:gd name="connsiteY7" fmla="*/ 0 h 1097558"/>
                <a:gd name="connsiteX8" fmla="*/ 5020098 w 8123916"/>
                <a:gd name="connsiteY8" fmla="*/ 0 h 1097558"/>
                <a:gd name="connsiteX9" fmla="*/ 5448067 w 8123916"/>
                <a:gd name="connsiteY9" fmla="*/ 0 h 1097558"/>
                <a:gd name="connsiteX10" fmla="*/ 5876036 w 8123916"/>
                <a:gd name="connsiteY10" fmla="*/ 0 h 1097558"/>
                <a:gd name="connsiteX11" fmla="*/ 6655323 w 8123916"/>
                <a:gd name="connsiteY11" fmla="*/ 0 h 1097558"/>
                <a:gd name="connsiteX12" fmla="*/ 7575137 w 8123916"/>
                <a:gd name="connsiteY12" fmla="*/ 0 h 1097558"/>
                <a:gd name="connsiteX13" fmla="*/ 8123916 w 8123916"/>
                <a:gd name="connsiteY13" fmla="*/ 548779 h 1097558"/>
                <a:gd name="connsiteX14" fmla="*/ 8123916 w 8123916"/>
                <a:gd name="connsiteY14" fmla="*/ 548779 h 1097558"/>
                <a:gd name="connsiteX15" fmla="*/ 7575137 w 8123916"/>
                <a:gd name="connsiteY15" fmla="*/ 1097558 h 1097558"/>
                <a:gd name="connsiteX16" fmla="*/ 6795850 w 8123916"/>
                <a:gd name="connsiteY16" fmla="*/ 1097558 h 1097558"/>
                <a:gd name="connsiteX17" fmla="*/ 6227354 w 8123916"/>
                <a:gd name="connsiteY17" fmla="*/ 1097558 h 1097558"/>
                <a:gd name="connsiteX18" fmla="*/ 5729121 w 8123916"/>
                <a:gd name="connsiteY18" fmla="*/ 1097558 h 1097558"/>
                <a:gd name="connsiteX19" fmla="*/ 5160625 w 8123916"/>
                <a:gd name="connsiteY19" fmla="*/ 1097558 h 1097558"/>
                <a:gd name="connsiteX20" fmla="*/ 4732656 w 8123916"/>
                <a:gd name="connsiteY20" fmla="*/ 1097558 h 1097558"/>
                <a:gd name="connsiteX21" fmla="*/ 4234423 w 8123916"/>
                <a:gd name="connsiteY21" fmla="*/ 1097558 h 1097558"/>
                <a:gd name="connsiteX22" fmla="*/ 3455136 w 8123916"/>
                <a:gd name="connsiteY22" fmla="*/ 1097558 h 1097558"/>
                <a:gd name="connsiteX23" fmla="*/ 2675849 w 8123916"/>
                <a:gd name="connsiteY23" fmla="*/ 1097558 h 1097558"/>
                <a:gd name="connsiteX24" fmla="*/ 2177617 w 8123916"/>
                <a:gd name="connsiteY24" fmla="*/ 1097558 h 1097558"/>
                <a:gd name="connsiteX25" fmla="*/ 1679384 w 8123916"/>
                <a:gd name="connsiteY25" fmla="*/ 1097558 h 1097558"/>
                <a:gd name="connsiteX26" fmla="*/ 548779 w 8123916"/>
                <a:gd name="connsiteY26" fmla="*/ 1097558 h 1097558"/>
                <a:gd name="connsiteX27" fmla="*/ 0 w 8123916"/>
                <a:gd name="connsiteY27" fmla="*/ 548779 h 109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23916" h="1097558" fill="none" extrusionOk="0">
                  <a:moveTo>
                    <a:pt x="0" y="548779"/>
                  </a:moveTo>
                  <a:cubicBezTo>
                    <a:pt x="9685" y="231591"/>
                    <a:pt x="263279" y="-21993"/>
                    <a:pt x="548779" y="0"/>
                  </a:cubicBezTo>
                  <a:cubicBezTo>
                    <a:pt x="699016" y="29659"/>
                    <a:pt x="893834" y="17842"/>
                    <a:pt x="1187539" y="0"/>
                  </a:cubicBezTo>
                  <a:cubicBezTo>
                    <a:pt x="1481244" y="-17842"/>
                    <a:pt x="1571924" y="19543"/>
                    <a:pt x="1826299" y="0"/>
                  </a:cubicBezTo>
                  <a:cubicBezTo>
                    <a:pt x="2080674" y="-19543"/>
                    <a:pt x="2228031" y="1821"/>
                    <a:pt x="2605586" y="0"/>
                  </a:cubicBezTo>
                  <a:cubicBezTo>
                    <a:pt x="2983141" y="-1821"/>
                    <a:pt x="2828186" y="20965"/>
                    <a:pt x="3033555" y="0"/>
                  </a:cubicBezTo>
                  <a:cubicBezTo>
                    <a:pt x="3238924" y="-20965"/>
                    <a:pt x="3322634" y="-4997"/>
                    <a:pt x="3531787" y="0"/>
                  </a:cubicBezTo>
                  <a:cubicBezTo>
                    <a:pt x="3740940" y="4997"/>
                    <a:pt x="4051580" y="22045"/>
                    <a:pt x="4311074" y="0"/>
                  </a:cubicBezTo>
                  <a:cubicBezTo>
                    <a:pt x="4570568" y="-22045"/>
                    <a:pt x="4783499" y="6366"/>
                    <a:pt x="5020098" y="0"/>
                  </a:cubicBezTo>
                  <a:cubicBezTo>
                    <a:pt x="5256697" y="-6366"/>
                    <a:pt x="5279534" y="-3576"/>
                    <a:pt x="5448067" y="0"/>
                  </a:cubicBezTo>
                  <a:cubicBezTo>
                    <a:pt x="5616600" y="3576"/>
                    <a:pt x="5699900" y="19752"/>
                    <a:pt x="5876036" y="0"/>
                  </a:cubicBezTo>
                  <a:cubicBezTo>
                    <a:pt x="6052172" y="-19752"/>
                    <a:pt x="6380845" y="-6848"/>
                    <a:pt x="6655323" y="0"/>
                  </a:cubicBezTo>
                  <a:cubicBezTo>
                    <a:pt x="6929801" y="6848"/>
                    <a:pt x="7121414" y="-16576"/>
                    <a:pt x="7575137" y="0"/>
                  </a:cubicBezTo>
                  <a:cubicBezTo>
                    <a:pt x="7872741" y="-14012"/>
                    <a:pt x="8139077" y="271287"/>
                    <a:pt x="8123916" y="548779"/>
                  </a:cubicBezTo>
                  <a:lnTo>
                    <a:pt x="8123916" y="548779"/>
                  </a:lnTo>
                  <a:cubicBezTo>
                    <a:pt x="8164538" y="842722"/>
                    <a:pt x="7853227" y="1125034"/>
                    <a:pt x="7575137" y="1097558"/>
                  </a:cubicBezTo>
                  <a:cubicBezTo>
                    <a:pt x="7244158" y="1109654"/>
                    <a:pt x="7112053" y="1129852"/>
                    <a:pt x="6795850" y="1097558"/>
                  </a:cubicBezTo>
                  <a:cubicBezTo>
                    <a:pt x="6479647" y="1065264"/>
                    <a:pt x="6346042" y="1115476"/>
                    <a:pt x="6227354" y="1097558"/>
                  </a:cubicBezTo>
                  <a:cubicBezTo>
                    <a:pt x="6108666" y="1079640"/>
                    <a:pt x="5853643" y="1095115"/>
                    <a:pt x="5729121" y="1097558"/>
                  </a:cubicBezTo>
                  <a:cubicBezTo>
                    <a:pt x="5604599" y="1100001"/>
                    <a:pt x="5337013" y="1102775"/>
                    <a:pt x="5160625" y="1097558"/>
                  </a:cubicBezTo>
                  <a:cubicBezTo>
                    <a:pt x="4984237" y="1092341"/>
                    <a:pt x="4871643" y="1082743"/>
                    <a:pt x="4732656" y="1097558"/>
                  </a:cubicBezTo>
                  <a:cubicBezTo>
                    <a:pt x="4593669" y="1112373"/>
                    <a:pt x="4388548" y="1094064"/>
                    <a:pt x="4234423" y="1097558"/>
                  </a:cubicBezTo>
                  <a:cubicBezTo>
                    <a:pt x="4080298" y="1101052"/>
                    <a:pt x="3836023" y="1133644"/>
                    <a:pt x="3455136" y="1097558"/>
                  </a:cubicBezTo>
                  <a:cubicBezTo>
                    <a:pt x="3074249" y="1061472"/>
                    <a:pt x="2992726" y="1068797"/>
                    <a:pt x="2675849" y="1097558"/>
                  </a:cubicBezTo>
                  <a:cubicBezTo>
                    <a:pt x="2358972" y="1126319"/>
                    <a:pt x="2338258" y="1109668"/>
                    <a:pt x="2177617" y="1097558"/>
                  </a:cubicBezTo>
                  <a:cubicBezTo>
                    <a:pt x="2016976" y="1085448"/>
                    <a:pt x="1872268" y="1091485"/>
                    <a:pt x="1679384" y="1097558"/>
                  </a:cubicBezTo>
                  <a:cubicBezTo>
                    <a:pt x="1486500" y="1103631"/>
                    <a:pt x="931871" y="1090490"/>
                    <a:pt x="548779" y="1097558"/>
                  </a:cubicBezTo>
                  <a:cubicBezTo>
                    <a:pt x="280041" y="1031606"/>
                    <a:pt x="65980" y="840926"/>
                    <a:pt x="0" y="548779"/>
                  </a:cubicBezTo>
                  <a:close/>
                </a:path>
                <a:path w="8123916" h="1097558" stroke="0" extrusionOk="0">
                  <a:moveTo>
                    <a:pt x="0" y="548779"/>
                  </a:moveTo>
                  <a:cubicBezTo>
                    <a:pt x="33108" y="294485"/>
                    <a:pt x="220647" y="-34367"/>
                    <a:pt x="548779" y="0"/>
                  </a:cubicBezTo>
                  <a:cubicBezTo>
                    <a:pt x="699162" y="16505"/>
                    <a:pt x="951649" y="-14991"/>
                    <a:pt x="1117275" y="0"/>
                  </a:cubicBezTo>
                  <a:cubicBezTo>
                    <a:pt x="1282901" y="14991"/>
                    <a:pt x="1440889" y="1833"/>
                    <a:pt x="1685771" y="0"/>
                  </a:cubicBezTo>
                  <a:cubicBezTo>
                    <a:pt x="1930653" y="-1833"/>
                    <a:pt x="2040694" y="2623"/>
                    <a:pt x="2394795" y="0"/>
                  </a:cubicBezTo>
                  <a:cubicBezTo>
                    <a:pt x="2748896" y="-2623"/>
                    <a:pt x="2821735" y="2031"/>
                    <a:pt x="3174082" y="0"/>
                  </a:cubicBezTo>
                  <a:cubicBezTo>
                    <a:pt x="3526429" y="-2031"/>
                    <a:pt x="3401450" y="13502"/>
                    <a:pt x="3602051" y="0"/>
                  </a:cubicBezTo>
                  <a:cubicBezTo>
                    <a:pt x="3802652" y="-13502"/>
                    <a:pt x="3974478" y="-21362"/>
                    <a:pt x="4100284" y="0"/>
                  </a:cubicBezTo>
                  <a:cubicBezTo>
                    <a:pt x="4226090" y="21362"/>
                    <a:pt x="4537482" y="-16896"/>
                    <a:pt x="4809307" y="0"/>
                  </a:cubicBezTo>
                  <a:cubicBezTo>
                    <a:pt x="5081132" y="16896"/>
                    <a:pt x="5216057" y="-22225"/>
                    <a:pt x="5588594" y="0"/>
                  </a:cubicBezTo>
                  <a:cubicBezTo>
                    <a:pt x="5961131" y="22225"/>
                    <a:pt x="5898364" y="20253"/>
                    <a:pt x="6086827" y="0"/>
                  </a:cubicBezTo>
                  <a:cubicBezTo>
                    <a:pt x="6275290" y="-20253"/>
                    <a:pt x="6383434" y="-9354"/>
                    <a:pt x="6655323" y="0"/>
                  </a:cubicBezTo>
                  <a:cubicBezTo>
                    <a:pt x="6927212" y="9354"/>
                    <a:pt x="7322538" y="28316"/>
                    <a:pt x="7575137" y="0"/>
                  </a:cubicBezTo>
                  <a:cubicBezTo>
                    <a:pt x="7859793" y="-20513"/>
                    <a:pt x="8109435" y="256867"/>
                    <a:pt x="8123916" y="548779"/>
                  </a:cubicBezTo>
                  <a:lnTo>
                    <a:pt x="8123916" y="548779"/>
                  </a:lnTo>
                  <a:cubicBezTo>
                    <a:pt x="8148078" y="888606"/>
                    <a:pt x="7850059" y="1038042"/>
                    <a:pt x="7575137" y="1097558"/>
                  </a:cubicBezTo>
                  <a:cubicBezTo>
                    <a:pt x="7291335" y="1089209"/>
                    <a:pt x="7182878" y="1120859"/>
                    <a:pt x="7006641" y="1097558"/>
                  </a:cubicBezTo>
                  <a:cubicBezTo>
                    <a:pt x="6830404" y="1074257"/>
                    <a:pt x="6603289" y="1086397"/>
                    <a:pt x="6438145" y="1097558"/>
                  </a:cubicBezTo>
                  <a:cubicBezTo>
                    <a:pt x="6273001" y="1108719"/>
                    <a:pt x="6031617" y="1105069"/>
                    <a:pt x="5799385" y="1097558"/>
                  </a:cubicBezTo>
                  <a:cubicBezTo>
                    <a:pt x="5567153" y="1090047"/>
                    <a:pt x="5190991" y="1069247"/>
                    <a:pt x="5020098" y="1097558"/>
                  </a:cubicBezTo>
                  <a:cubicBezTo>
                    <a:pt x="4849205" y="1125869"/>
                    <a:pt x="4510628" y="1109673"/>
                    <a:pt x="4240811" y="1097558"/>
                  </a:cubicBezTo>
                  <a:cubicBezTo>
                    <a:pt x="3970994" y="1085443"/>
                    <a:pt x="3849243" y="1108880"/>
                    <a:pt x="3602051" y="1097558"/>
                  </a:cubicBezTo>
                  <a:cubicBezTo>
                    <a:pt x="3354859" y="1086236"/>
                    <a:pt x="3191194" y="1131988"/>
                    <a:pt x="2893028" y="1097558"/>
                  </a:cubicBezTo>
                  <a:cubicBezTo>
                    <a:pt x="2594862" y="1063128"/>
                    <a:pt x="2270129" y="1125304"/>
                    <a:pt x="2113741" y="1097558"/>
                  </a:cubicBezTo>
                  <a:cubicBezTo>
                    <a:pt x="1957353" y="1069812"/>
                    <a:pt x="1638247" y="1063875"/>
                    <a:pt x="1404717" y="1097558"/>
                  </a:cubicBezTo>
                  <a:cubicBezTo>
                    <a:pt x="1171187" y="1131241"/>
                    <a:pt x="756181" y="1105452"/>
                    <a:pt x="548779" y="1097558"/>
                  </a:cubicBezTo>
                  <a:cubicBezTo>
                    <a:pt x="242684" y="1070867"/>
                    <a:pt x="17808" y="800654"/>
                    <a:pt x="0" y="548779"/>
                  </a:cubicBezTo>
                  <a:close/>
                </a:path>
              </a:pathLst>
            </a:custGeom>
            <a:solidFill>
              <a:srgbClr val="FFFF99"/>
            </a:solidFill>
            <a:ln w="28575" cap="rnd" cmpd="thinThick">
              <a:solidFill>
                <a:srgbClr val="9966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80" y="4426767"/>
              <a:ext cx="984080" cy="142576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44274" y="4167731"/>
              <a:ext cx="9418602" cy="2074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000"/>
                </a:spcAft>
              </a:pPr>
              <a:r>
                <a:rPr kumimoji="0" lang="en-US" altLang="vi-VN" sz="4800" i="0" u="none" strike="noStrike" kern="1200" cap="none" spc="0" normalizeH="0" baseline="0" noProof="0" dirty="0">
                  <a:solidFill>
                    <a:srgbClr val="002060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nẹp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ngắn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trượt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6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9522" y="7454937"/>
            <a:ext cx="17783678" cy="2558135"/>
            <a:chOff x="-303958" y="4761978"/>
            <a:chExt cx="10671783" cy="1560235"/>
          </a:xfrm>
        </p:grpSpPr>
        <p:sp>
          <p:nvSpPr>
            <p:cNvPr id="32" name="Rectangle: Rounded Corners 31"/>
            <p:cNvSpPr/>
            <p:nvPr/>
          </p:nvSpPr>
          <p:spPr>
            <a:xfrm>
              <a:off x="445236" y="4869908"/>
              <a:ext cx="9922589" cy="1452305"/>
            </a:xfrm>
            <a:custGeom>
              <a:avLst/>
              <a:gdLst>
                <a:gd name="connsiteX0" fmla="*/ 0 w 8023909"/>
                <a:gd name="connsiteY0" fmla="*/ 450000 h 900000"/>
                <a:gd name="connsiteX1" fmla="*/ 450000 w 8023909"/>
                <a:gd name="connsiteY1" fmla="*/ 0 h 900000"/>
                <a:gd name="connsiteX2" fmla="*/ 1097628 w 8023909"/>
                <a:gd name="connsiteY2" fmla="*/ 0 h 900000"/>
                <a:gd name="connsiteX3" fmla="*/ 1745256 w 8023909"/>
                <a:gd name="connsiteY3" fmla="*/ 0 h 900000"/>
                <a:gd name="connsiteX4" fmla="*/ 2535362 w 8023909"/>
                <a:gd name="connsiteY4" fmla="*/ 0 h 900000"/>
                <a:gd name="connsiteX5" fmla="*/ 2969273 w 8023909"/>
                <a:gd name="connsiteY5" fmla="*/ 0 h 900000"/>
                <a:gd name="connsiteX6" fmla="*/ 3474423 w 8023909"/>
                <a:gd name="connsiteY6" fmla="*/ 0 h 900000"/>
                <a:gd name="connsiteX7" fmla="*/ 4264529 w 8023909"/>
                <a:gd name="connsiteY7" fmla="*/ 0 h 900000"/>
                <a:gd name="connsiteX8" fmla="*/ 4983397 w 8023909"/>
                <a:gd name="connsiteY8" fmla="*/ 0 h 900000"/>
                <a:gd name="connsiteX9" fmla="*/ 5417307 w 8023909"/>
                <a:gd name="connsiteY9" fmla="*/ 0 h 900000"/>
                <a:gd name="connsiteX10" fmla="*/ 5851218 w 8023909"/>
                <a:gd name="connsiteY10" fmla="*/ 0 h 900000"/>
                <a:gd name="connsiteX11" fmla="*/ 6641325 w 8023909"/>
                <a:gd name="connsiteY11" fmla="*/ 0 h 900000"/>
                <a:gd name="connsiteX12" fmla="*/ 7573909 w 8023909"/>
                <a:gd name="connsiteY12" fmla="*/ 0 h 900000"/>
                <a:gd name="connsiteX13" fmla="*/ 8023909 w 8023909"/>
                <a:gd name="connsiteY13" fmla="*/ 450000 h 900000"/>
                <a:gd name="connsiteX14" fmla="*/ 8023909 w 8023909"/>
                <a:gd name="connsiteY14" fmla="*/ 450000 h 900000"/>
                <a:gd name="connsiteX15" fmla="*/ 7573909 w 8023909"/>
                <a:gd name="connsiteY15" fmla="*/ 900000 h 900000"/>
                <a:gd name="connsiteX16" fmla="*/ 6783803 w 8023909"/>
                <a:gd name="connsiteY16" fmla="*/ 900000 h 900000"/>
                <a:gd name="connsiteX17" fmla="*/ 6207414 w 8023909"/>
                <a:gd name="connsiteY17" fmla="*/ 900000 h 900000"/>
                <a:gd name="connsiteX18" fmla="*/ 5702264 w 8023909"/>
                <a:gd name="connsiteY18" fmla="*/ 900000 h 900000"/>
                <a:gd name="connsiteX19" fmla="*/ 5125875 w 8023909"/>
                <a:gd name="connsiteY19" fmla="*/ 900000 h 900000"/>
                <a:gd name="connsiteX20" fmla="*/ 4691964 w 8023909"/>
                <a:gd name="connsiteY20" fmla="*/ 900000 h 900000"/>
                <a:gd name="connsiteX21" fmla="*/ 4186814 w 8023909"/>
                <a:gd name="connsiteY21" fmla="*/ 900000 h 900000"/>
                <a:gd name="connsiteX22" fmla="*/ 3396708 w 8023909"/>
                <a:gd name="connsiteY22" fmla="*/ 900000 h 900000"/>
                <a:gd name="connsiteX23" fmla="*/ 2606602 w 8023909"/>
                <a:gd name="connsiteY23" fmla="*/ 900000 h 900000"/>
                <a:gd name="connsiteX24" fmla="*/ 2101452 w 8023909"/>
                <a:gd name="connsiteY24" fmla="*/ 900000 h 900000"/>
                <a:gd name="connsiteX25" fmla="*/ 1596302 w 8023909"/>
                <a:gd name="connsiteY25" fmla="*/ 900000 h 900000"/>
                <a:gd name="connsiteX26" fmla="*/ 450000 w 8023909"/>
                <a:gd name="connsiteY26" fmla="*/ 900000 h 900000"/>
                <a:gd name="connsiteX27" fmla="*/ 0 w 8023909"/>
                <a:gd name="connsiteY27" fmla="*/ 45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023909" h="900000" fill="none" extrusionOk="0">
                  <a:moveTo>
                    <a:pt x="0" y="450000"/>
                  </a:moveTo>
                  <a:cubicBezTo>
                    <a:pt x="26658" y="162645"/>
                    <a:pt x="230069" y="-35770"/>
                    <a:pt x="450000" y="0"/>
                  </a:cubicBezTo>
                  <a:cubicBezTo>
                    <a:pt x="607356" y="10994"/>
                    <a:pt x="886530" y="-25215"/>
                    <a:pt x="1097628" y="0"/>
                  </a:cubicBezTo>
                  <a:cubicBezTo>
                    <a:pt x="1308726" y="25215"/>
                    <a:pt x="1545001" y="3164"/>
                    <a:pt x="1745256" y="0"/>
                  </a:cubicBezTo>
                  <a:cubicBezTo>
                    <a:pt x="1945511" y="-3164"/>
                    <a:pt x="2376797" y="14655"/>
                    <a:pt x="2535362" y="0"/>
                  </a:cubicBezTo>
                  <a:cubicBezTo>
                    <a:pt x="2693927" y="-14655"/>
                    <a:pt x="2811819" y="-18454"/>
                    <a:pt x="2969273" y="0"/>
                  </a:cubicBezTo>
                  <a:cubicBezTo>
                    <a:pt x="3126727" y="18454"/>
                    <a:pt x="3242451" y="25204"/>
                    <a:pt x="3474423" y="0"/>
                  </a:cubicBezTo>
                  <a:cubicBezTo>
                    <a:pt x="3706395" y="-25204"/>
                    <a:pt x="3991785" y="30881"/>
                    <a:pt x="4264529" y="0"/>
                  </a:cubicBezTo>
                  <a:cubicBezTo>
                    <a:pt x="4537273" y="-30881"/>
                    <a:pt x="4807323" y="31834"/>
                    <a:pt x="4983397" y="0"/>
                  </a:cubicBezTo>
                  <a:cubicBezTo>
                    <a:pt x="5159471" y="-31834"/>
                    <a:pt x="5282663" y="-11134"/>
                    <a:pt x="5417307" y="0"/>
                  </a:cubicBezTo>
                  <a:cubicBezTo>
                    <a:pt x="5551951" y="11134"/>
                    <a:pt x="5638401" y="17708"/>
                    <a:pt x="5851218" y="0"/>
                  </a:cubicBezTo>
                  <a:cubicBezTo>
                    <a:pt x="6064035" y="-17708"/>
                    <a:pt x="6337388" y="-30449"/>
                    <a:pt x="6641325" y="0"/>
                  </a:cubicBezTo>
                  <a:cubicBezTo>
                    <a:pt x="6945262" y="30449"/>
                    <a:pt x="7298177" y="18765"/>
                    <a:pt x="7573909" y="0"/>
                  </a:cubicBezTo>
                  <a:cubicBezTo>
                    <a:pt x="7808359" y="-36006"/>
                    <a:pt x="8051362" y="247809"/>
                    <a:pt x="8023909" y="450000"/>
                  </a:cubicBezTo>
                  <a:lnTo>
                    <a:pt x="8023909" y="450000"/>
                  </a:lnTo>
                  <a:cubicBezTo>
                    <a:pt x="8040368" y="694825"/>
                    <a:pt x="7788033" y="937824"/>
                    <a:pt x="7573909" y="900000"/>
                  </a:cubicBezTo>
                  <a:cubicBezTo>
                    <a:pt x="7403946" y="932669"/>
                    <a:pt x="7089183" y="907140"/>
                    <a:pt x="6783803" y="900000"/>
                  </a:cubicBezTo>
                  <a:cubicBezTo>
                    <a:pt x="6478423" y="892860"/>
                    <a:pt x="6416069" y="902082"/>
                    <a:pt x="6207414" y="900000"/>
                  </a:cubicBezTo>
                  <a:cubicBezTo>
                    <a:pt x="5998759" y="897918"/>
                    <a:pt x="5913616" y="881430"/>
                    <a:pt x="5702264" y="900000"/>
                  </a:cubicBezTo>
                  <a:cubicBezTo>
                    <a:pt x="5490912" y="918571"/>
                    <a:pt x="5410624" y="921403"/>
                    <a:pt x="5125875" y="900000"/>
                  </a:cubicBezTo>
                  <a:cubicBezTo>
                    <a:pt x="4841126" y="878597"/>
                    <a:pt x="4863397" y="881185"/>
                    <a:pt x="4691964" y="900000"/>
                  </a:cubicBezTo>
                  <a:cubicBezTo>
                    <a:pt x="4520531" y="918815"/>
                    <a:pt x="4433820" y="921746"/>
                    <a:pt x="4186814" y="900000"/>
                  </a:cubicBezTo>
                  <a:cubicBezTo>
                    <a:pt x="3939808" y="878255"/>
                    <a:pt x="3733250" y="893595"/>
                    <a:pt x="3396708" y="900000"/>
                  </a:cubicBezTo>
                  <a:cubicBezTo>
                    <a:pt x="3060166" y="906405"/>
                    <a:pt x="2986478" y="898817"/>
                    <a:pt x="2606602" y="900000"/>
                  </a:cubicBezTo>
                  <a:cubicBezTo>
                    <a:pt x="2226726" y="901183"/>
                    <a:pt x="2229639" y="921986"/>
                    <a:pt x="2101452" y="900000"/>
                  </a:cubicBezTo>
                  <a:cubicBezTo>
                    <a:pt x="1973265" y="878015"/>
                    <a:pt x="1754722" y="911072"/>
                    <a:pt x="1596302" y="900000"/>
                  </a:cubicBezTo>
                  <a:cubicBezTo>
                    <a:pt x="1437882" y="888929"/>
                    <a:pt x="723339" y="943977"/>
                    <a:pt x="450000" y="900000"/>
                  </a:cubicBezTo>
                  <a:cubicBezTo>
                    <a:pt x="226149" y="852612"/>
                    <a:pt x="9944" y="696880"/>
                    <a:pt x="0" y="450000"/>
                  </a:cubicBezTo>
                  <a:close/>
                </a:path>
                <a:path w="8023909" h="900000" stroke="0" extrusionOk="0">
                  <a:moveTo>
                    <a:pt x="0" y="450000"/>
                  </a:moveTo>
                  <a:cubicBezTo>
                    <a:pt x="4052" y="207442"/>
                    <a:pt x="168455" y="-45296"/>
                    <a:pt x="450000" y="0"/>
                  </a:cubicBezTo>
                  <a:cubicBezTo>
                    <a:pt x="668212" y="20991"/>
                    <a:pt x="816590" y="6488"/>
                    <a:pt x="1026389" y="0"/>
                  </a:cubicBezTo>
                  <a:cubicBezTo>
                    <a:pt x="1236188" y="-6488"/>
                    <a:pt x="1361807" y="24874"/>
                    <a:pt x="1602778" y="0"/>
                  </a:cubicBezTo>
                  <a:cubicBezTo>
                    <a:pt x="1843749" y="-24874"/>
                    <a:pt x="2074791" y="6323"/>
                    <a:pt x="2321645" y="0"/>
                  </a:cubicBezTo>
                  <a:cubicBezTo>
                    <a:pt x="2568499" y="-6323"/>
                    <a:pt x="2938794" y="-28801"/>
                    <a:pt x="3111751" y="0"/>
                  </a:cubicBezTo>
                  <a:cubicBezTo>
                    <a:pt x="3284708" y="28801"/>
                    <a:pt x="3433471" y="15111"/>
                    <a:pt x="3545662" y="0"/>
                  </a:cubicBezTo>
                  <a:cubicBezTo>
                    <a:pt x="3657853" y="-15111"/>
                    <a:pt x="3834391" y="-20918"/>
                    <a:pt x="4050812" y="0"/>
                  </a:cubicBezTo>
                  <a:cubicBezTo>
                    <a:pt x="4267233" y="20918"/>
                    <a:pt x="4434586" y="11428"/>
                    <a:pt x="4769679" y="0"/>
                  </a:cubicBezTo>
                  <a:cubicBezTo>
                    <a:pt x="5104772" y="-11428"/>
                    <a:pt x="5260953" y="-31651"/>
                    <a:pt x="5559786" y="0"/>
                  </a:cubicBezTo>
                  <a:cubicBezTo>
                    <a:pt x="5858619" y="31651"/>
                    <a:pt x="5901490" y="6776"/>
                    <a:pt x="6064936" y="0"/>
                  </a:cubicBezTo>
                  <a:cubicBezTo>
                    <a:pt x="6228382" y="-6776"/>
                    <a:pt x="6481561" y="17306"/>
                    <a:pt x="6641325" y="0"/>
                  </a:cubicBezTo>
                  <a:cubicBezTo>
                    <a:pt x="6801089" y="-17306"/>
                    <a:pt x="7301710" y="-28084"/>
                    <a:pt x="7573909" y="0"/>
                  </a:cubicBezTo>
                  <a:cubicBezTo>
                    <a:pt x="7811001" y="-12731"/>
                    <a:pt x="7986396" y="230408"/>
                    <a:pt x="8023909" y="450000"/>
                  </a:cubicBezTo>
                  <a:lnTo>
                    <a:pt x="8023909" y="450000"/>
                  </a:lnTo>
                  <a:cubicBezTo>
                    <a:pt x="8051259" y="740121"/>
                    <a:pt x="7817410" y="889375"/>
                    <a:pt x="7573909" y="900000"/>
                  </a:cubicBezTo>
                  <a:cubicBezTo>
                    <a:pt x="7327236" y="921174"/>
                    <a:pt x="7177154" y="906775"/>
                    <a:pt x="6997520" y="900000"/>
                  </a:cubicBezTo>
                  <a:cubicBezTo>
                    <a:pt x="6817886" y="893225"/>
                    <a:pt x="6693877" y="897544"/>
                    <a:pt x="6421131" y="900000"/>
                  </a:cubicBezTo>
                  <a:cubicBezTo>
                    <a:pt x="6148385" y="902456"/>
                    <a:pt x="6046239" y="883180"/>
                    <a:pt x="5773503" y="900000"/>
                  </a:cubicBezTo>
                  <a:cubicBezTo>
                    <a:pt x="5500767" y="916820"/>
                    <a:pt x="5224929" y="901076"/>
                    <a:pt x="4983397" y="900000"/>
                  </a:cubicBezTo>
                  <a:cubicBezTo>
                    <a:pt x="4741865" y="898924"/>
                    <a:pt x="4479941" y="882069"/>
                    <a:pt x="4193290" y="900000"/>
                  </a:cubicBezTo>
                  <a:cubicBezTo>
                    <a:pt x="3906639" y="917931"/>
                    <a:pt x="3728507" y="895707"/>
                    <a:pt x="3545662" y="900000"/>
                  </a:cubicBezTo>
                  <a:cubicBezTo>
                    <a:pt x="3362817" y="904293"/>
                    <a:pt x="3119290" y="907539"/>
                    <a:pt x="2826795" y="900000"/>
                  </a:cubicBezTo>
                  <a:cubicBezTo>
                    <a:pt x="2534300" y="892461"/>
                    <a:pt x="2245759" y="899923"/>
                    <a:pt x="2036689" y="900000"/>
                  </a:cubicBezTo>
                  <a:cubicBezTo>
                    <a:pt x="1827619" y="900077"/>
                    <a:pt x="1536071" y="907138"/>
                    <a:pt x="1317822" y="900000"/>
                  </a:cubicBezTo>
                  <a:cubicBezTo>
                    <a:pt x="1099573" y="892862"/>
                    <a:pt x="842883" y="910108"/>
                    <a:pt x="450000" y="900000"/>
                  </a:cubicBezTo>
                  <a:cubicBezTo>
                    <a:pt x="196798" y="858590"/>
                    <a:pt x="9604" y="670911"/>
                    <a:pt x="0" y="450000"/>
                  </a:cubicBezTo>
                  <a:close/>
                </a:path>
              </a:pathLst>
            </a:custGeom>
            <a:solidFill>
              <a:srgbClr val="FFFF99"/>
            </a:solidFill>
            <a:ln w="28575" cap="rnd" cmpd="thinThick">
              <a:solidFill>
                <a:srgbClr val="9966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3958" y="4913607"/>
              <a:ext cx="749194" cy="122216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10906" y="4761978"/>
              <a:ext cx="9273195" cy="154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000"/>
                </a:spcAft>
              </a:pPr>
              <a:r>
                <a:rPr kumimoji="0" lang="en-US" altLang="vi-VN" sz="6600" b="1" i="0" u="none" strike="noStrike" kern="1200" cap="none" spc="0" normalizeH="0" baseline="0" noProof="0" dirty="0" smtClean="0">
                  <a:solidFill>
                    <a:srgbClr val="002060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chắc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chắn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6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4859240" y="38100"/>
            <a:ext cx="8154670" cy="1322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kern="1200" noProof="0" dirty="0"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 chí sản phẩm</a:t>
            </a:r>
          </a:p>
        </p:txBody>
      </p:sp>
      <p:sp>
        <p:nvSpPr>
          <p:cNvPr id="13" name="Freeform 3"/>
          <p:cNvSpPr/>
          <p:nvPr/>
        </p:nvSpPr>
        <p:spPr>
          <a:xfrm rot="344675" flipH="1">
            <a:off x="1505585" y="220345"/>
            <a:ext cx="770255" cy="1189355"/>
          </a:xfrm>
          <a:custGeom>
            <a:avLst/>
            <a:gdLst/>
            <a:ahLst/>
            <a:cxnLst/>
            <a:rect l="l" t="t" r="r" b="b"/>
            <a:pathLst>
              <a:path w="1590727" h="3707203">
                <a:moveTo>
                  <a:pt x="0" y="0"/>
                </a:moveTo>
                <a:lnTo>
                  <a:pt x="1590727" y="0"/>
                </a:lnTo>
                <a:lnTo>
                  <a:pt x="1590727" y="3707203"/>
                </a:lnTo>
                <a:lnTo>
                  <a:pt x="0" y="37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/>
          <p:cNvSpPr/>
          <p:nvPr/>
        </p:nvSpPr>
        <p:spPr>
          <a:xfrm>
            <a:off x="368935" y="571500"/>
            <a:ext cx="1002665" cy="1244600"/>
          </a:xfrm>
          <a:custGeom>
            <a:avLst/>
            <a:gdLst/>
            <a:ahLst/>
            <a:cxnLst/>
            <a:rect l="l" t="t" r="r" b="b"/>
            <a:pathLst>
              <a:path w="2925579" h="2851109">
                <a:moveTo>
                  <a:pt x="0" y="0"/>
                </a:moveTo>
                <a:lnTo>
                  <a:pt x="2925578" y="0"/>
                </a:lnTo>
                <a:lnTo>
                  <a:pt x="2925578" y="2851109"/>
                </a:lnTo>
                <a:lnTo>
                  <a:pt x="0" y="2851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905269" y="571552"/>
            <a:ext cx="14932072" cy="9344006"/>
          </a:xfrm>
          <a:custGeom>
            <a:avLst/>
            <a:gdLst/>
            <a:ahLst/>
            <a:cxnLst/>
            <a:rect l="l" t="t" r="r" b="b"/>
            <a:pathLst>
              <a:path w="14932072" h="9344006">
                <a:moveTo>
                  <a:pt x="14932073" y="0"/>
                </a:moveTo>
                <a:lnTo>
                  <a:pt x="0" y="0"/>
                </a:lnTo>
                <a:lnTo>
                  <a:pt x="0" y="9344005"/>
                </a:lnTo>
                <a:lnTo>
                  <a:pt x="14932073" y="9344005"/>
                </a:lnTo>
                <a:lnTo>
                  <a:pt x="14932073" y="0"/>
                </a:lnTo>
                <a:close/>
              </a:path>
            </a:pathLst>
          </a:custGeom>
          <a:blipFill>
            <a:blip r:embed="rId2"/>
            <a:stretch>
              <a:fillRect t="-64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00400" y="4457700"/>
            <a:ext cx="12181205" cy="946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11000" b="1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sản phẩm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827375" y="6979285"/>
            <a:ext cx="2075180" cy="2728595"/>
          </a:xfrm>
          <a:custGeom>
            <a:avLst/>
            <a:gdLst/>
            <a:ahLst/>
            <a:cxnLst/>
            <a:rect l="l" t="t" r="r" b="b"/>
            <a:pathLst>
              <a:path w="2075132" h="2956794">
                <a:moveTo>
                  <a:pt x="0" y="0"/>
                </a:moveTo>
                <a:lnTo>
                  <a:pt x="2075132" y="0"/>
                </a:lnTo>
                <a:lnTo>
                  <a:pt x="2075132" y="2956794"/>
                </a:lnTo>
                <a:lnTo>
                  <a:pt x="0" y="2956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28600" y="7581900"/>
            <a:ext cx="2972435" cy="1951990"/>
          </a:xfrm>
          <a:custGeom>
            <a:avLst/>
            <a:gdLst/>
            <a:ahLst/>
            <a:cxnLst/>
            <a:rect l="l" t="t" r="r" b="b"/>
            <a:pathLst>
              <a:path w="3293509" h="1952153">
                <a:moveTo>
                  <a:pt x="0" y="0"/>
                </a:moveTo>
                <a:lnTo>
                  <a:pt x="3293509" y="0"/>
                </a:lnTo>
                <a:lnTo>
                  <a:pt x="3293509" y="1952153"/>
                </a:lnTo>
                <a:lnTo>
                  <a:pt x="0" y="1952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/>
          <p:cNvSpPr/>
          <p:nvPr/>
        </p:nvSpPr>
        <p:spPr>
          <a:xfrm>
            <a:off x="15163566" y="190229"/>
            <a:ext cx="1973280" cy="2021050"/>
          </a:xfrm>
          <a:custGeom>
            <a:avLst/>
            <a:gdLst/>
            <a:ahLst/>
            <a:cxnLst/>
            <a:rect l="l" t="t" r="r" b="b"/>
            <a:pathLst>
              <a:path w="1973280" h="2021050">
                <a:moveTo>
                  <a:pt x="0" y="0"/>
                </a:moveTo>
                <a:lnTo>
                  <a:pt x="1973281" y="0"/>
                </a:lnTo>
                <a:lnTo>
                  <a:pt x="1973281" y="2021051"/>
                </a:lnTo>
                <a:lnTo>
                  <a:pt x="0" y="2021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/>
          <p:nvPr/>
        </p:nvSpPr>
        <p:spPr>
          <a:xfrm rot="20640000">
            <a:off x="1385670" y="216295"/>
            <a:ext cx="1852017" cy="2021050"/>
          </a:xfrm>
          <a:custGeom>
            <a:avLst/>
            <a:gdLst/>
            <a:ahLst/>
            <a:cxnLst/>
            <a:rect l="l" t="t" r="r" b="b"/>
            <a:pathLst>
              <a:path w="1852017" h="2021050">
                <a:moveTo>
                  <a:pt x="0" y="0"/>
                </a:moveTo>
                <a:lnTo>
                  <a:pt x="1852017" y="0"/>
                </a:lnTo>
                <a:lnTo>
                  <a:pt x="1852017" y="2021050"/>
                </a:lnTo>
                <a:lnTo>
                  <a:pt x="0" y="2021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0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905269" y="571552"/>
            <a:ext cx="14932072" cy="9344006"/>
          </a:xfrm>
          <a:custGeom>
            <a:avLst/>
            <a:gdLst/>
            <a:ahLst/>
            <a:cxnLst/>
            <a:rect l="l" t="t" r="r" b="b"/>
            <a:pathLst>
              <a:path w="14932072" h="9344006">
                <a:moveTo>
                  <a:pt x="14932073" y="0"/>
                </a:moveTo>
                <a:lnTo>
                  <a:pt x="0" y="0"/>
                </a:lnTo>
                <a:lnTo>
                  <a:pt x="0" y="9344005"/>
                </a:lnTo>
                <a:lnTo>
                  <a:pt x="14932073" y="9344005"/>
                </a:lnTo>
                <a:lnTo>
                  <a:pt x="14932073" y="0"/>
                </a:lnTo>
                <a:close/>
              </a:path>
            </a:pathLst>
          </a:custGeom>
          <a:blipFill>
            <a:blip r:embed="rId2"/>
            <a:stretch>
              <a:fillRect t="-64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22016" y="2769933"/>
            <a:ext cx="1606578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0" b="1" dirty="0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1000" b="1" dirty="0" err="1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1000" b="1" dirty="0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0" b="1" dirty="0" err="1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1000" b="1" dirty="0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1000" b="1" dirty="0" err="1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1000" b="1" dirty="0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0" b="1" dirty="0" err="1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1000" b="1" dirty="0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0" b="1" dirty="0" err="1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1000" b="1" dirty="0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0" b="1" dirty="0" err="1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11000" b="1" dirty="0" smtClean="0">
                <a:solidFill>
                  <a:srgbClr val="394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0" b="1" dirty="0">
              <a:solidFill>
                <a:srgbClr val="3948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827375" y="6979285"/>
            <a:ext cx="2075180" cy="2728595"/>
          </a:xfrm>
          <a:custGeom>
            <a:avLst/>
            <a:gdLst/>
            <a:ahLst/>
            <a:cxnLst/>
            <a:rect l="l" t="t" r="r" b="b"/>
            <a:pathLst>
              <a:path w="2075132" h="2956794">
                <a:moveTo>
                  <a:pt x="0" y="0"/>
                </a:moveTo>
                <a:lnTo>
                  <a:pt x="2075132" y="0"/>
                </a:lnTo>
                <a:lnTo>
                  <a:pt x="2075132" y="2956794"/>
                </a:lnTo>
                <a:lnTo>
                  <a:pt x="0" y="2956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28600" y="7581900"/>
            <a:ext cx="2972435" cy="1951990"/>
          </a:xfrm>
          <a:custGeom>
            <a:avLst/>
            <a:gdLst/>
            <a:ahLst/>
            <a:cxnLst/>
            <a:rect l="l" t="t" r="r" b="b"/>
            <a:pathLst>
              <a:path w="3293509" h="1952153">
                <a:moveTo>
                  <a:pt x="0" y="0"/>
                </a:moveTo>
                <a:lnTo>
                  <a:pt x="3293509" y="0"/>
                </a:lnTo>
                <a:lnTo>
                  <a:pt x="3293509" y="1952153"/>
                </a:lnTo>
                <a:lnTo>
                  <a:pt x="0" y="1952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/>
          <p:cNvSpPr/>
          <p:nvPr/>
        </p:nvSpPr>
        <p:spPr>
          <a:xfrm>
            <a:off x="15163566" y="190229"/>
            <a:ext cx="1973280" cy="2021050"/>
          </a:xfrm>
          <a:custGeom>
            <a:avLst/>
            <a:gdLst/>
            <a:ahLst/>
            <a:cxnLst/>
            <a:rect l="l" t="t" r="r" b="b"/>
            <a:pathLst>
              <a:path w="1973280" h="2021050">
                <a:moveTo>
                  <a:pt x="0" y="0"/>
                </a:moveTo>
                <a:lnTo>
                  <a:pt x="1973281" y="0"/>
                </a:lnTo>
                <a:lnTo>
                  <a:pt x="1973281" y="2021051"/>
                </a:lnTo>
                <a:lnTo>
                  <a:pt x="0" y="2021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/>
          <p:nvPr/>
        </p:nvSpPr>
        <p:spPr>
          <a:xfrm rot="20640000">
            <a:off x="1385670" y="216295"/>
            <a:ext cx="1852017" cy="2021050"/>
          </a:xfrm>
          <a:custGeom>
            <a:avLst/>
            <a:gdLst/>
            <a:ahLst/>
            <a:cxnLst/>
            <a:rect l="l" t="t" r="r" b="b"/>
            <a:pathLst>
              <a:path w="1852017" h="2021050">
                <a:moveTo>
                  <a:pt x="0" y="0"/>
                </a:moveTo>
                <a:lnTo>
                  <a:pt x="1852017" y="0"/>
                </a:lnTo>
                <a:lnTo>
                  <a:pt x="1852017" y="2021050"/>
                </a:lnTo>
                <a:lnTo>
                  <a:pt x="0" y="2021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5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8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195" y="2727891"/>
            <a:ext cx="7476278" cy="7421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182503">
            <a:off x="10650108" y="2489448"/>
            <a:ext cx="1524870" cy="925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710720" y="4764603"/>
            <a:ext cx="1341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69">
              <a:defRPr/>
            </a:pPr>
            <a:r>
              <a:rPr lang="pt-B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= 14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710720" y="5546817"/>
            <a:ext cx="1341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69">
              <a:defRPr/>
            </a:pPr>
            <a:r>
              <a:rPr lang="pt-B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= 11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749909" y="6220650"/>
            <a:ext cx="1341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69">
              <a:defRPr/>
            </a:pPr>
            <a:r>
              <a:rPr lang="pt-B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= 17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749907" y="6957414"/>
            <a:ext cx="1341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69">
              <a:defRPr/>
            </a:pPr>
            <a:r>
              <a:rPr lang="pt-B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= 13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85874" y="751824"/>
            <a:ext cx="139000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3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 để tìm kết quả các phép tính </a:t>
            </a:r>
            <a:endParaRPr lang="en-US" sz="4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3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9490" y="3238527"/>
            <a:ext cx="16230600" cy="4104711"/>
            <a:chOff x="0" y="0"/>
            <a:chExt cx="7775248" cy="1966357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5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4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5" y="1945522"/>
                  </a:cubicBezTo>
                  <a:cubicBezTo>
                    <a:pt x="1994492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E4D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28926" y="3924150"/>
            <a:ext cx="14170492" cy="276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12000" b="1">
                <a:solidFill>
                  <a:srgbClr val="663E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</a:t>
            </a:r>
          </a:p>
          <a:p>
            <a:pPr algn="ctr">
              <a:lnSpc>
                <a:spcPts val="10800"/>
              </a:lnSpc>
            </a:pPr>
            <a:r>
              <a:rPr lang="en-US" sz="12000" b="1">
                <a:solidFill>
                  <a:srgbClr val="663E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cô!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6551898" y="2076290"/>
            <a:ext cx="1070620" cy="2095520"/>
          </a:xfrm>
          <a:custGeom>
            <a:avLst/>
            <a:gdLst/>
            <a:ahLst/>
            <a:cxnLst/>
            <a:rect l="l" t="t" r="r" b="b"/>
            <a:pathLst>
              <a:path w="1070620" h="2095520">
                <a:moveTo>
                  <a:pt x="1070620" y="0"/>
                </a:moveTo>
                <a:lnTo>
                  <a:pt x="0" y="0"/>
                </a:lnTo>
                <a:lnTo>
                  <a:pt x="0" y="2095520"/>
                </a:lnTo>
                <a:lnTo>
                  <a:pt x="1070620" y="2095520"/>
                </a:lnTo>
                <a:lnTo>
                  <a:pt x="107062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35626" y="6762394"/>
            <a:ext cx="2323740" cy="2535827"/>
          </a:xfrm>
          <a:custGeom>
            <a:avLst/>
            <a:gdLst/>
            <a:ahLst/>
            <a:cxnLst/>
            <a:rect l="l" t="t" r="r" b="b"/>
            <a:pathLst>
              <a:path w="2323740" h="2535827">
                <a:moveTo>
                  <a:pt x="0" y="0"/>
                </a:moveTo>
                <a:lnTo>
                  <a:pt x="2323740" y="0"/>
                </a:lnTo>
                <a:lnTo>
                  <a:pt x="2323740" y="2535827"/>
                </a:lnTo>
                <a:lnTo>
                  <a:pt x="0" y="25358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" y="342900"/>
            <a:ext cx="1002665" cy="1244600"/>
          </a:xfrm>
          <a:custGeom>
            <a:avLst/>
            <a:gdLst/>
            <a:ahLst/>
            <a:cxnLst/>
            <a:rect l="l" t="t" r="r" b="b"/>
            <a:pathLst>
              <a:path w="2925579" h="2851109">
                <a:moveTo>
                  <a:pt x="0" y="0"/>
                </a:moveTo>
                <a:lnTo>
                  <a:pt x="2925578" y="0"/>
                </a:lnTo>
                <a:lnTo>
                  <a:pt x="2925578" y="2851109"/>
                </a:lnTo>
                <a:lnTo>
                  <a:pt x="0" y="2851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6819900"/>
            <a:ext cx="2370455" cy="3258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179070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1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71600" y="471170"/>
            <a:ext cx="16440150" cy="9344025"/>
          </a:xfrm>
          <a:custGeom>
            <a:avLst/>
            <a:gdLst/>
            <a:ahLst/>
            <a:cxnLst/>
            <a:rect l="l" t="t" r="r" b="b"/>
            <a:pathLst>
              <a:path w="14932072" h="9344006">
                <a:moveTo>
                  <a:pt x="14932072" y="0"/>
                </a:moveTo>
                <a:lnTo>
                  <a:pt x="0" y="0"/>
                </a:lnTo>
                <a:lnTo>
                  <a:pt x="0" y="9344006"/>
                </a:lnTo>
                <a:lnTo>
                  <a:pt x="14932072" y="9344006"/>
                </a:lnTo>
                <a:lnTo>
                  <a:pt x="149320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64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6103" y="6948730"/>
            <a:ext cx="2486174" cy="2609534"/>
          </a:xfrm>
          <a:custGeom>
            <a:avLst/>
            <a:gdLst/>
            <a:ahLst/>
            <a:cxnLst/>
            <a:rect l="l" t="t" r="r" b="b"/>
            <a:pathLst>
              <a:path w="2486174" h="2609534">
                <a:moveTo>
                  <a:pt x="0" y="0"/>
                </a:moveTo>
                <a:lnTo>
                  <a:pt x="2486174" y="0"/>
                </a:lnTo>
                <a:lnTo>
                  <a:pt x="2486174" y="2609534"/>
                </a:lnTo>
                <a:lnTo>
                  <a:pt x="0" y="2609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097570">
            <a:off x="15678065" y="5609713"/>
            <a:ext cx="2487924" cy="2456260"/>
          </a:xfrm>
          <a:custGeom>
            <a:avLst/>
            <a:gdLst/>
            <a:ahLst/>
            <a:cxnLst/>
            <a:rect l="l" t="t" r="r" b="b"/>
            <a:pathLst>
              <a:path w="2487924" h="2456260">
                <a:moveTo>
                  <a:pt x="0" y="0"/>
                </a:moveTo>
                <a:lnTo>
                  <a:pt x="2487925" y="0"/>
                </a:lnTo>
                <a:lnTo>
                  <a:pt x="2487925" y="2456260"/>
                </a:lnTo>
                <a:lnTo>
                  <a:pt x="0" y="2456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185768">
            <a:off x="639119" y="182240"/>
            <a:ext cx="1313732" cy="2656444"/>
          </a:xfrm>
          <a:custGeom>
            <a:avLst/>
            <a:gdLst/>
            <a:ahLst/>
            <a:cxnLst/>
            <a:rect l="l" t="t" r="r" b="b"/>
            <a:pathLst>
              <a:path w="1313732" h="2656444">
                <a:moveTo>
                  <a:pt x="0" y="0"/>
                </a:moveTo>
                <a:lnTo>
                  <a:pt x="1313733" y="0"/>
                </a:lnTo>
                <a:lnTo>
                  <a:pt x="1313733" y="2656444"/>
                </a:lnTo>
                <a:lnTo>
                  <a:pt x="0" y="2656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716280" y="3086100"/>
            <a:ext cx="1709547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4000"/>
              <a:buFont typeface="Roboto Black" panose="02000000000000000000"/>
              <a:buNone/>
            </a:pP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*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Hoạt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động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1: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Đề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xuất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ý </a:t>
            </a:r>
            <a:r>
              <a:rPr lang="en-US" sz="7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tưởng</a:t>
            </a:r>
            <a:r>
              <a:rPr lang="en-US" sz="7200" b="1" dirty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4000"/>
              <a:buFont typeface="Roboto Black" panose="02000000000000000000"/>
              <a:buNone/>
            </a:pPr>
            <a:r>
              <a:rPr lang="en-US" sz="7200" b="1" dirty="0" err="1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và</a:t>
            </a:r>
            <a:r>
              <a:rPr lang="en-US" sz="7200" b="1" dirty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cách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làm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thanh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cộng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trong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</a:t>
            </a:r>
            <a:r>
              <a:rPr lang="en-US" sz="7200" b="1" dirty="0" err="1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phạm</a:t>
            </a:r>
            <a:r>
              <a:rPr lang="en-US" sz="7200" b="1" dirty="0" smtClean="0">
                <a:solidFill>
                  <a:srgbClr val="833C0B"/>
                </a:solidFill>
                <a:latin typeface="Times New Roman" panose="02020603050405020304" pitchFamily="18" charset="0"/>
                <a:ea typeface="Roboto Black" panose="02000000000000000000"/>
                <a:cs typeface="Times New Roman" panose="02020603050405020304" pitchFamily="18" charset="0"/>
                <a:sym typeface="Roboto Black" panose="02000000000000000000"/>
              </a:rPr>
              <a:t> vi 20.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6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35063" y="3783807"/>
            <a:ext cx="3598070" cy="58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1028700"/>
            <a:ext cx="172974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800" b="1" dirty="0" smtClean="0">
                <a:solidFill>
                  <a:srgbClr val="00B050"/>
                </a:solidFill>
                <a:latin typeface="Roboto Black" charset="0"/>
              </a:rPr>
              <a:t>      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*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Hoạt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động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2:</a:t>
            </a:r>
          </a:p>
          <a:p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Thực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hành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làm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thanh</a:t>
            </a:r>
            <a:r>
              <a:rPr lang="en-US" sz="8000" b="1" dirty="0" smtClean="0">
                <a:solidFill>
                  <a:srgbClr val="00B050"/>
                </a:solidFill>
                <a:latin typeface="Roboto Black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Roboto Black" charset="0"/>
              </a:rPr>
              <a:t>cộng</a:t>
            </a:r>
            <a:endParaRPr lang="en-US" sz="8000" b="1" dirty="0">
              <a:solidFill>
                <a:srgbClr val="00B050"/>
              </a:solidFill>
              <a:latin typeface="Roboto Black" charset="0"/>
            </a:endParaRPr>
          </a:p>
        </p:txBody>
      </p:sp>
      <p:pic>
        <p:nvPicPr>
          <p:cNvPr id="5" name="WindyHill-VA-59412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895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47222E-6 2.83951E-6 L -3.47222E-6 -0.07207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0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18135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3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976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163</Words>
  <Application>Microsoft Office PowerPoint</Application>
  <PresentationFormat>Custom</PresentationFormat>
  <Paragraphs>24</Paragraphs>
  <Slides>20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Caladea</vt:lpstr>
      <vt:lpstr>Roboto</vt:lpstr>
      <vt:lpstr>Calibri</vt:lpstr>
      <vt:lpstr>Times New Roman</vt:lpstr>
      <vt:lpstr>Roboto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2006-08-16T00:00:00Z</dcterms:created>
  <dcterms:modified xsi:type="dcterms:W3CDTF">2024-09-27T13:16:21Z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6D8CD3E3740D49C3BED5EC27CCD71F20</vt:lpwstr>
  </property>
  <property fmtid="{D5CDD505-2E9C-101B-9397-08002B2CF9AE}" pid="3" name="KSOProductBuildVer">
    <vt:lpwstr>1033-11.2.0.11341</vt:lpwstr>
  </property>
</Properties>
</file>