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74" r:id="rId2"/>
    <p:sldId id="256" r:id="rId3"/>
    <p:sldId id="257" r:id="rId4"/>
    <p:sldId id="258" r:id="rId5"/>
    <p:sldId id="435" r:id="rId6"/>
    <p:sldId id="313" r:id="rId7"/>
    <p:sldId id="362" r:id="rId8"/>
    <p:sldId id="475" r:id="rId9"/>
    <p:sldId id="476" r:id="rId10"/>
    <p:sldId id="477" r:id="rId11"/>
    <p:sldId id="419" r:id="rId12"/>
    <p:sldId id="478" r:id="rId13"/>
    <p:sldId id="369" r:id="rId14"/>
    <p:sldId id="479" r:id="rId15"/>
    <p:sldId id="437" r:id="rId16"/>
    <p:sldId id="480" r:id="rId17"/>
    <p:sldId id="466" r:id="rId18"/>
    <p:sldId id="403" r:id="rId19"/>
    <p:sldId id="425" r:id="rId20"/>
    <p:sldId id="318" r:id="rId21"/>
    <p:sldId id="280" r:id="rId22"/>
    <p:sldId id="272" r:id="rId23"/>
  </p:sldIdLst>
  <p:sldSz cx="18288000" cy="10287000"/>
  <p:notesSz cx="6858000" cy="9144000"/>
  <p:embeddedFontLst>
    <p:embeddedFont>
      <p:font typeface="STXinwei" panose="02010800040101010101" pitchFamily="2" charset="-122"/>
      <p:regular r:id="rId25"/>
    </p:embeddedFont>
    <p:embeddedFont>
      <p:font typeface="ADLaM Display" panose="02010000000000000000" pitchFamily="2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Fredoka One" panose="02000000000000000000" pitchFamily="2" charset="0"/>
      <p:regular r:id="rId33"/>
    </p:embeddedFont>
    <p:embeddedFont>
      <p:font typeface="Jumble" panose="02000503000000020004" pitchFamily="2" charset="0"/>
      <p:regular r:id="rId34"/>
    </p:embeddedFont>
    <p:embeddedFont>
      <p:font typeface="Nunito Sans Regular" charset="0"/>
      <p:regular r:id="rId35"/>
    </p:embeddedFont>
    <p:embeddedFont>
      <p:font typeface="Open Sans Extra Bold" panose="020B0604020202020204" charset="0"/>
      <p:regular r:id="rId36"/>
    </p:embeddedFont>
    <p:embeddedFont>
      <p:font typeface="Sniglet" panose="020B0604020202020204" charset="0"/>
      <p:regular r:id="rId37"/>
    </p:embeddedFont>
    <p:embeddedFont>
      <p:font typeface="Tenor Sans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6600"/>
    <a:srgbClr val="FF00FF"/>
    <a:srgbClr val="66FF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50" autoAdjust="0"/>
    <p:restoredTop sz="85315" autoAdjust="0"/>
  </p:normalViewPr>
  <p:slideViewPr>
    <p:cSldViewPr>
      <p:cViewPr varScale="1">
        <p:scale>
          <a:sx n="43" d="100"/>
          <a:sy n="43" d="100"/>
        </p:scale>
        <p:origin x="778" y="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9358E-2277-4146-9E67-D24BFF36385B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F774B-2D99-4A84-BE05-FB7CB2702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66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https://www.youtube.com/watch?v=pqDEwPi7vxg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12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two students to work in pairs to peer-check their answers.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10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334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Answers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3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marR="6286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061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71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16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120015" lvl="0" indent="-28575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two children to read the speech bubbles for the class.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marR="120015" lvl="0" indent="-28575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Tell children they are going to look at the pictures and ask and answer questions about the monkey and the tiger using the words from the box to help them.</a:t>
            </a: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Tell children to follow the order of the pictures.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pairs, children take turns asking and answering questions (play music while doing the task)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775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Mime an activity for your friend to guess.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Read aloud the example speech bubbles.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pairs, children take turns miming activities, and asking and answering questions.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8521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943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44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photos and names with your students’ information.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433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https://www.youtube.com/watch?v=SRyFiVeNjWs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07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345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i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* </a:t>
            </a:r>
            <a:r>
              <a:rPr lang="en-US" sz="1800" b="1" i="0" dirty="0">
                <a:solidFill>
                  <a:srgbClr val="242021"/>
                </a:solidFill>
                <a:effectLst/>
                <a:latin typeface="MyriadPro-Light"/>
                <a:ea typeface="SimSun" panose="02010600030101010101" pitchFamily="2" charset="-122"/>
              </a:rPr>
              <a:t>Song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MyriadPro-Light"/>
                <a:ea typeface="SimSun" panose="02010600030101010101" pitchFamily="2" charset="-122"/>
              </a:rPr>
              <a:t>: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MyriadPro-Light"/>
                <a:ea typeface="SimSun" panose="02010600030101010101" pitchFamily="2" charset="-122"/>
              </a:rPr>
              <a:t> 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MyriadPro-Light"/>
                <a:ea typeface="SimSun" panose="02010600030101010101" pitchFamily="2" charset="-122"/>
              </a:rPr>
              <a:t>“Are the monkeys climbing?”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9334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MyriadPro-Light"/>
                <a:ea typeface="Times New Roman" panose="02020603050405020304" pitchFamily="18" charset="0"/>
              </a:rPr>
              <a:t>Ask the children to sing along with actions. </a:t>
            </a:r>
          </a:p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b="1" i="0" u="sng" dirty="0">
                <a:solidFill>
                  <a:srgbClr val="000000"/>
                </a:solidFill>
                <a:effectLst/>
                <a:latin typeface="MyriadPro-Light"/>
                <a:ea typeface="Times New Roman" panose="02020603050405020304" pitchFamily="18" charset="0"/>
              </a:rPr>
              <a:t>Song Actions</a:t>
            </a:r>
            <a:endParaRPr lang="en-US" sz="18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07315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Are the monkeys climbing?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reach up with your hands.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07315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Are the zebras running?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run on the spot.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07315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Are the tigers walking?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move your arms as if walking on four legs.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07315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Are the parrots talking?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make beaks with your fingers to show two birds talking.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07315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Are the penguins swimming?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mime swimming.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07315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Are the parrots flying?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flap your elbows as if flying.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07315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Are the lions sleeping?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mime sleeping.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3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55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Lead-in: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 the pictures in Exercise 1.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questions about the pictures, e.g.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animals can you see? What is on the tiger’s head? Is the tiger angry? Is the monkey scared? Does the tiger climb the tree? What is the tiger doing?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6286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80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Lead-in: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 the pictures in Exercise 1.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questions about the pictures, e.g.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animals can you see? What is on the tiger’s head? Is the tiger angry? Is the monkey scared? Does the tiger climb the tree? What is the tiger doing?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6286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033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Lead-in: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 the pictures in Exercise 1.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questions about the pictures, e.g.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animals can you see? What is on the tiger’s head? Is the tiger angry? Is the monkey scared? Does the tiger climb the tree? What is the tiger doing?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6286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7749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Lead-in: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 the pictures in Exercise 1.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questions about the pictures, e.g.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animals can you see? What is on the tiger’s head? Is the tiger angry? Is the monkey scared? Does the tiger climb the tree? What is the tiger doing?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6286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63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Tell children they are going to hear a recording of a boy talking about the pictures. They have to put the pictures in the order they hear them mentioned.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Track 78 for children to point to the correct pictures in order.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76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001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recording again, pausing after each part for children to write the number in the box.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5334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Answers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3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0" marR="6286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51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406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2.png"/><Relationship Id="rId4" Type="http://schemas.openxmlformats.org/officeDocument/2006/relationships/image" Target="../media/image6.png"/><Relationship Id="rId9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1.png"/><Relationship Id="rId5" Type="http://schemas.openxmlformats.org/officeDocument/2006/relationships/image" Target="../media/image7.png"/><Relationship Id="rId10" Type="http://schemas.openxmlformats.org/officeDocument/2006/relationships/image" Target="../media/image32.png"/><Relationship Id="rId4" Type="http://schemas.openxmlformats.org/officeDocument/2006/relationships/image" Target="../media/image6.png"/><Relationship Id="rId9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29.png"/><Relationship Id="rId2" Type="http://schemas.openxmlformats.org/officeDocument/2006/relationships/audio" Target="../media/media2.mp3"/><Relationship Id="rId16" Type="http://schemas.openxmlformats.org/officeDocument/2006/relationships/image" Target="../media/image26.png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11" Type="http://schemas.openxmlformats.org/officeDocument/2006/relationships/image" Target="../media/image24.svg"/><Relationship Id="rId5" Type="http://schemas.openxmlformats.org/officeDocument/2006/relationships/image" Target="../media/image5.png"/><Relationship Id="rId15" Type="http://schemas.openxmlformats.org/officeDocument/2006/relationships/image" Target="../media/image31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9.png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11" Type="http://schemas.openxmlformats.org/officeDocument/2006/relationships/image" Target="../media/image26.png"/><Relationship Id="rId5" Type="http://schemas.openxmlformats.org/officeDocument/2006/relationships/image" Target="../media/image5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4.png"/><Relationship Id="rId4" Type="http://schemas.openxmlformats.org/officeDocument/2006/relationships/image" Target="../media/image6.png"/><Relationship Id="rId9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9.png"/><Relationship Id="rId5" Type="http://schemas.openxmlformats.org/officeDocument/2006/relationships/image" Target="../media/image7.png"/><Relationship Id="rId10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openxmlformats.org/officeDocument/2006/relationships/image" Target="../media/image2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28.png"/><Relationship Id="rId4" Type="http://schemas.openxmlformats.org/officeDocument/2006/relationships/image" Target="../media/image5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29.png"/><Relationship Id="rId17" Type="http://schemas.openxmlformats.org/officeDocument/2006/relationships/image" Target="../media/image26.png"/><Relationship Id="rId2" Type="http://schemas.openxmlformats.org/officeDocument/2006/relationships/audio" Target="../media/media3.mp3"/><Relationship Id="rId16" Type="http://schemas.openxmlformats.org/officeDocument/2006/relationships/image" Target="../media/image33.png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11" Type="http://schemas.openxmlformats.org/officeDocument/2006/relationships/image" Target="../media/image24.svg"/><Relationship Id="rId5" Type="http://schemas.openxmlformats.org/officeDocument/2006/relationships/image" Target="../media/image5.png"/><Relationship Id="rId15" Type="http://schemas.openxmlformats.org/officeDocument/2006/relationships/image" Target="../media/image36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9.png"/><Relationship Id="rId1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8.jpeg"/><Relationship Id="rId4" Type="http://schemas.openxmlformats.org/officeDocument/2006/relationships/image" Target="../media/image6.png"/><Relationship Id="rId9" Type="http://schemas.openxmlformats.org/officeDocument/2006/relationships/image" Target="../media/image2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43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2.png"/><Relationship Id="rId5" Type="http://schemas.openxmlformats.org/officeDocument/2006/relationships/image" Target="../media/image7.png"/><Relationship Id="rId10" Type="http://schemas.openxmlformats.org/officeDocument/2006/relationships/image" Target="../media/image41.jpeg"/><Relationship Id="rId4" Type="http://schemas.openxmlformats.org/officeDocument/2006/relationships/image" Target="../media/image6.png"/><Relationship Id="rId9" Type="http://schemas.openxmlformats.org/officeDocument/2006/relationships/image" Target="../media/image40.jpeg"/><Relationship Id="rId14" Type="http://schemas.openxmlformats.org/officeDocument/2006/relationships/image" Target="../media/image4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56.png"/><Relationship Id="rId18" Type="http://schemas.openxmlformats.org/officeDocument/2006/relationships/image" Target="../media/image3.png"/><Relationship Id="rId3" Type="http://schemas.openxmlformats.org/officeDocument/2006/relationships/image" Target="../media/image46.png"/><Relationship Id="rId21" Type="http://schemas.openxmlformats.org/officeDocument/2006/relationships/image" Target="../media/image6.pn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17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9.sv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24" Type="http://schemas.openxmlformats.org/officeDocument/2006/relationships/image" Target="../media/image9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0.png"/><Relationship Id="rId10" Type="http://schemas.openxmlformats.org/officeDocument/2006/relationships/image" Target="../media/image53.svg"/><Relationship Id="rId19" Type="http://schemas.openxmlformats.org/officeDocument/2006/relationships/image" Target="../media/image4.png"/><Relationship Id="rId4" Type="http://schemas.openxmlformats.org/officeDocument/2006/relationships/image" Target="../media/image47.svg"/><Relationship Id="rId9" Type="http://schemas.openxmlformats.org/officeDocument/2006/relationships/image" Target="../media/image52.png"/><Relationship Id="rId14" Type="http://schemas.openxmlformats.org/officeDocument/2006/relationships/image" Target="../media/image57.svg"/><Relationship Id="rId2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8.png"/><Relationship Id="rId3" Type="http://schemas.openxmlformats.org/officeDocument/2006/relationships/image" Target="../media/image16.svg"/><Relationship Id="rId7" Type="http://schemas.openxmlformats.org/officeDocument/2006/relationships/image" Target="../media/image20.png"/><Relationship Id="rId12" Type="http://schemas.openxmlformats.org/officeDocument/2006/relationships/image" Target="../media/image7.png"/><Relationship Id="rId17" Type="http://schemas.openxmlformats.org/officeDocument/2006/relationships/image" Target="../media/image4.png"/><Relationship Id="rId2" Type="http://schemas.openxmlformats.org/officeDocument/2006/relationships/image" Target="../media/image15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11" Type="http://schemas.openxmlformats.org/officeDocument/2006/relationships/image" Target="../media/image6.png"/><Relationship Id="rId5" Type="http://schemas.openxmlformats.org/officeDocument/2006/relationships/image" Target="../media/image18.svg"/><Relationship Id="rId15" Type="http://schemas.openxmlformats.org/officeDocument/2006/relationships/image" Target="../media/image2.jpeg"/><Relationship Id="rId10" Type="http://schemas.openxmlformats.org/officeDocument/2006/relationships/image" Target="../media/image5.png"/><Relationship Id="rId4" Type="http://schemas.openxmlformats.org/officeDocument/2006/relationships/image" Target="../media/image17.png"/><Relationship Id="rId9" Type="http://schemas.openxmlformats.org/officeDocument/2006/relationships/image" Target="../media/image22.gif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24.svg"/><Relationship Id="rId5" Type="http://schemas.openxmlformats.org/officeDocument/2006/relationships/image" Target="../media/image5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28.png"/><Relationship Id="rId4" Type="http://schemas.openxmlformats.org/officeDocument/2006/relationships/image" Target="../media/image5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9.png"/><Relationship Id="rId4" Type="http://schemas.openxmlformats.org/officeDocument/2006/relationships/image" Target="../media/image6.png"/><Relationship Id="rId9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0.png"/><Relationship Id="rId4" Type="http://schemas.openxmlformats.org/officeDocument/2006/relationships/image" Target="../media/image6.png"/><Relationship Id="rId9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156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49653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392348" y="463872"/>
            <a:ext cx="7751652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Answer.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48987" y="1066880"/>
            <a:ext cx="1397084" cy="1397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066657-7B3E-13A7-8002-E6BD2F6775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10000" y="3092739"/>
            <a:ext cx="9942735" cy="63751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9778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49653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773762" y="1183448"/>
            <a:ext cx="7924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Point.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73570" y="1183448"/>
            <a:ext cx="1397084" cy="1397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D2EAF6-DDD1-43E2-3E21-D6B3CBBCED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75503" y="6488633"/>
            <a:ext cx="5394273" cy="34587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EDF79A-E2A4-9614-DE51-91083A2D29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2963" y="6488633"/>
            <a:ext cx="5275741" cy="34561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31CEF6-0F78-1D8E-A400-5185DB2828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91000" y="2655080"/>
            <a:ext cx="5275741" cy="34451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EB1C12-8BA2-5063-F83F-7DA3542437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10781" y="2563872"/>
            <a:ext cx="5275742" cy="35363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035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49653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056678" y="361585"/>
            <a:ext cx="13922921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again and Write numbers. 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48987" y="1066880"/>
            <a:ext cx="1397084" cy="1397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A072B6-9D7F-5BB8-16F2-18593F6DE0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29400" y="2597479"/>
            <a:ext cx="5275741" cy="34451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066657-7B3E-13A7-8002-E6BD2F6775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115800" y="6416701"/>
            <a:ext cx="5394273" cy="34587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E8398D-9242-9194-BE20-5F67FD96413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303317" y="2515448"/>
            <a:ext cx="5275742" cy="35363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AB4F0A-C6DC-9673-CB1F-03E1109149C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06129" y="6469288"/>
            <a:ext cx="5275741" cy="34561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8" name="Group 8">
            <a:extLst>
              <a:ext uri="{FF2B5EF4-FFF2-40B4-BE49-F238E27FC236}">
                <a16:creationId xmlns:a16="http://schemas.microsoft.com/office/drawing/2014/main" id="{175BACB0-DF0C-0881-3424-85C706704354}"/>
              </a:ext>
            </a:extLst>
          </p:cNvPr>
          <p:cNvGrpSpPr/>
          <p:nvPr/>
        </p:nvGrpSpPr>
        <p:grpSpPr>
          <a:xfrm>
            <a:off x="1454482" y="2956630"/>
            <a:ext cx="3687779" cy="2929317"/>
            <a:chOff x="-1243201" y="-1827625"/>
            <a:chExt cx="7205848" cy="7204800"/>
          </a:xfrm>
          <a:solidFill>
            <a:schemeClr val="accent3">
              <a:lumMod val="50000"/>
            </a:schemeClr>
          </a:solidFill>
        </p:grpSpPr>
        <p:grpSp>
          <p:nvGrpSpPr>
            <p:cNvPr id="20" name="Group 9">
              <a:extLst>
                <a:ext uri="{FF2B5EF4-FFF2-40B4-BE49-F238E27FC236}">
                  <a16:creationId xmlns:a16="http://schemas.microsoft.com/office/drawing/2014/main" id="{05E5BB42-D20C-542F-917F-4A4DFF1D918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243201" y="-1827625"/>
              <a:ext cx="7205848" cy="7204800"/>
              <a:chOff x="-1128415" y="-1658878"/>
              <a:chExt cx="6540524" cy="6539573"/>
            </a:xfrm>
            <a:grpFill/>
          </p:grpSpPr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1721EFC3-0D08-BEAB-C708-A2AC822373D2}"/>
                  </a:ext>
                </a:extLst>
              </p:cNvPr>
              <p:cNvSpPr/>
              <p:nvPr/>
            </p:nvSpPr>
            <p:spPr>
              <a:xfrm>
                <a:off x="-1128415" y="-1658878"/>
                <a:ext cx="6540524" cy="6539573"/>
              </a:xfrm>
              <a:custGeom>
                <a:avLst/>
                <a:gdLst/>
                <a:ahLst/>
                <a:cxnLst/>
                <a:rect l="l" t="t" r="r" b="b"/>
                <a:pathLst>
                  <a:path w="6540525" h="6539573">
                    <a:moveTo>
                      <a:pt x="5684545" y="1101865"/>
                    </a:moveTo>
                    <a:cubicBezTo>
                      <a:pt x="5560364" y="886829"/>
                      <a:pt x="5335181" y="766521"/>
                      <a:pt x="5103533" y="766356"/>
                    </a:cubicBezTo>
                    <a:lnTo>
                      <a:pt x="5103571" y="766318"/>
                    </a:lnTo>
                    <a:cubicBezTo>
                      <a:pt x="4871923" y="766115"/>
                      <a:pt x="4646701" y="645821"/>
                      <a:pt x="4522559" y="430810"/>
                    </a:cubicBezTo>
                    <a:cubicBezTo>
                      <a:pt x="4337317" y="109919"/>
                      <a:pt x="3927030" y="0"/>
                      <a:pt x="3606140" y="185281"/>
                    </a:cubicBezTo>
                    <a:lnTo>
                      <a:pt x="3606089" y="185319"/>
                    </a:lnTo>
                    <a:lnTo>
                      <a:pt x="3606089" y="185115"/>
                    </a:lnTo>
                    <a:cubicBezTo>
                      <a:pt x="3406788" y="299936"/>
                      <a:pt x="3153854" y="309029"/>
                      <a:pt x="2939771" y="187630"/>
                    </a:cubicBezTo>
                    <a:cubicBezTo>
                      <a:pt x="2836743" y="126902"/>
                      <a:pt x="2719296" y="94958"/>
                      <a:pt x="2599703" y="95136"/>
                    </a:cubicBezTo>
                    <a:cubicBezTo>
                      <a:pt x="2351405" y="95136"/>
                      <a:pt x="2134641" y="230048"/>
                      <a:pt x="2018614" y="430568"/>
                    </a:cubicBezTo>
                    <a:lnTo>
                      <a:pt x="2018614" y="430530"/>
                    </a:lnTo>
                    <a:cubicBezTo>
                      <a:pt x="1902625" y="631012"/>
                      <a:pt x="1685811" y="765925"/>
                      <a:pt x="1437551" y="765925"/>
                    </a:cubicBezTo>
                    <a:cubicBezTo>
                      <a:pt x="1067029" y="765925"/>
                      <a:pt x="766686" y="1066267"/>
                      <a:pt x="766686" y="1436789"/>
                    </a:cubicBezTo>
                    <a:lnTo>
                      <a:pt x="766686" y="1436866"/>
                    </a:lnTo>
                    <a:lnTo>
                      <a:pt x="766483" y="1436789"/>
                    </a:lnTo>
                    <a:cubicBezTo>
                      <a:pt x="766280" y="1666672"/>
                      <a:pt x="647802" y="1890154"/>
                      <a:pt x="435902" y="2014906"/>
                    </a:cubicBezTo>
                    <a:cubicBezTo>
                      <a:pt x="331646" y="2073744"/>
                      <a:pt x="245134" y="2159541"/>
                      <a:pt x="185433" y="2263305"/>
                    </a:cubicBezTo>
                    <a:cubicBezTo>
                      <a:pt x="61277" y="2478367"/>
                      <a:pt x="69723" y="2733523"/>
                      <a:pt x="185395" y="2934246"/>
                    </a:cubicBezTo>
                    <a:lnTo>
                      <a:pt x="185357" y="2934246"/>
                    </a:lnTo>
                    <a:cubicBezTo>
                      <a:pt x="300939" y="3134932"/>
                      <a:pt x="309385" y="3390113"/>
                      <a:pt x="185230" y="3605149"/>
                    </a:cubicBezTo>
                    <a:cubicBezTo>
                      <a:pt x="0" y="3926002"/>
                      <a:pt x="109906" y="4336288"/>
                      <a:pt x="430797" y="4521569"/>
                    </a:cubicBezTo>
                    <a:lnTo>
                      <a:pt x="430835" y="4521607"/>
                    </a:lnTo>
                    <a:lnTo>
                      <a:pt x="430708" y="4521695"/>
                    </a:lnTo>
                    <a:cubicBezTo>
                      <a:pt x="631228" y="4637634"/>
                      <a:pt x="766077" y="4854448"/>
                      <a:pt x="766077" y="5102746"/>
                    </a:cubicBezTo>
                    <a:cubicBezTo>
                      <a:pt x="766077" y="5473268"/>
                      <a:pt x="1066419" y="5773611"/>
                      <a:pt x="1436929" y="5773611"/>
                    </a:cubicBezTo>
                    <a:cubicBezTo>
                      <a:pt x="1685239" y="5773611"/>
                      <a:pt x="1901965" y="5908497"/>
                      <a:pt x="2018030" y="6109018"/>
                    </a:cubicBezTo>
                    <a:cubicBezTo>
                      <a:pt x="2134019" y="6309449"/>
                      <a:pt x="2350821" y="6444425"/>
                      <a:pt x="2599093" y="6444425"/>
                    </a:cubicBezTo>
                    <a:cubicBezTo>
                      <a:pt x="2718685" y="6444579"/>
                      <a:pt x="2836127" y="6412633"/>
                      <a:pt x="2939161" y="6351918"/>
                    </a:cubicBezTo>
                    <a:cubicBezTo>
                      <a:pt x="3153194" y="6230544"/>
                      <a:pt x="3406191" y="6239637"/>
                      <a:pt x="3605479" y="6354496"/>
                    </a:cubicBezTo>
                    <a:lnTo>
                      <a:pt x="3605479" y="6354255"/>
                    </a:lnTo>
                    <a:lnTo>
                      <a:pt x="3605517" y="6354331"/>
                    </a:lnTo>
                    <a:cubicBezTo>
                      <a:pt x="3926408" y="6539573"/>
                      <a:pt x="4336694" y="6429617"/>
                      <a:pt x="4521987" y="6108764"/>
                    </a:cubicBezTo>
                    <a:cubicBezTo>
                      <a:pt x="4646130" y="5893766"/>
                      <a:pt x="4871314" y="5773446"/>
                      <a:pt x="5102961" y="5773281"/>
                    </a:cubicBezTo>
                    <a:lnTo>
                      <a:pt x="5102911" y="5773192"/>
                    </a:lnTo>
                    <a:cubicBezTo>
                      <a:pt x="5334558" y="5773027"/>
                      <a:pt x="5559780" y="5652707"/>
                      <a:pt x="5683885" y="5437709"/>
                    </a:cubicBezTo>
                    <a:cubicBezTo>
                      <a:pt x="5745010" y="5331855"/>
                      <a:pt x="5774017" y="5216234"/>
                      <a:pt x="5773890" y="5102213"/>
                    </a:cubicBezTo>
                    <a:lnTo>
                      <a:pt x="5773979" y="5102290"/>
                    </a:lnTo>
                    <a:cubicBezTo>
                      <a:pt x="5774182" y="4878846"/>
                      <a:pt x="5886145" y="4661358"/>
                      <a:pt x="6087059" y="4534828"/>
                    </a:cubicBezTo>
                    <a:cubicBezTo>
                      <a:pt x="6195364" y="4477881"/>
                      <a:pt x="6289357" y="4390620"/>
                      <a:pt x="6355029" y="4276866"/>
                    </a:cubicBezTo>
                    <a:cubicBezTo>
                      <a:pt x="6479222" y="4061753"/>
                      <a:pt x="6470777" y="3806572"/>
                      <a:pt x="6355118" y="3605886"/>
                    </a:cubicBezTo>
                    <a:lnTo>
                      <a:pt x="6355156" y="3605886"/>
                    </a:lnTo>
                    <a:cubicBezTo>
                      <a:pt x="6239535" y="3405201"/>
                      <a:pt x="6231077" y="3150020"/>
                      <a:pt x="6355245" y="2934971"/>
                    </a:cubicBezTo>
                    <a:cubicBezTo>
                      <a:pt x="6540525" y="2614080"/>
                      <a:pt x="6430568" y="2203832"/>
                      <a:pt x="6109677" y="2018552"/>
                    </a:cubicBezTo>
                    <a:lnTo>
                      <a:pt x="6109627" y="2018501"/>
                    </a:lnTo>
                    <a:lnTo>
                      <a:pt x="6109754" y="2018463"/>
                    </a:lnTo>
                    <a:cubicBezTo>
                      <a:pt x="5910847" y="1903375"/>
                      <a:pt x="5776557" y="1689088"/>
                      <a:pt x="5774436" y="1443267"/>
                    </a:cubicBezTo>
                    <a:cubicBezTo>
                      <a:pt x="5775604" y="1327265"/>
                      <a:pt x="5746686" y="1209536"/>
                      <a:pt x="5684545" y="1101865"/>
                    </a:cubicBezTo>
                  </a:path>
                </a:pathLst>
              </a:custGeom>
              <a:grpFill/>
            </p:spPr>
          </p:sp>
        </p:grpSp>
        <p:sp>
          <p:nvSpPr>
            <p:cNvPr id="21" name="TextBox 11">
              <a:extLst>
                <a:ext uri="{FF2B5EF4-FFF2-40B4-BE49-F238E27FC236}">
                  <a16:creationId xmlns:a16="http://schemas.microsoft.com/office/drawing/2014/main" id="{AD43667B-AF52-41E8-6D82-10471EABB316}"/>
                </a:ext>
              </a:extLst>
            </p:cNvPr>
            <p:cNvSpPr txBox="1"/>
            <p:nvPr/>
          </p:nvSpPr>
          <p:spPr>
            <a:xfrm>
              <a:off x="23710" y="-209453"/>
              <a:ext cx="4253306" cy="3633561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9600" b="1" dirty="0">
                  <a:solidFill>
                    <a:schemeClr val="bg1"/>
                  </a:solidFill>
                  <a:latin typeface="Open Sans Extra Bold"/>
                </a:rPr>
                <a:t>49</a:t>
              </a:r>
            </a:p>
          </p:txBody>
        </p:sp>
      </p:grpSp>
      <p:pic>
        <p:nvPicPr>
          <p:cNvPr id="23" name="Track 078">
            <a:hlinkClick r:id="" action="ppaction://media"/>
            <a:extLst>
              <a:ext uri="{FF2B5EF4-FFF2-40B4-BE49-F238E27FC236}">
                <a16:creationId xmlns:a16="http://schemas.microsoft.com/office/drawing/2014/main" id="{26DFF31C-E7AB-FB1D-3A3E-165E98D011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23177" y="6469287"/>
            <a:ext cx="1908555" cy="190855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47845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927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A0978FD-5842-7AAA-EFA3-14E3332C52CE}"/>
              </a:ext>
            </a:extLst>
          </p:cNvPr>
          <p:cNvSpPr txBox="1"/>
          <p:nvPr/>
        </p:nvSpPr>
        <p:spPr>
          <a:xfrm>
            <a:off x="9842664" y="3521199"/>
            <a:ext cx="7383325" cy="1423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  <a:spcBef>
                <a:spcPct val="0"/>
              </a:spcBef>
            </a:pPr>
            <a:r>
              <a:rPr lang="en-US" sz="8000" dirty="0">
                <a:solidFill>
                  <a:schemeClr val="accent3">
                    <a:lumMod val="50000"/>
                  </a:schemeClr>
                </a:solidFill>
                <a:latin typeface="Fredoka One"/>
              </a:rPr>
              <a:t>Work in Pairs.</a:t>
            </a:r>
          </a:p>
        </p:txBody>
      </p:sp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2B773937-DFB7-C081-BA47-EC3C64CE9F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3000" y="2628900"/>
            <a:ext cx="9012053" cy="6398099"/>
          </a:xfrm>
          <a:prstGeom prst="rect">
            <a:avLst/>
          </a:prstGeom>
        </p:spPr>
      </p:pic>
      <p:pic>
        <p:nvPicPr>
          <p:cNvPr id="6" name="noisesoul-smile-music-by-sound-gallery-by-dmitry-taras-9629">
            <a:hlinkClick r:id="" action="ppaction://media"/>
            <a:extLst>
              <a:ext uri="{FF2B5EF4-FFF2-40B4-BE49-F238E27FC236}">
                <a16:creationId xmlns:a16="http://schemas.microsoft.com/office/drawing/2014/main" id="{5D73A354-F157-A08B-937B-D3CBCD887E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420600" y="5676900"/>
            <a:ext cx="2352508" cy="235250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4257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49653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849368" y="392261"/>
            <a:ext cx="4768820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see!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48987" y="1066880"/>
            <a:ext cx="1397084" cy="139708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7CB7BA0-18AF-1221-BFCC-B79A97194D13}"/>
              </a:ext>
            </a:extLst>
          </p:cNvPr>
          <p:cNvGrpSpPr/>
          <p:nvPr/>
        </p:nvGrpSpPr>
        <p:grpSpPr>
          <a:xfrm>
            <a:off x="2649247" y="2507848"/>
            <a:ext cx="13721877" cy="7367841"/>
            <a:chOff x="4260307" y="2069506"/>
            <a:chExt cx="13721877" cy="736784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2BBA228-8644-9E10-97FF-ED080F628F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61384"/>
            <a:stretch/>
          </p:blipFill>
          <p:spPr>
            <a:xfrm>
              <a:off x="4260307" y="2069506"/>
              <a:ext cx="6856984" cy="736784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D64282A-2D65-1ECA-E4CA-5987304C15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61384"/>
            <a:stretch/>
          </p:blipFill>
          <p:spPr>
            <a:xfrm>
              <a:off x="11125200" y="2069506"/>
              <a:ext cx="6856984" cy="7367841"/>
            </a:xfrm>
            <a:prstGeom prst="rect">
              <a:avLst/>
            </a:prstGeom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0A6A3232-6149-1E54-30BB-E0C73308A19E}"/>
              </a:ext>
            </a:extLst>
          </p:cNvPr>
          <p:cNvSpPr/>
          <p:nvPr/>
        </p:nvSpPr>
        <p:spPr>
          <a:xfrm>
            <a:off x="8854141" y="8938706"/>
            <a:ext cx="4940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D9326CF-37E4-F43A-45A6-EA346A7B8B0E}"/>
              </a:ext>
            </a:extLst>
          </p:cNvPr>
          <p:cNvSpPr/>
          <p:nvPr/>
        </p:nvSpPr>
        <p:spPr>
          <a:xfrm>
            <a:off x="8914401" y="5268438"/>
            <a:ext cx="5918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C03B7FD-99E4-B771-FD89-48C65DDABD9F}"/>
              </a:ext>
            </a:extLst>
          </p:cNvPr>
          <p:cNvSpPr/>
          <p:nvPr/>
        </p:nvSpPr>
        <p:spPr>
          <a:xfrm>
            <a:off x="15515411" y="8938706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D2C4E5D-5875-3A0E-11F9-91FA5695433F}"/>
              </a:ext>
            </a:extLst>
          </p:cNvPr>
          <p:cNvSpPr/>
          <p:nvPr/>
        </p:nvSpPr>
        <p:spPr>
          <a:xfrm>
            <a:off x="15490564" y="5249942"/>
            <a:ext cx="6190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584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824807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95687" y="1260964"/>
            <a:ext cx="1397084" cy="13970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F7D0A5B-3743-DDB4-F117-C5B4D999EB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388190">
            <a:off x="454478" y="2782008"/>
            <a:ext cx="5786806" cy="37909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431345A-185F-96FB-090B-083514BDB6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347498">
            <a:off x="4792793" y="6225435"/>
            <a:ext cx="5447719" cy="35574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CF3D9DF-B64C-3999-D591-212F4AAC42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001858">
            <a:off x="9477699" y="2426369"/>
            <a:ext cx="5475573" cy="35108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BC4EDE-BABF-79C0-F8F5-8FCB250BB3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782840">
            <a:off x="12116306" y="6166254"/>
            <a:ext cx="5049505" cy="33847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TextBox 6">
            <a:extLst>
              <a:ext uri="{FF2B5EF4-FFF2-40B4-BE49-F238E27FC236}">
                <a16:creationId xmlns:a16="http://schemas.microsoft.com/office/drawing/2014/main" id="{FEFD6F28-DA04-B64F-A2C8-BD51777F11E9}"/>
              </a:ext>
            </a:extLst>
          </p:cNvPr>
          <p:cNvSpPr txBox="1"/>
          <p:nvPr/>
        </p:nvSpPr>
        <p:spPr>
          <a:xfrm>
            <a:off x="849368" y="392261"/>
            <a:ext cx="11723632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Retell the story.</a:t>
            </a:r>
          </a:p>
        </p:txBody>
      </p:sp>
    </p:spTree>
    <p:extLst>
      <p:ext uri="{BB962C8B-B14F-4D97-AF65-F5344CB8AC3E}">
        <p14:creationId xmlns:p14="http://schemas.microsoft.com/office/powerpoint/2010/main" val="410888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977" y="1349528"/>
            <a:ext cx="7924800" cy="7924800"/>
          </a:xfrm>
          <a:prstGeom prst="rect">
            <a:avLst/>
          </a:prstGeom>
        </p:spPr>
      </p:pic>
      <p:pic>
        <p:nvPicPr>
          <p:cNvPr id="4" name="Picture 3" descr="A cartoon of a penguin&#10;&#10;Description automatically generated">
            <a:extLst>
              <a:ext uri="{FF2B5EF4-FFF2-40B4-BE49-F238E27FC236}">
                <a16:creationId xmlns:a16="http://schemas.microsoft.com/office/drawing/2014/main" id="{2DB7F16B-6FA3-D554-FC0E-57F39C4A32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485">
            <a:off x="-146128" y="7434272"/>
            <a:ext cx="2833492" cy="283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66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49653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066726" y="271273"/>
            <a:ext cx="998227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Look, Ask and Answer.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86356" y="825164"/>
            <a:ext cx="1397084" cy="1397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437365-8E73-8C06-F45E-EC03057CC7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03951" y="2725888"/>
            <a:ext cx="5862857" cy="38285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B419EC-D625-05C2-BF5A-FE1F11A8B2A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25313" r="50000" b="3516"/>
          <a:stretch/>
        </p:blipFill>
        <p:spPr>
          <a:xfrm>
            <a:off x="-852518" y="3323311"/>
            <a:ext cx="3452778" cy="44519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402BE24-D7CB-EEF8-00BF-04237F841D3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4901" b="93069" l="54260" r="88565">
                        <a14:foregroundMark x1="60314" y1="38614" x2="72646" y2="34901"/>
                        <a14:foregroundMark x1="72646" y1="34901" x2="80717" y2="38861"/>
                      </a14:backgroundRemoval>
                    </a14:imgEffect>
                  </a14:imgLayer>
                </a14:imgProps>
              </a:ext>
            </a:extLst>
          </a:blip>
          <a:srcRect l="50000" t="32178" r="6951"/>
          <a:stretch/>
        </p:blipFill>
        <p:spPr>
          <a:xfrm>
            <a:off x="15624924" y="5434582"/>
            <a:ext cx="2682780" cy="382854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B179870-A06C-0201-4426-3234C8A05CAA}"/>
              </a:ext>
            </a:extLst>
          </p:cNvPr>
          <p:cNvGrpSpPr/>
          <p:nvPr/>
        </p:nvGrpSpPr>
        <p:grpSpPr>
          <a:xfrm>
            <a:off x="873870" y="7270158"/>
            <a:ext cx="10203705" cy="1747160"/>
            <a:chOff x="1549228" y="4317851"/>
            <a:chExt cx="6933191" cy="946279"/>
          </a:xfrm>
        </p:grpSpPr>
        <p:sp>
          <p:nvSpPr>
            <p:cNvPr id="21" name="Thought Bubble: Cloud 20">
              <a:extLst>
                <a:ext uri="{FF2B5EF4-FFF2-40B4-BE49-F238E27FC236}">
                  <a16:creationId xmlns:a16="http://schemas.microsoft.com/office/drawing/2014/main" id="{90B22746-D17D-0DF9-E1F9-4194978BDBAA}"/>
                </a:ext>
              </a:extLst>
            </p:cNvPr>
            <p:cNvSpPr/>
            <p:nvPr/>
          </p:nvSpPr>
          <p:spPr>
            <a:xfrm>
              <a:off x="1549228" y="4317851"/>
              <a:ext cx="6861999" cy="946279"/>
            </a:xfrm>
            <a:prstGeom prst="cloudCallout">
              <a:avLst>
                <a:gd name="adj1" fmla="val -30554"/>
                <a:gd name="adj2" fmla="val -260811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24C8C1A-C2EE-EF3F-AF24-A396A0A314F2}"/>
                </a:ext>
              </a:extLst>
            </p:cNvPr>
            <p:cNvSpPr/>
            <p:nvPr/>
          </p:nvSpPr>
          <p:spPr>
            <a:xfrm>
              <a:off x="2341791" y="4485726"/>
              <a:ext cx="6140628" cy="5102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457200" marR="0" algn="just">
                <a:lnSpc>
                  <a:spcPct val="107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800" kern="0" dirty="0">
                  <a:solidFill>
                    <a:srgbClr val="242021"/>
                  </a:solidFill>
                  <a:latin typeface="Calibri Light" panose="020F0302020204030204" pitchFamily="34" charset="0"/>
                  <a:ea typeface="Times New Roman" panose="02020603050405020304" pitchFamily="18" charset="0"/>
                </a:rPr>
                <a:t>_____ </a:t>
              </a:r>
              <a:r>
                <a:rPr lang="en-US" sz="5400" b="1" kern="0" dirty="0">
                  <a:solidFill>
                    <a:srgbClr val="242021"/>
                  </a:solidFill>
                  <a:latin typeface="Calibri Light" panose="020F0302020204030204" pitchFamily="34" charset="0"/>
                  <a:ea typeface="Times New Roman" panose="02020603050405020304" pitchFamily="18" charset="0"/>
                </a:rPr>
                <a:t>the monkey sleeping?</a:t>
              </a:r>
              <a:endParaRPr lang="en-US" sz="5400" b="1" kern="0" dirty="0">
                <a:solidFill>
                  <a:srgbClr val="24202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AA45023-B75B-1555-CD50-936F39182D4F}"/>
              </a:ext>
            </a:extLst>
          </p:cNvPr>
          <p:cNvGrpSpPr/>
          <p:nvPr/>
        </p:nvGrpSpPr>
        <p:grpSpPr>
          <a:xfrm>
            <a:off x="9014704" y="8305210"/>
            <a:ext cx="7402016" cy="1597470"/>
            <a:chOff x="6268140" y="5324884"/>
            <a:chExt cx="4520641" cy="908820"/>
          </a:xfrm>
        </p:grpSpPr>
        <p:sp>
          <p:nvSpPr>
            <p:cNvPr id="24" name="Thought Bubble: Cloud 23">
              <a:extLst>
                <a:ext uri="{FF2B5EF4-FFF2-40B4-BE49-F238E27FC236}">
                  <a16:creationId xmlns:a16="http://schemas.microsoft.com/office/drawing/2014/main" id="{39DD8EBA-66FA-C8A4-582A-FF4EFC175D88}"/>
                </a:ext>
              </a:extLst>
            </p:cNvPr>
            <p:cNvSpPr/>
            <p:nvPr/>
          </p:nvSpPr>
          <p:spPr>
            <a:xfrm>
              <a:off x="6268140" y="5324884"/>
              <a:ext cx="4520641" cy="908820"/>
            </a:xfrm>
            <a:prstGeom prst="cloudCallout">
              <a:avLst>
                <a:gd name="adj1" fmla="val 44574"/>
                <a:gd name="adj2" fmla="val -221145"/>
              </a:avLst>
            </a:prstGeom>
            <a:solidFill>
              <a:srgbClr val="C0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F326A83-9FDB-89E2-12A0-FACF04B563F5}"/>
                </a:ext>
              </a:extLst>
            </p:cNvPr>
            <p:cNvSpPr/>
            <p:nvPr/>
          </p:nvSpPr>
          <p:spPr>
            <a:xfrm>
              <a:off x="7650066" y="5510918"/>
              <a:ext cx="2293484" cy="4822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457200" marR="0" algn="just">
                <a:lnSpc>
                  <a:spcPct val="107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800" b="1" kern="0" dirty="0">
                  <a:solidFill>
                    <a:schemeClr val="bg1"/>
                  </a:solidFill>
                  <a:latin typeface="Calibri Light" panose="020F0302020204030204" pitchFamily="34" charset="0"/>
                  <a:ea typeface="Times New Roman" panose="02020603050405020304" pitchFamily="18" charset="0"/>
                </a:rPr>
                <a:t>____, it isn’t.</a:t>
              </a:r>
              <a:endParaRPr lang="en-US" sz="4800" b="1" kern="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114004F1-1F36-BA57-64F7-242E29894C5D}"/>
              </a:ext>
            </a:extLst>
          </p:cNvPr>
          <p:cNvSpPr/>
          <p:nvPr/>
        </p:nvSpPr>
        <p:spPr>
          <a:xfrm>
            <a:off x="11683895" y="8594384"/>
            <a:ext cx="156582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No</a:t>
            </a:r>
            <a:endParaRPr lang="en-US" sz="48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0B98A0-45A7-CC5F-60E3-E24BEB3D6F95}"/>
              </a:ext>
            </a:extLst>
          </p:cNvPr>
          <p:cNvSpPr/>
          <p:nvPr/>
        </p:nvSpPr>
        <p:spPr>
          <a:xfrm>
            <a:off x="2955055" y="7635641"/>
            <a:ext cx="93013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Is</a:t>
            </a:r>
            <a:endParaRPr lang="en-US" sz="48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Picture 27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D0BCFB6F-534E-E336-0436-E4E9215A56D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126948" y="478014"/>
            <a:ext cx="4076985" cy="2894452"/>
          </a:xfrm>
          <a:prstGeom prst="rect">
            <a:avLst/>
          </a:prstGeom>
        </p:spPr>
      </p:pic>
      <p:pic>
        <p:nvPicPr>
          <p:cNvPr id="29" name="noisesoul-smile-music-by-sound-gallery-by-dmitry-taras-9629">
            <a:hlinkClick r:id="" action="ppaction://media"/>
            <a:extLst>
              <a:ext uri="{FF2B5EF4-FFF2-40B4-BE49-F238E27FC236}">
                <a16:creationId xmlns:a16="http://schemas.microsoft.com/office/drawing/2014/main" id="{EE0D3748-BC99-7B7D-E026-B0B56AF13F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71802" y="881541"/>
            <a:ext cx="1637337" cy="163733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43055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5156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2400" y="1104900"/>
            <a:ext cx="17983200" cy="8991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6" name="TextBox 6"/>
          <p:cNvSpPr txBox="1"/>
          <p:nvPr/>
        </p:nvSpPr>
        <p:spPr>
          <a:xfrm>
            <a:off x="3046727" y="838311"/>
            <a:ext cx="11201400" cy="2065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9600" dirty="0">
                <a:latin typeface="KG Primary Penmanship Bold"/>
              </a:rPr>
              <a:t>Game: </a:t>
            </a:r>
            <a:r>
              <a:rPr lang="en-US" sz="9600" b="1" dirty="0">
                <a:solidFill>
                  <a:srgbClr val="00B050"/>
                </a:solidFill>
                <a:latin typeface="KG Primary Penmanship Bold"/>
              </a:rPr>
              <a:t>MIMING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4" name="Picture 13" descr="A group of mime characters&#10;&#10;Description automatically generated">
            <a:extLst>
              <a:ext uri="{FF2B5EF4-FFF2-40B4-BE49-F238E27FC236}">
                <a16:creationId xmlns:a16="http://schemas.microsoft.com/office/drawing/2014/main" id="{3BBC878C-843D-F92C-78CF-4E57A075C1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970753"/>
            <a:ext cx="9989793" cy="6659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4657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977" y="1349528"/>
            <a:ext cx="7924800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80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64847" y="1468527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71815" y="1631477"/>
            <a:ext cx="1235400" cy="165543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4526892" y="1381903"/>
            <a:ext cx="2752994" cy="1510614"/>
            <a:chOff x="0" y="0"/>
            <a:chExt cx="5507640" cy="314434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sp>
        <p:nvSpPr>
          <p:cNvPr id="13" name="TextBox 13"/>
          <p:cNvSpPr txBox="1"/>
          <p:nvPr/>
        </p:nvSpPr>
        <p:spPr>
          <a:xfrm>
            <a:off x="1234708" y="2040799"/>
            <a:ext cx="16078200" cy="18176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786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C00000"/>
                </a:solidFill>
                <a:latin typeface="KG Primary Penmanship Bold"/>
              </a:rPr>
              <a:t>Funny monkeys!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523076" y="1219628"/>
            <a:ext cx="2864499" cy="1426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87"/>
              </a:lnSpc>
              <a:spcBef>
                <a:spcPct val="0"/>
              </a:spcBef>
            </a:pPr>
            <a:r>
              <a:rPr lang="en-US" sz="7200" b="1" dirty="0">
                <a:latin typeface="KG Primary Penmanship Bold"/>
              </a:rPr>
              <a:t>Unit 6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654453" y="3681964"/>
            <a:ext cx="9212744" cy="1106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28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70C0"/>
                </a:solidFill>
                <a:latin typeface="KG Primary Penmanship Bold"/>
              </a:rPr>
              <a:t>Lesson 6 – Skill Times – Period 1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931E9E7-318E-7522-C33B-E400053455A2}"/>
              </a:ext>
            </a:extLst>
          </p:cNvPr>
          <p:cNvGrpSpPr/>
          <p:nvPr/>
        </p:nvGrpSpPr>
        <p:grpSpPr>
          <a:xfrm>
            <a:off x="0" y="-90803"/>
            <a:ext cx="18288000" cy="2415143"/>
            <a:chOff x="-42836" y="-56804"/>
            <a:chExt cx="18288000" cy="241514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4B35E3A-2677-06AD-FC58-ABDA8842A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148A1D1-A264-5B50-D02A-2F8F78A65A79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793BADEF-F171-7EE9-0A11-69B359BCC92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22" name="Picture 2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C4050C6F-29EF-9CB4-496D-53F104E9EC8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23" name="Picture 2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BE76CE9F-DB6C-57FA-704B-CBA5F1DDAB5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24" name="Picture 23" descr="Text&#10;&#10;Description automatically generated">
                <a:extLst>
                  <a:ext uri="{FF2B5EF4-FFF2-40B4-BE49-F238E27FC236}">
                    <a16:creationId xmlns:a16="http://schemas.microsoft.com/office/drawing/2014/main" id="{70E438CA-4AC2-06CB-14A2-8A340F2AA4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5" name="Picture 4" descr="A cartoon of a penguin&#10;&#10;Description automatically generated">
            <a:extLst>
              <a:ext uri="{FF2B5EF4-FFF2-40B4-BE49-F238E27FC236}">
                <a16:creationId xmlns:a16="http://schemas.microsoft.com/office/drawing/2014/main" id="{8B5CF29A-C0FF-FA30-4140-0184AA4DA29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485">
            <a:off x="2456828" y="5926776"/>
            <a:ext cx="4753973" cy="4753973"/>
          </a:xfrm>
          <a:prstGeom prst="rect">
            <a:avLst/>
          </a:prstGeom>
        </p:spPr>
      </p:pic>
      <p:pic>
        <p:nvPicPr>
          <p:cNvPr id="16" name="Picture 15" descr="Cartoon camel with brown fur on its back&#10;&#10;Description automatically generated">
            <a:extLst>
              <a:ext uri="{FF2B5EF4-FFF2-40B4-BE49-F238E27FC236}">
                <a16:creationId xmlns:a16="http://schemas.microsoft.com/office/drawing/2014/main" id="{AAF2357F-2059-0C66-5B1A-1209B631DE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5297" y="6964361"/>
            <a:ext cx="4285833" cy="3133649"/>
          </a:xfrm>
          <a:prstGeom prst="rect">
            <a:avLst/>
          </a:prstGeom>
        </p:spPr>
      </p:pic>
      <p:pic>
        <p:nvPicPr>
          <p:cNvPr id="27" name="Picture 26" descr="Cartoon a cartoon of a crocodile&#10;&#10;Description automatically generated">
            <a:extLst>
              <a:ext uri="{FF2B5EF4-FFF2-40B4-BE49-F238E27FC236}">
                <a16:creationId xmlns:a16="http://schemas.microsoft.com/office/drawing/2014/main" id="{71178FE1-26F7-315B-CC61-BB32C5DAAF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046" y="6067642"/>
            <a:ext cx="6617409" cy="4838414"/>
          </a:xfrm>
          <a:prstGeom prst="rect">
            <a:avLst/>
          </a:prstGeom>
        </p:spPr>
      </p:pic>
      <p:pic>
        <p:nvPicPr>
          <p:cNvPr id="30" name="Picture 29" descr="Cartoon a cartoon kangaroo standing on its hind legs&#10;&#10;Description automatically generated">
            <a:extLst>
              <a:ext uri="{FF2B5EF4-FFF2-40B4-BE49-F238E27FC236}">
                <a16:creationId xmlns:a16="http://schemas.microsoft.com/office/drawing/2014/main" id="{17BA73A6-D311-CF9A-42ED-84355EA95C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36" y="5583576"/>
            <a:ext cx="3697729" cy="44356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22878"/>
            <a:ext cx="18330836" cy="9364122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6" name="TextBox 6"/>
          <p:cNvSpPr txBox="1"/>
          <p:nvPr/>
        </p:nvSpPr>
        <p:spPr>
          <a:xfrm>
            <a:off x="1371566" y="1651878"/>
            <a:ext cx="4877005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Homework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18860793-1236-BBFA-7F08-EDB1A484E7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67112" y="1485900"/>
            <a:ext cx="1397084" cy="1397084"/>
          </a:xfrm>
          <a:prstGeom prst="rect">
            <a:avLst/>
          </a:prstGeom>
        </p:spPr>
      </p:pic>
      <p:pic>
        <p:nvPicPr>
          <p:cNvPr id="1026" name="Picture 2" descr="Student doing homework Vectors &amp; Illustrations for Free Download | Freepik">
            <a:extLst>
              <a:ext uri="{FF2B5EF4-FFF2-40B4-BE49-F238E27FC236}">
                <a16:creationId xmlns:a16="http://schemas.microsoft.com/office/drawing/2014/main" id="{7261A57E-9E9D-5422-CD22-F5966DF63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040" y="2292099"/>
            <a:ext cx="6044265" cy="570280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5D985A-D240-5306-FDC1-B2F3C11F107A}"/>
              </a:ext>
            </a:extLst>
          </p:cNvPr>
          <p:cNvSpPr txBox="1"/>
          <p:nvPr/>
        </p:nvSpPr>
        <p:spPr>
          <a:xfrm>
            <a:off x="409676" y="3529724"/>
            <a:ext cx="10936670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rgbClr val="000000"/>
                </a:solidFill>
                <a:effectLst/>
                <a:latin typeface="STXinwei" panose="02010800040101010101" pitchFamily="2" charset="-122"/>
                <a:ea typeface="STXinwei" panose="02010800040101010101" pitchFamily="2" charset="-122"/>
              </a:rPr>
              <a:t>Do the exercises in Workbook page 49.</a:t>
            </a:r>
            <a:endParaRPr lang="en-US" sz="3200" dirty="0">
              <a:effectLst/>
              <a:latin typeface="STXinwei" panose="02010800040101010101" pitchFamily="2" charset="-122"/>
              <a:ea typeface="STXinwei" panose="02010800040101010101" pitchFamily="2" charset="-122"/>
            </a:endParaRP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4400" dirty="0">
                <a:solidFill>
                  <a:srgbClr val="000000"/>
                </a:solidFill>
                <a:effectLst/>
                <a:latin typeface="STXinwei" panose="02010800040101010101" pitchFamily="2" charset="-122"/>
                <a:ea typeface="STXinwei" panose="02010800040101010101" pitchFamily="2" charset="-122"/>
              </a:rPr>
              <a:t> Prepare for the next lesson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400" dirty="0">
                <a:solidFill>
                  <a:srgbClr val="000000"/>
                </a:solidFill>
                <a:latin typeface="STXinwei" panose="02010800040101010101" pitchFamily="2" charset="-122"/>
                <a:ea typeface="STXinwei" panose="02010800040101010101" pitchFamily="2" charset="-122"/>
              </a:rPr>
              <a:t>    </a:t>
            </a:r>
            <a:r>
              <a:rPr lang="en-US" sz="4400" dirty="0">
                <a:solidFill>
                  <a:srgbClr val="000000"/>
                </a:solidFill>
                <a:effectLst/>
                <a:latin typeface="STXinwei" panose="02010800040101010101" pitchFamily="2" charset="-122"/>
                <a:ea typeface="STXinwei" panose="02010800040101010101" pitchFamily="2" charset="-122"/>
              </a:rPr>
              <a:t>(Unit 6 -  Lesson 6/Part 2).</a:t>
            </a:r>
            <a:endParaRPr lang="en-US" sz="4400" dirty="0">
              <a:latin typeface="STXinwei" panose="02010800040101010101" pitchFamily="2" charset="-122"/>
              <a:ea typeface="STXinwei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3208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5864" y="1453329"/>
            <a:ext cx="16230600" cy="8229600"/>
            <a:chOff x="0" y="0"/>
            <a:chExt cx="4274726" cy="2167467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grpFill/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5" name="TextBox 11">
            <a:extLst>
              <a:ext uri="{FF2B5EF4-FFF2-40B4-BE49-F238E27FC236}">
                <a16:creationId xmlns:a16="http://schemas.microsoft.com/office/drawing/2014/main" id="{A9B19134-F88B-54D5-68C1-95F6CEB0D599}"/>
              </a:ext>
            </a:extLst>
          </p:cNvPr>
          <p:cNvSpPr txBox="1"/>
          <p:nvPr/>
        </p:nvSpPr>
        <p:spPr>
          <a:xfrm>
            <a:off x="2663241" y="2014547"/>
            <a:ext cx="13181135" cy="1467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61"/>
              </a:lnSpc>
              <a:spcBef>
                <a:spcPct val="0"/>
              </a:spcBef>
            </a:pPr>
            <a:r>
              <a:rPr lang="en-US" sz="8615" dirty="0">
                <a:solidFill>
                  <a:srgbClr val="C00000"/>
                </a:solidFill>
                <a:latin typeface="Fredoka One"/>
              </a:rPr>
              <a:t>Our Winners!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B6A1540B-741D-6FDE-778A-10B956DFAD89}"/>
              </a:ext>
            </a:extLst>
          </p:cNvPr>
          <p:cNvGrpSpPr>
            <a:grpSpLocks noChangeAspect="1"/>
          </p:cNvGrpSpPr>
          <p:nvPr/>
        </p:nvGrpSpPr>
        <p:grpSpPr>
          <a:xfrm>
            <a:off x="1877764" y="4402880"/>
            <a:ext cx="3608636" cy="3608622"/>
            <a:chOff x="0" y="0"/>
            <a:chExt cx="6350000" cy="634997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B0DF7270-BD72-DF9F-C5A1-62561B46FEA0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3920" b="-60014"/>
              </a:stretch>
            </a:blipFill>
            <a:ln>
              <a:solidFill>
                <a:schemeClr val="accent1"/>
              </a:solidFill>
            </a:ln>
          </p:spPr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502B52D5-5AC6-8CA2-56BC-C360D3685523}"/>
              </a:ext>
            </a:extLst>
          </p:cNvPr>
          <p:cNvGrpSpPr>
            <a:grpSpLocks noChangeAspect="1"/>
          </p:cNvGrpSpPr>
          <p:nvPr/>
        </p:nvGrpSpPr>
        <p:grpSpPr>
          <a:xfrm>
            <a:off x="7104373" y="4295490"/>
            <a:ext cx="3716027" cy="3716012"/>
            <a:chOff x="0" y="0"/>
            <a:chExt cx="6350000" cy="6349975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215B7223-D8EB-3525-EC96-DBA4F56AB4EF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t="-2342" b="-47752"/>
              </a:stretch>
            </a:blipFill>
            <a:ln>
              <a:solidFill>
                <a:schemeClr val="accent1"/>
              </a:solidFill>
            </a:ln>
          </p:spPr>
        </p:sp>
      </p:grpSp>
      <p:grpSp>
        <p:nvGrpSpPr>
          <p:cNvPr id="19" name="Group 8">
            <a:extLst>
              <a:ext uri="{FF2B5EF4-FFF2-40B4-BE49-F238E27FC236}">
                <a16:creationId xmlns:a16="http://schemas.microsoft.com/office/drawing/2014/main" id="{FEC27949-4E7A-8D57-76BD-C49C5F743BE9}"/>
              </a:ext>
            </a:extLst>
          </p:cNvPr>
          <p:cNvGrpSpPr>
            <a:grpSpLocks noChangeAspect="1"/>
          </p:cNvGrpSpPr>
          <p:nvPr/>
        </p:nvGrpSpPr>
        <p:grpSpPr>
          <a:xfrm>
            <a:off x="12660856" y="4295490"/>
            <a:ext cx="3716027" cy="3716012"/>
            <a:chOff x="0" y="0"/>
            <a:chExt cx="6350000" cy="6349975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D8AB7930-5B80-DE6A-7084-74EF3157608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24906" r="-24906"/>
              </a:stretch>
            </a:blipFill>
            <a:ln>
              <a:solidFill>
                <a:schemeClr val="accent1"/>
              </a:solidFill>
            </a:ln>
          </p:spPr>
        </p:sp>
      </p:grpSp>
      <p:pic>
        <p:nvPicPr>
          <p:cNvPr id="21" name="Picture 10">
            <a:extLst>
              <a:ext uri="{FF2B5EF4-FFF2-40B4-BE49-F238E27FC236}">
                <a16:creationId xmlns:a16="http://schemas.microsoft.com/office/drawing/2014/main" id="{B86DF469-1A5C-ECB0-344C-319B0D2583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99823">
            <a:off x="2636667" y="1552847"/>
            <a:ext cx="2964086" cy="2592228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274B2BBC-8C67-6606-A031-E540E21331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3134311" y="1216104"/>
            <a:ext cx="2676872" cy="2676872"/>
          </a:xfrm>
          <a:prstGeom prst="rect">
            <a:avLst/>
          </a:prstGeom>
        </p:spPr>
      </p:pic>
      <p:sp>
        <p:nvSpPr>
          <p:cNvPr id="23" name="TextBox 13">
            <a:extLst>
              <a:ext uri="{FF2B5EF4-FFF2-40B4-BE49-F238E27FC236}">
                <a16:creationId xmlns:a16="http://schemas.microsoft.com/office/drawing/2014/main" id="{08B11F03-4B30-DA90-AF02-3C75B29FBF61}"/>
              </a:ext>
            </a:extLst>
          </p:cNvPr>
          <p:cNvSpPr txBox="1"/>
          <p:nvPr/>
        </p:nvSpPr>
        <p:spPr>
          <a:xfrm>
            <a:off x="1371600" y="8146604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B050"/>
                </a:solidFill>
                <a:latin typeface="Sniglet"/>
              </a:rPr>
              <a:t>Peter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59820D04-66CB-3A95-E262-D33551A83D46}"/>
              </a:ext>
            </a:extLst>
          </p:cNvPr>
          <p:cNvSpPr txBox="1"/>
          <p:nvPr/>
        </p:nvSpPr>
        <p:spPr>
          <a:xfrm>
            <a:off x="6629400" y="8198845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B050"/>
                </a:solidFill>
                <a:latin typeface="Sniglet"/>
              </a:rPr>
              <a:t>Eric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F916C72C-9537-9D34-7929-650BA12285D6}"/>
              </a:ext>
            </a:extLst>
          </p:cNvPr>
          <p:cNvSpPr txBox="1"/>
          <p:nvPr/>
        </p:nvSpPr>
        <p:spPr>
          <a:xfrm>
            <a:off x="12274312" y="8272453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B050"/>
                </a:solidFill>
                <a:latin typeface="Sniglet"/>
              </a:rPr>
              <a:t>Julie</a:t>
            </a:r>
          </a:p>
        </p:txBody>
      </p:sp>
    </p:spTree>
    <p:extLst>
      <p:ext uri="{BB962C8B-B14F-4D97-AF65-F5344CB8AC3E}">
        <p14:creationId xmlns:p14="http://schemas.microsoft.com/office/powerpoint/2010/main" val="2682958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94403" flipV="1">
            <a:off x="14628085" y="8764810"/>
            <a:ext cx="3992630" cy="30443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261271">
            <a:off x="-1057096" y="5363817"/>
            <a:ext cx="2968161" cy="40178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363836" flipH="1">
            <a:off x="-313578" y="7928662"/>
            <a:ext cx="2684556" cy="36339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9655" flipH="1">
            <a:off x="16633705" y="3327490"/>
            <a:ext cx="3308589" cy="33003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3958" y="2831768"/>
            <a:ext cx="10556366" cy="3106472"/>
            <a:chOff x="0" y="0"/>
            <a:chExt cx="6503752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03752" cy="1913890"/>
            </a:xfrm>
            <a:custGeom>
              <a:avLst/>
              <a:gdLst/>
              <a:ahLst/>
              <a:cxnLst/>
              <a:rect l="l" t="t" r="r" b="b"/>
              <a:pathLst>
                <a:path w="6503752" h="1913890">
                  <a:moveTo>
                    <a:pt x="6503752" y="956945"/>
                  </a:moveTo>
                  <a:lnTo>
                    <a:pt x="6503752" y="956945"/>
                  </a:lnTo>
                  <a:cubicBezTo>
                    <a:pt x="6503752" y="1485392"/>
                    <a:pt x="6075381" y="1913890"/>
                    <a:pt x="554680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5546807" y="0"/>
                  </a:lnTo>
                  <a:cubicBezTo>
                    <a:pt x="6075254" y="0"/>
                    <a:pt x="6503752" y="428371"/>
                    <a:pt x="6503752" y="956945"/>
                  </a:cubicBezTo>
                  <a:close/>
                </a:path>
              </a:pathLst>
            </a:custGeom>
            <a:solidFill>
              <a:srgbClr val="FFC07A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632829" y="3805569"/>
            <a:ext cx="8783442" cy="1339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>
                <a:solidFill>
                  <a:srgbClr val="000000"/>
                </a:solidFill>
                <a:latin typeface="Tenor Sans"/>
              </a:rPr>
              <a:t>Thank You!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85815" y="6380547"/>
            <a:ext cx="7277469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399" spc="219" dirty="0">
                <a:solidFill>
                  <a:srgbClr val="000000"/>
                </a:solidFill>
                <a:latin typeface="Nunito Sans Regular"/>
              </a:rPr>
              <a:t>See You Next Time.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920360" y="3238763"/>
            <a:ext cx="3657261" cy="33738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394612">
            <a:off x="14241909" y="8654038"/>
            <a:ext cx="897554" cy="15508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941874" y="3289605"/>
            <a:ext cx="4923286" cy="43772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86021" y="1093451"/>
            <a:ext cx="1485358" cy="199038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4321725" y="7277100"/>
            <a:ext cx="4314025" cy="2639247"/>
            <a:chOff x="0" y="0"/>
            <a:chExt cx="5507640" cy="3144349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9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D9E217-2DDE-BBC8-9FC5-C702B69BD1AA}"/>
              </a:ext>
            </a:extLst>
          </p:cNvPr>
          <p:cNvGrpSpPr/>
          <p:nvPr/>
        </p:nvGrpSpPr>
        <p:grpSpPr>
          <a:xfrm>
            <a:off x="-42836" y="-56804"/>
            <a:ext cx="18424684" cy="2415143"/>
            <a:chOff x="-42836" y="-56804"/>
            <a:chExt cx="18288000" cy="241514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CE0C83-1AF3-C878-ACF6-5433E0486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C9235C-DD8C-28F0-D626-4B1E4B3A8220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523D0EF-1F91-127B-AFD9-D7DEF88361B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29" name="Picture 28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6FB035E-AE45-AEDA-9381-6E6A56F8F4E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30" name="Picture 29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52064838-0DFF-04AA-0C51-95530877B2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31" name="Picture 30" descr="Text&#10;&#10;Description automatically generated">
                <a:extLst>
                  <a:ext uri="{FF2B5EF4-FFF2-40B4-BE49-F238E27FC236}">
                    <a16:creationId xmlns:a16="http://schemas.microsoft.com/office/drawing/2014/main" id="{4B31EB93-1BC7-603D-82E6-6BBED683A7E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28700" y="156411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sp>
        <p:nvSpPr>
          <p:cNvPr id="6" name="TextBox 6"/>
          <p:cNvSpPr txBox="1"/>
          <p:nvPr/>
        </p:nvSpPr>
        <p:spPr>
          <a:xfrm>
            <a:off x="2316300" y="1231094"/>
            <a:ext cx="13198198" cy="22381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12926" dirty="0">
                <a:solidFill>
                  <a:srgbClr val="FFFFFF"/>
                </a:solidFill>
                <a:latin typeface="KG Primary Penmanship Bold"/>
              </a:rPr>
              <a:t> </a:t>
            </a:r>
            <a:r>
              <a:rPr lang="en-US" sz="12926" b="1" dirty="0">
                <a:solidFill>
                  <a:srgbClr val="C00000"/>
                </a:solidFill>
                <a:latin typeface="KG Primary Penmanship Bold"/>
              </a:rPr>
              <a:t>HELLO SONG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5AC7AB-151F-A1F5-2DD1-7BF537358D3A}"/>
              </a:ext>
            </a:extLst>
          </p:cNvPr>
          <p:cNvGrpSpPr/>
          <p:nvPr/>
        </p:nvGrpSpPr>
        <p:grpSpPr>
          <a:xfrm>
            <a:off x="-76200" y="123958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95C272F-12D1-C252-424F-BEA78D66D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325B9FF-558F-0145-E670-D8D7D7073AD7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E16FBCD-4681-B963-D6A1-D49DBE3BE61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E57851F2-4D0F-2A6C-6747-20568DED54B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89D5F1B-77BA-0616-8978-C2660680409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BE4273F1-7FEB-BEEC-6BBE-6899287006D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F1CF97A-21D8-95D1-9127-35AC63BDFE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4200" y="3469271"/>
            <a:ext cx="11629251" cy="57227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28690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872341">
            <a:off x="198125" y="7671254"/>
            <a:ext cx="3368967" cy="2425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05040" y="3660917"/>
            <a:ext cx="3107859" cy="59338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19600" y="3848100"/>
            <a:ext cx="2402868" cy="18381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734602" y="1520863"/>
            <a:ext cx="1809055" cy="19060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829800" y="3086100"/>
            <a:ext cx="2153256" cy="240587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47EA21D-162C-833F-3802-740AC06B238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54B53F2-9E53-C115-1E51-F3C7DF5EC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6A6EEC0-5E7C-DE94-8BF4-AC92E3542CD8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E938DF7-209A-4AA2-7BFA-8C7BAAC5360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4" name="Picture 13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5365F7B2-5E87-EC30-7C11-FF87F3B91C2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5" name="Picture 14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398C5770-578E-34A2-FC5E-0863F323ED1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6" name="Picture 15" descr="Text&#10;&#10;Description automatically generated">
                <a:extLst>
                  <a:ext uri="{FF2B5EF4-FFF2-40B4-BE49-F238E27FC236}">
                    <a16:creationId xmlns:a16="http://schemas.microsoft.com/office/drawing/2014/main" id="{26E157C1-FC8A-E724-72AE-425FA057545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2" name="Picture 9">
            <a:extLst>
              <a:ext uri="{FF2B5EF4-FFF2-40B4-BE49-F238E27FC236}">
                <a16:creationId xmlns:a16="http://schemas.microsoft.com/office/drawing/2014/main" id="{4362F392-2F42-53C2-DD81-3E06785CB807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171815" y="1631477"/>
            <a:ext cx="1235400" cy="1655435"/>
          </a:xfrm>
          <a:prstGeom prst="rect">
            <a:avLst/>
          </a:prstGeom>
        </p:spPr>
      </p:pic>
      <p:grpSp>
        <p:nvGrpSpPr>
          <p:cNvPr id="4" name="Group 10">
            <a:extLst>
              <a:ext uri="{FF2B5EF4-FFF2-40B4-BE49-F238E27FC236}">
                <a16:creationId xmlns:a16="http://schemas.microsoft.com/office/drawing/2014/main" id="{93F2F970-1D3E-24C2-A8FA-C443274E4A94}"/>
              </a:ext>
            </a:extLst>
          </p:cNvPr>
          <p:cNvGrpSpPr/>
          <p:nvPr/>
        </p:nvGrpSpPr>
        <p:grpSpPr>
          <a:xfrm>
            <a:off x="14526892" y="1381903"/>
            <a:ext cx="2752994" cy="1510614"/>
            <a:chOff x="0" y="0"/>
            <a:chExt cx="5507640" cy="3144349"/>
          </a:xfrm>
        </p:grpSpPr>
        <p:pic>
          <p:nvPicPr>
            <p:cNvPr id="17" name="Picture 11">
              <a:extLst>
                <a:ext uri="{FF2B5EF4-FFF2-40B4-BE49-F238E27FC236}">
                  <a16:creationId xmlns:a16="http://schemas.microsoft.com/office/drawing/2014/main" id="{1205E5DE-CF74-92E4-6085-FC84FC6CF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8" name="Picture 12">
              <a:extLst>
                <a:ext uri="{FF2B5EF4-FFF2-40B4-BE49-F238E27FC236}">
                  <a16:creationId xmlns:a16="http://schemas.microsoft.com/office/drawing/2014/main" id="{E9DD5ABC-54E1-D9A3-DAD5-2D3D6EE3B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1992" y="909816"/>
            <a:ext cx="18213172" cy="9353676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655706" y="280262"/>
            <a:ext cx="11536294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Sing and Do the actions.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75160" y="1148965"/>
            <a:ext cx="1397084" cy="1397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28CDE5-0B8D-1F5E-8658-F0DF8B91C6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51752" y="2423700"/>
            <a:ext cx="11260550" cy="7215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Track 073">
            <a:hlinkClick r:id="" action="ppaction://media"/>
            <a:extLst>
              <a:ext uri="{FF2B5EF4-FFF2-40B4-BE49-F238E27FC236}">
                <a16:creationId xmlns:a16="http://schemas.microsoft.com/office/drawing/2014/main" id="{A300F80D-596D-EAF8-D4C6-321F90A23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249400" y="4914900"/>
            <a:ext cx="2713038" cy="271303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26803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977" y="1349528"/>
            <a:ext cx="7924800" cy="7924800"/>
          </a:xfrm>
          <a:prstGeom prst="rect">
            <a:avLst/>
          </a:prstGeom>
        </p:spPr>
      </p:pic>
      <p:pic>
        <p:nvPicPr>
          <p:cNvPr id="4" name="Picture 3" descr="A cartoon of a penguin&#10;&#10;Description automatically generated">
            <a:extLst>
              <a:ext uri="{FF2B5EF4-FFF2-40B4-BE49-F238E27FC236}">
                <a16:creationId xmlns:a16="http://schemas.microsoft.com/office/drawing/2014/main" id="{2DB7F16B-6FA3-D554-FC0E-57F39C4A32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485">
            <a:off x="-146128" y="7434272"/>
            <a:ext cx="2833492" cy="283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82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49653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392348" y="463872"/>
            <a:ext cx="7751652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Answer.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48987" y="1066880"/>
            <a:ext cx="1397084" cy="1397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A072B6-9D7F-5BB8-16F2-18593F6DE0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1400" y="2963446"/>
            <a:ext cx="9718880" cy="63465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2710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49653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392348" y="463872"/>
            <a:ext cx="7751652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Answer.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48987" y="1066880"/>
            <a:ext cx="1397084" cy="13970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E8398D-9242-9194-BE20-5F67FD9641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1400" y="2916238"/>
            <a:ext cx="9719758" cy="6515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3609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49653"/>
            <a:ext cx="18320657" cy="940974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1392348" y="463872"/>
            <a:ext cx="7751652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Answer.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A439EC79-320B-DB9D-3D39-27D17EBCA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48987" y="1066880"/>
            <a:ext cx="1397084" cy="1397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42CEEE-4FD9-F564-87AE-4A4F6710EB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9000" y="2756262"/>
            <a:ext cx="10566580" cy="69221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5949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970</TotalTime>
  <Words>721</Words>
  <Application>Microsoft Office PowerPoint</Application>
  <PresentationFormat>Custom</PresentationFormat>
  <Paragraphs>95</Paragraphs>
  <Slides>22</Slides>
  <Notes>19</Notes>
  <HiddenSlides>0</HiddenSlides>
  <MMClips>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Wingdings</vt:lpstr>
      <vt:lpstr>Symbol</vt:lpstr>
      <vt:lpstr>Times New Roman</vt:lpstr>
      <vt:lpstr>Jumble</vt:lpstr>
      <vt:lpstr>Sniglet</vt:lpstr>
      <vt:lpstr>MyriadPro-Light</vt:lpstr>
      <vt:lpstr>Calibri</vt:lpstr>
      <vt:lpstr>STXinwei</vt:lpstr>
      <vt:lpstr>Open Sans Extra Bold</vt:lpstr>
      <vt:lpstr>Calibri Light</vt:lpstr>
      <vt:lpstr>Nunito Sans Regular</vt:lpstr>
      <vt:lpstr>Tenor Sans</vt:lpstr>
      <vt:lpstr>ADLaM Display</vt:lpstr>
      <vt:lpstr>Fredoka One</vt:lpstr>
      <vt:lpstr>KG Primary Penmanship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White English Community Helpers Presentation</dc:title>
  <dc:creator>Trang Nguyen</dc:creator>
  <cp:lastModifiedBy>Huu.ngph</cp:lastModifiedBy>
  <cp:revision>23</cp:revision>
  <dcterms:created xsi:type="dcterms:W3CDTF">2006-08-16T00:00:00Z</dcterms:created>
  <dcterms:modified xsi:type="dcterms:W3CDTF">2023-08-07T23:54:54Z</dcterms:modified>
  <dc:identifier>DAFV1pFi9-g</dc:identifier>
</cp:coreProperties>
</file>