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2.xml" ContentType="application/inkml+xml"/>
  <Override PartName="/ppt/notesSlides/notesSlide15.xml" ContentType="application/vnd.openxmlformats-officedocument.presentationml.notesSlide+xml"/>
  <Override PartName="/ppt/ink/ink3.xml" ContentType="application/inkml+xml"/>
  <Override PartName="/ppt/notesSlides/notesSlide16.xml" ContentType="application/vnd.openxmlformats-officedocument.presentationml.notesSlide+xml"/>
  <Override PartName="/ppt/ink/ink4.xml" ContentType="application/inkml+xml"/>
  <Override PartName="/ppt/notesSlides/notesSlide17.xml" ContentType="application/vnd.openxmlformats-officedocument.presentationml.notesSlide+xml"/>
  <Override PartName="/ppt/ink/ink5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74" r:id="rId2"/>
    <p:sldId id="256" r:id="rId3"/>
    <p:sldId id="257" r:id="rId4"/>
    <p:sldId id="258" r:id="rId5"/>
    <p:sldId id="403" r:id="rId6"/>
    <p:sldId id="313" r:id="rId7"/>
    <p:sldId id="362" r:id="rId8"/>
    <p:sldId id="419" r:id="rId9"/>
    <p:sldId id="420" r:id="rId10"/>
    <p:sldId id="437" r:id="rId11"/>
    <p:sldId id="466" r:id="rId12"/>
    <p:sldId id="467" r:id="rId13"/>
    <p:sldId id="468" r:id="rId14"/>
    <p:sldId id="469" r:id="rId15"/>
    <p:sldId id="443" r:id="rId16"/>
    <p:sldId id="471" r:id="rId17"/>
    <p:sldId id="470" r:id="rId18"/>
    <p:sldId id="472" r:id="rId19"/>
    <p:sldId id="473" r:id="rId20"/>
    <p:sldId id="474" r:id="rId21"/>
    <p:sldId id="425" r:id="rId22"/>
    <p:sldId id="417" r:id="rId23"/>
    <p:sldId id="318" r:id="rId24"/>
    <p:sldId id="280" r:id="rId25"/>
    <p:sldId id="272" r:id="rId26"/>
  </p:sldIdLst>
  <p:sldSz cx="18288000" cy="10287000"/>
  <p:notesSz cx="6858000" cy="9144000"/>
  <p:embeddedFontLst>
    <p:embeddedFont>
      <p:font typeface="STXinwei" panose="02010800040101010101" pitchFamily="2" charset="-122"/>
      <p:regular r:id="rId28"/>
    </p:embeddedFont>
    <p:embeddedFont>
      <p:font typeface="Abadi" panose="020B0604020104020204" pitchFamily="34" charset="0"/>
      <p:regular r:id="rId29"/>
    </p:embeddedFont>
    <p:embeddedFont>
      <p:font typeface="Abadi Extra Light" panose="020B0204020104020204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Fredoka One" panose="02000000000000000000" pitchFamily="2" charset="0"/>
      <p:regular r:id="rId35"/>
    </p:embeddedFont>
    <p:embeddedFont>
      <p:font typeface="Jumble" panose="02000503000000020004" pitchFamily="2" charset="0"/>
      <p:regular r:id="rId36"/>
    </p:embeddedFont>
    <p:embeddedFont>
      <p:font typeface="Nunito Sans Regular" panose="020B0604020202020204" charset="0"/>
      <p:regular r:id="rId37"/>
    </p:embeddedFont>
    <p:embeddedFont>
      <p:font typeface="Open Sans Extra Bold" panose="020B0604020202020204" charset="0"/>
      <p:regular r:id="rId38"/>
    </p:embeddedFont>
    <p:embeddedFont>
      <p:font typeface="Sniglet" panose="020B0604020202020204" charset="0"/>
      <p:regular r:id="rId39"/>
    </p:embeddedFont>
    <p:embeddedFont>
      <p:font typeface="Tenor Sans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6600"/>
    <a:srgbClr val="FF00FF"/>
    <a:srgbClr val="66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0" autoAdjust="0"/>
    <p:restoredTop sz="85315" autoAdjust="0"/>
  </p:normalViewPr>
  <p:slideViewPr>
    <p:cSldViewPr>
      <p:cViewPr varScale="1">
        <p:scale>
          <a:sx n="40" d="100"/>
          <a:sy n="40" d="100"/>
        </p:scale>
        <p:origin x="286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1T01:40:21.43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119 1035,'82'0,"293"2,-2 16,-354-16,311 31,-311-30,272 33,5-23,516-16,-473 4,414-1,-722-1,0-2,49-11,-8 0,229-6,-60 8,357-30,-131 42,-191 1,-149 5,-75-2,220 21,-50-4,376 17,4-25,-571-14,51 1,85 9,301 28,2-29,867-10,-1126 2,-202-1,1 1,0 1,0 0,-1 0,1 1,-1 0,1 1,-1 0,0 0,0 1,0 0,13 9,1 3,1-1,1-1,0-1,47 17,-16-9,-41-14,-15-7,0 0,0 0,0 0,0 0,0 0,1 0,-1 1,0-1,0 0,0 0,0 0,0 0,0 0,0 0,0 0,0 0,0 1,0-1,0 0,0 0,0 0,0 0,0 0,0 0,0 1,0-1,0 0,0 0,0 0,0 0,0 0,0 0,0 0,0 1,0-1,0 0,0 0,0 0,-1 0,1 0,0 0,0 0,0 0,0 0,0 0,0 1,0-1,0 0,0 0,-1 0,1 0,0 0,0 0,0 0,0 0,0 0,-1 0,-5 2,0-1,0 0,0 0,0 0,0-1,0 0,-8-1,-2 1,-4-1,0 0,-40-9,-38-16,-6-1,-92-3,-2 14,128 11,-647-15,-770 22,848-3,262-21,345 19,-206-31,201 27,-124-22,-6 14,-171 16,113 1,-1118-2,782 10,227 4,289-12,0 1,-77 17,59-7,-67 5,-34 1,118-13,-67 19,26-5,-34 3,-52 10,-22 3,69-15,42-1,-23 4,35-15,-37 5,56-6,-1-3,-72-2,90-1,-1 1,1 3,-55 14,-94 11,169-29,-102 9,-135-6,243-5,6 0,10-1,2 1,619-44,53 32,-593 12,297 28,-133-6,80 22,-276-35,143 15,-84-12,27 4,116 15,110 15,-105-9,-2 13,-98-17,416 66,14-42,-587-57,253 17,-239-15,34 11,-7-1,276 28,-206-30,216 23,305 27,-469-49,337 0,-395-12,-11 1,1576 0,-1643-2,0-1,42-10,7-1,221-7,-25 3,-256 15,-18 2,-4 0,-30 2,-365 46,219-22,-229 2,154-23,-616-2,-79-30,637 12,28 1,41 3,48 5,47 2,-212 4,235 2,72-3,-85-14,42 3,-233-9,-2 20,230 2,-360 2,-1308-1,-134-1,1698 14,154-9,-137 0,57-3,36 10,14-1,59-9,0 1,-31 7,41-5,10-5,-1 0,1 0,0 0,0 0,0 0,0 0,0 0,0 0,0 0,0 1,0-1,0 0,-1 0,1 0,0 0,0 0,0 0,0 0,0 0,0 1,0-1,0 0,0 0,0 0,0 0,0 0,0 0,0 0,0 1,0-1,0 0,0 0,0 0,0 0,0 0,0 0,0 0,0 0,0 1,1-1,0 1,0-1,0 1,1-1,-1 1,0-1,0 1,1-1,-1 0,1 0,1 1,53 2,56-2,-53-2,2129-1,-1218 3,-934-1,363 9,-196 10,168 7,-332-26,52 2,122 14,-76-4,601 61,-177-18,-298-32,-149-6,15 1,168 1,0-16,-279-3,62 1,121 18,-92-4,176 2,1551-19,-1640 2,93-23,-275 21,-1 0,24-7,-32 6,-6 0,-5 1,1 0,-1 1,1 0,-1 0,0 0,-10 1,6 0,-298-4,79 3,-196-21,153 6,-289 1,2 17,162-1,-60-1,104-19,192 6,-409-8,-4 20,-377 3,721-2,-84 8,-410 62,553-40,11-2,-84 16,-19-12,79-14,58 10,88-17,0-3,-45 5,48-11,-75 9,54-4,-51 9,-287 40,223-37,-179 21,74 13,259-48,-26 9,32-8,12-3,8 0,8-1,0-1,0-1,34-3,55-14,-45 6,37-1,185 0,942 15,-685-4,-315 0,273 2,-199 13,-81-4,91 12,-128-8,310 5,4-18,28-1,-118 23,-169-5,415-5,5-27,-109 1,113-22,-655 34,124-14,-93 10,49-16,-27 2,34-9,150-26,-103 36,116-19,-91-2,-142 33,0 0,36-2,-55 7,6 1,0-1,15-4,-21 4,-1 0,1 0,0 0,-1 0,1-1,-1 1,1-1,-1 1,0-1,0 0,1 0,2-4,-2 1,0 0,0 0,-1 0,1-1,-1 1,0-1,-1 1,1-1,-1 0,0-9,1-9,-3-31,0 36,-5-601,6 482,0 124,-1-1,-1 1,-5-22,-17-41,13 41,-23-58,-10-34,9-29,34 149,-1 0,0 0,0 0,-1 1,-6-14,7 18,0-1,-1 1,1 0,-1 0,0 0,0 1,0-1,0 1,0-1,-1 1,1 0,-1 0,-4-1,-4-2,-1 1,0 0,0 1,-1 1,-19-2,-70 4,74 1,-8 0,-106-3,47-6,-47-4,-19-18,56 9,63 13,-101-12,131 19,1-1,0 0,0-1,0 0,-22-10,-29-9,-87-18,91 25,-127-28,19 5,-21-12,-48-12,51 26,127 22,-89-20,100 25,-58-2,61 6,-68-15,-19-3,-141 17,189 7,-11 0,-312-11,-202-32,315 28,-130-1,-544 16,938-2,0 0,0-2,0-1,-29-8,20 2,0 2,-1 1,-49-1,-290 7,203 3,-1626-2,1026 0,649 1,-539 16,465-10,178-6,44-1,166-13,2-16,-64 9,519-67,3 33,664 18,-1073 35,566-13,-531-3,-27 1,-33 2,-44 4,155-16,-39 18,-210 8,1518 2,-1036-2,-2 13,-174-2,-346-10,1 1,42 8,113 27,339 54,-287-57,-32-5,-137-22,77-2,-129-4,-1 1,30 6,-1 0,-35-5,1 1,-1 1,0 0,0 1,24 14,-24-13,0 0,0-1,1-1,0-1,20 3,-2-3,56-1,-73-3,-7-1,-1 1,0 0,0 1,0 0,0 0,14 5,-9-1,0 1,-1 1,0 0,0 1,15 11,-21-13,-1 1,1-1,-1 2,0-1,0 1,-1 0,0 0,-1 1,5 10,41 94,-45-97,0 0,-1 1,-1-1,0 1,2 31,-5-7,-3 51,-11 22,3-28,-4 26,-2 45,13 193,4-192,-1 714,1-865,-2 1,1 0,-1-1,-3 14,3-19,0 1,0 0,0-1,0 1,-1 0,1-1,-1 0,0 1,1-1,-1 0,0 0,-1 0,1 0,0 0,0-1,-4 3,-2 0,1-1,-1 0,0 0,0 0,-1-1,-9 1,-54 4,46-5,-88 4,-80 7,68 6,37-4,64-12,-243 30,26 9,167-25,-115 10,131-24,-86 8,77 0,-185 19,-12-27,-11 0,-394 19,-488-21,546-2,-2202 1,2692-10,-300-38,319 38,-23-3,91 7,-39-13,46 11,0 1,-45-5,-163-12,21-12,112 20,-120-13,175 25,-76-18,40 6,-24 6,62 7,-31-8,-2-1,-207 9,165 4,120-1,-6 0,1 0,-1 0,1-1,-1 0,-9-2,15 2,-1 1,1-1,0 1,0-1,0 1,0-1,0 0,0 0,0 1,0-1,0 0,0 0,0 0,0 0,0 0,1 0,-1 0,0-1,1 1,-1 0,1 0,0 0,-1-1,1 1,0 0,0 0,-1-1,1 1,0 0,0-1,1 1,-1 0,0 0,0-1,1-1,1-4,0 1,1-1,-1 1,1-1,1 1,5-9,31-36,-17 23,-5 5,-1-1,-1-2,-1 1,11-30,-17 31,-2-1,6-27,-11 41,3-15,3-54,-8-27,0 78,0 13,-1 0,-6-31,6 40,-1 0,0 0,-1 0,0 1,0-1,0 1,-1 0,0 0,-5-6,-70-69,42 45,-1-5,-49-72,78 100,2 2,0 0,1-1,0 0,1 0,0 0,1-1,0 0,1 1,-3-25,3-6,4-72,1 60,0 5,7-50,-6 81,5-27,-8 45,0 0,0 0,0 0,0 0,1 1,-1-1,0 0,1 0,-1 0,0 1,1-1,-1 0,1 0,-1 1,1-1,-1 0,1 1,0-1,1 0,-2 1,1 0,-1 0,1 0,-1 0,1 1,-1-1,0 0,1 0,-1 1,1-1,-1 0,0 0,1 1,-1-1,0 1,1-1,-1 0,0 1,1-1,-1 1,0-1,0 1,1 0,2 7,0 1,4 15,3 23,-3 0,1 48,-7-79,1 0,1-1,0 1,1-1,7 20,-3-14,-2 1,-1 0,0 0,1 25,-2 92,-6-105,-11 61,-1 17,11-76,-1-1,-12 45,-26 66,29-101,5-16,1 1,2-1,-3 39,6 90,4-136,1 0,1 0,1 0,8 23,10 45,-19-59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1T01:41:05.86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48 1035,'33'0,"119"2,-1 16,-143-16,125 31,-125-30,110 33,1-23,210-16,-192 4,167-1,-291-1,0-2,19-11,-3 0,93-6,-24 8,143-30,-51 42,-79 1,-60 5,-30-2,89 21,-20-4,152 17,2-25,-232-14,22 1,33 9,122 28,2-29,349-10,-454 2,-82-1,0 1,0 1,0 0,-1 0,1 1,0 0,0 1,0 0,-1 0,1 1,-1 0,7 9,-1 3,1-1,0-1,0-1,19 17,-6-9,-17-14,-6-7,0 0,0 0,0 0,0 0,0 0,0 0,0 1,0-1,0 0,0 0,0 0,0 0,0 0,0 0,0 0,0 0,0 1,0-1,0 0,0 0,0 0,0 0,0 0,0 0,0 1,0-1,0 0,0 0,0 0,0 0,0 0,0 0,0 0,0 1,0-1,0 0,0 0,0 0,0 0,0 0,0 0,0 0,0 0,0 0,0 0,0 1,0-1,-1 0,1 0,0 0,0 0,0 0,0 0,0 0,0 0,0 0,0 0,-2 2,-1-1,1 0,-1 0,1 0,-1-1,1 0,-4-1,0 1,-2-1,-1 0,-15-9,-15-16,-4-1,-36-3,-1 14,52 11,-262-15,-312 22,344-3,105-21,140 19,-83-31,81 27,-50-22,-3 14,-69 16,46 1,-452-2,316 10,92 4,117-12,-1 1,-30 17,23-7,-26 5,-14 1,47-13,-27 19,11-5,-14 3,-21 10,-9 3,28-15,17-1,-9 4,14-15,-15 5,22-6,1-3,-30-2,36-1,0 1,1 3,-23 14,-38 11,68-29,-41 9,-54-6,98-5,2 0,5-1,0 1,251-44,21 32,-240 12,120 28,-53-6,32 22,-112-35,58 15,-33-12,9 4,49 15,43 15,-42-9,-1 13,-39-17,167 66,7-42,-238-57,103 17,-98-15,15 11,-4-1,113 28,-85-30,89 23,122 27,-188-49,135 0,-160-12,-4 1,638 0,-665-2,0-1,17-10,3-1,89-7,-10 3,-104 15,-7 2,-1 0,-12 2,-149 46,90-22,-93 2,61-23,-248-2,-32-30,258 12,11 1,16 3,20 5,19 2,-86 4,96 2,28-3,-34-14,17 3,-95-9,1 20,91 2,-144 2,-530-1,-55-1,689 14,61-9,-55 0,22-3,16 10,5-1,24-9,-1 1,-11 7,16-5,4-5,0 0,0 0,-1 0,1 0,0 0,0 0,0 0,0 0,0 0,0 1,0-1,0 0,0 0,0 0,0 0,0 0,0 0,0 0,0 0,0 1,0-1,0 0,0 0,0 0,0 0,0 0,0 0,0 0,0 1,0-1,0 0,0 0,0 0,0 0,0 0,0 0,0 0,0 0,0 1,0-1,1 1,-1-1,1 1,-1-1,1 1,-1-1,1 1,-1-1,1 0,-1 0,2 1,20 2,24-2,-22-2,861-1,-492 3,-379-1,147 9,-78 10,67 7,-135-26,22 2,50 14,-32-4,243 61,-70-18,-122-32,-60-6,6 1,68 1,1-16,-114-3,25 1,49 18,-37-4,72 2,627-19,-664 2,38-23,-112 21,1 0,9-7,-13 6,-3 0,-1 1,0 0,0 1,-1 0,1 0,0 0,-5 1,3 0,-121-4,33 3,-80-21,62 6,-117 1,1 17,65-1,-24-1,42-19,78 6,-166-8,-1 20,-152 3,291-2,-34 8,-166 62,223-40,5-2,-33 16,-8-12,31-14,24 10,36-17,-1-3,-17 5,19-11,-31 9,23-4,-22 9,-115 40,90-37,-73 21,30 13,105-48,-10 9,13-8,4-3,4 0,3-1,0-1,-1-1,15-3,22-14,-18 6,14-1,76 0,380 15,-276-4,-128 0,110 2,-80 13,-33-4,38 12,-53-8,125 5,2-18,12-1,-48 23,-69-5,169-5,1-27,-43 1,45-22,-265 34,50-14,-38 10,21-16,-12 2,14-9,61-26,-42 36,48-19,-38-2,-57 33,0 0,14-2,-21 7,1 1,1-1,6-4,-9 4,0 0,0 0,0 0,0 0,0-1,0 1,0-1,0 1,0-1,0 0,0 0,1-4,-1 1,0 0,0 0,0 0,0-1,0 1,0-1,0 1,-1-1,1 0,-1-9,1-9,-2-31,1 36,-2-601,2 482,0 124,-1-1,0 1,-1-22,-8-41,5 41,-8-58,-5-34,4-29,13 149,1 0,-1 0,0 0,0 1,-3-14,3 18,0-1,0 1,0 0,0 0,0 0,0 1,0-1,-1 1,1-1,0 1,-1 0,1 0,-2-1,-3-2,1 1,0 0,0 1,-1 1,-7-2,-29 4,30 1,-3 0,-42-3,18-6,-19-4,-8-18,23 9,26 13,-41-12,53 19,0-1,0 0,0-1,0 0,-8-10,-13-9,-35-18,37 25,-51-28,8 5,-10-12,-18-12,20 26,52 22,-37-20,41 25,-24-2,26 6,-28-15,-9-3,-56 17,77 7,-5 0,-126-11,-83-32,129 28,-53-1,-220 16,379-2,0 0,0-2,1-1,-13-8,9 2,-1 2,1 1,-21-1,-117 7,82 3,-657-2,414 0,263 1,-218 16,188-10,72-6,18-1,67-13,1-16,-26 9,210-67,2 33,267 18,-433 35,229-13,-216-3,-10 1,-13 2,-19 4,64-16,-16 18,-86 8,615 2,-419-2,-1 13,-70-2,-140-10,-1 1,18 8,46 27,137 54,-117-57,-12-5,-56-22,32-2,-53-4,0 1,12 6,0 0,-14-5,-1 1,1 1,-1 0,1 1,9 14,-10-13,1 0,0-1,-1-1,1-1,8 3,-1-3,23-1,-29-3,-4-1,0 1,0 0,0 1,0 0,0 0,6 5,-4-1,0 1,0 1,-1 0,1 1,5 11,-7-13,-1 1,0-1,0 2,0-1,-1 1,1 0,-1 0,0 1,3 10,15 94,-18-97,1 0,-1 1,-1-1,1 1,0 31,-1-7,-2 51,-4 22,1-28,-2 26,0 45,5 193,1-192,0 714,0-865,0 1,0 0,0-1,-2 14,2-19,-1 1,1 0,-1-1,1 1,-1 0,1-1,-1 0,0 1,0-1,1 0,-1 0,0 0,0 0,0 0,0-1,-1 3,-1 0,0-1,0 0,-1 0,1 0,0-1,-5 1,-21 4,18-5,-35 4,-32 7,27 6,15-4,26-12,-99 30,11 9,68-25,-47 10,53-24,-34 8,30 0,-74 19,-6-27,-3 0,-160 19,-198-21,222-2,-892 1,1090-10,-122-38,130 38,-10-3,36 7,-15-13,19 11,0 1,-19-5,-65-12,8-12,45 20,-48-13,71 25,-32-18,17 6,-9 6,24 7,-12-8,-1-1,-84 9,67 4,49-1,-3 0,0 0,1 0,-1-1,1 0,-5-2,6 2,1 1,-1-1,1 1,0-1,-1 1,1-1,-1 0,1 0,-1 1,1-1,0 0,-1 0,1 0,0 0,-1 0,1 0,0 0,0-1,-1 1,1 0,0 0,0 0,0-1,0 1,-1 0,1 0,0-1,0 1,0 0,0-1,0 1,0 0,1 0,-1-1,0-1,1-4,0 1,0-1,0 1,0-1,0 1,3-9,12-36,-7 23,-1 5,-1-1,-1-2,0 1,5-30,-8 31,0-1,2-27,-4 41,1-15,1-54,-2-27,-1 78,0 13,-1 0,-1-31,1 40,0 0,0 0,0 0,0 1,0-1,-1 1,1 0,-1 0,-1-6,-29-69,16 45,1-5,-20-72,32 100,0 2,0 0,0-1,1 0,0 0,0 0,0-1,1 0,-1 1,0-25,1-6,1-72,1 60,0 5,3-50,-3 81,2-27,-3 45,0 0,0 0,0 0,0 0,0 1,0-1,0 0,1 0,-1 0,0 1,0-1,0 0,0 0,1 1,-1-1,0 0,0 1,1-1,-1 0,1 1,-1 0,0 0,0 0,0 0,1 1,-1-1,0 0,0 0,0 1,0-1,1 0,-1 0,0 1,0-1,0 1,0-1,0 0,1 1,-1-1,0 1,0-1,0 1,0 0,2 7,-1 1,2 15,0 23,0 0,1 48,-4-79,1 0,0-1,0 1,1-1,2 20,-1-14,0 1,-1 0,0 0,0 25,0 92,-3-105,-4 61,-1 17,5-76,-1-1,-4 45,-11 66,12-101,1-16,2 1,-1-1,1 39,1 90,2-136,0 0,0 0,1 0,4 23,3 45,-7-59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1T01:44:50.70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116 1035,'80'0,"286"2,-3 16,-344-16,303 31,-304-30,266 33,4-23,504-16,-461 4,402-1,-702-1,-1-2,48-11,-7 0,222-6,-58 8,348-30,-127 42,-187 1,-146 5,-72-2,214 21,-48-4,365 17,5-25,-556-14,49 1,83 9,292 28,4-29,844-10,-1097 2,-197-1,1 1,-1 1,1 0,-1 0,1 1,-1 0,0 1,0 0,0 0,0 1,-1 0,14 9,1 3,0-1,1-1,0-1,47 17,-17-9,-39-14,-15-7,0 0,0 0,0 0,0 0,0 0,0 0,1 1,-1-1,0 0,0 0,0 0,0 0,0 0,0 0,0 0,0 0,0 1,0-1,0 0,0 0,0 0,0 0,0 0,0 0,0 1,0-1,0 0,0 0,0 0,0 0,0 0,0 0,0 0,0 1,0-1,0 0,0 0,-1 0,1 0,0 0,0 0,0 0,0 0,0 0,0 0,0 1,0-1,0 0,-1 0,1 0,0 0,0 0,0 0,0 0,0 0,0 0,-1 0,-4 2,-1-1,0 0,0 0,0 0,0-1,0 0,-7-1,-3 1,-4-1,0 0,-37-9,-39-16,-6-1,-88-3,-4 14,126 11,-631-15,-751 22,827-3,256-21,335 19,-199-31,194 27,-120-22,-6 14,-167 16,111 1,-1090-2,762 10,221 4,282-12,0 1,-75 17,58-7,-65 5,-35 1,117-13,-67 19,27-5,-34 3,-51 10,-21 3,67-15,42-1,-24 4,34-15,-35 5,54-6,0-3,-70-2,86-1,1 1,-1 3,-52 14,-93 11,165-29,-99 9,-132-6,238-5,5 0,10-1,2 1,603-44,52 32,-579 12,291 28,-130-6,77 22,-268-35,139 15,-81-12,25 4,114 15,107 15,-103-9,-2 13,-95-17,405 66,15-42,-573-57,247 17,-235-15,36 11,-8-1,269 28,-202-30,213 23,295 27,-456-49,328 0,-384-12,-12 1,1537 0,-1601-2,-1-1,41-10,7-1,215-7,-24 3,-250 15,-17 2,-4 0,-28 2,-358 46,215-22,-224 2,150-23,-600-2,-78-30,623 12,25 1,41 3,47 5,46 2,-208 4,231 2,69-3,-82-14,40 3,-227-9,-1 20,223 2,-350 2,-1277-1,-129-1,1656 14,149-9,-134 0,56-3,36 10,13-1,57-9,1 1,-31 7,40-5,10-5,0 0,-1 0,1 0,0 0,0 0,0 0,0 0,0 0,0 0,0 1,0-1,0 0,0 0,0 0,0 0,-1 0,1 0,0 0,0 0,0 1,0-1,0 0,0 0,0 0,0 0,0 0,0 0,0 0,0 1,0-1,0 0,0 0,0 0,0 0,0 0,0 0,0 0,1 0,-1 1,0-1,1 1,0-1,0 1,1-1,-1 1,0-1,0 1,1-1,-1 0,0 0,3 1,50 2,56-2,-53-2,2077-1,-1189 3,-909-1,352 9,-190 10,164 7,-324-26,51 2,119 14,-75-4,586 61,-171-18,-292-32,-145-6,15 1,164 1,-1-16,-271-3,60 1,118 18,-91-4,173 2,1513-19,-1600 2,91-23,-269 21,0 0,22-7,-29 6,-8 0,-3 1,0 0,-1 1,1 0,-1 0,1 0,-11 1,7 0,-292-4,78 3,-192-21,150 6,-282 1,2 17,158-1,-58-1,100-19,189 6,-401-8,-2 20,-368 3,703-2,-83 8,-399 62,540-40,9-2,-80 16,-20-12,78-14,56 10,86-17,0-3,-44 5,47-11,-73 9,53-4,-51 9,-280 40,219-37,-176 21,73 13,253-48,-26 9,31-8,13-3,6 0,9-1,0-1,-1-1,34-3,53-14,-43 6,35-1,181 0,918 15,-667-4,-307 0,265 2,-194 13,-78-4,88 12,-124-8,302 5,2-18,30-1,-116 23,-166-5,407-5,3-27,-105 1,109-22,-638 34,121-14,-92 10,49-16,-26 2,33-9,145-26,-99 36,113-19,-89-2,-139 33,1 0,34-2,-53 7,6 1,0-1,14-4,-20 4,-1 0,1 0,-1 0,1 0,-1-1,1 1,-1-1,1 1,-1-1,0 0,0 0,3-4,-2 1,0 0,0 0,-1 0,1-1,-1 1,-1-1,1 1,-1-1,0 0,1-9,-1-9,-2-31,1 36,-6-601,6 482,0 124,-1-1,-1 1,-5-22,-16-41,12 41,-22-58,-10-34,9-29,33 149,-1 0,0 0,0 0,-1 1,-6-14,7 18,0-1,-1 1,1 0,-1 0,1 0,-1 1,0-1,0 1,0-1,-1 1,1 0,0 0,-5-1,-5-2,1 1,-1 0,0 1,0 1,-19-2,-69 4,73 1,-8 0,-104-3,47-6,-46-4,-20-18,56 9,61 13,-98-12,128 19,0-1,0 0,0-1,0 0,-20-10,-30-9,-85-18,90 25,-124-28,18 5,-20-12,-47-12,49 26,125 22,-88-20,99 25,-58-2,60 6,-66-15,-19-3,-137 17,185 7,-12 0,-305-11,-195-32,306 28,-126-1,-531 16,915-2,-1 0,1-2,-1-1,-27-8,19 2,0 2,-1 1,-48-1,-282 7,197 3,-1585-2,1000 0,634 1,-527 16,455-10,172-6,43-1,162-13,3-16,-63 9,506-67,3 33,646 18,-1044 35,551-13,-518-3,-27 1,-31 2,-44 4,153-16,-39 18,-206 8,1482 2,-1011-2,-2 13,-170-2,-336-10,0 1,41 8,110 27,331 54,-281-57,-29-5,-136-22,76-2,-125-4,-1 1,28 6,-1 0,-32-5,-1 1,-1 1,1 0,-1 1,25 14,-25-13,1 0,0-1,0-1,1-1,19 3,-2-3,54-1,-69-3,-10-1,1 1,0 0,0 1,0 0,0 0,14 5,-10-1,0 1,0 1,0 0,-1 1,15 11,-20-13,0 1,-1-1,0 2,0-1,-1 1,0 0,0 0,-1 1,5 10,39 94,-43-97,0 0,-1 1,-1-1,-1 1,3 31,-4-7,-4 51,-11 22,3-28,-3 26,-3 45,13 193,5-192,-2 714,0-865,0 1,-1 0,0-1,-2 14,2-19,0 1,0 0,-1-1,1 1,0 0,-1-1,1 0,-1 1,0-1,0 0,0 0,0 0,0 0,0 0,-1-1,-2 3,-2 0,-1-1,0 0,1 0,-1 0,0-1,-10 1,-53 4,46-5,-86 4,-79 7,68 6,35-4,63-12,-238 30,26 9,163-25,-112 10,127-24,-83 8,75 0,-181 19,-11-27,-11 0,-385 19,-475-21,533-2,-2148 1,2625-10,-292-38,311 38,-23-3,88 7,-37-13,45 11,-1 1,-43-5,-158-12,19-12,109 20,-116-13,171 25,-76-18,40 6,-23 6,60 7,-30-8,-2-1,-202 9,161 4,117-1,-5 0,-1 0,1 0,0-1,0 0,-11-2,16 2,0 1,0-1,0 1,0-1,0 1,-1-1,1 0,0 0,0 1,1-1,-1 0,0 0,0 0,0 0,0 0,1 0,-1 0,1-1,-1 1,1 0,-1 0,1 0,-1-1,1 1,0 0,0 0,0-1,0 1,0 0,0-1,0 1,0 0,0 0,0-1,1-1,1-4,0 1,1-1,-1 1,1-1,0 1,7-9,29-36,-17 23,-5 5,0-1,-2-2,0 1,11-30,-18 31,0-1,3-27,-8 41,2-15,2-54,-6-27,-1 78,-1 13,1 0,-7-31,6 40,-1 0,-1 0,1 0,-1 1,0-1,0 1,-1 0,1 0,-6-6,-68-69,40 45,1-5,-49-72,76 100,2 2,0 0,1-1,0 0,1 0,1 0,-1-1,2 0,0 1,-3-25,3-6,4-72,1 60,0 5,7-50,-6 81,4-27,-7 45,0 0,1 0,-1 0,0 0,0 1,0-1,1 0,-1 0,0 0,1 1,-1-1,1 0,-1 0,1 1,-1-1,1 0,-1 1,1-1,1 0,-2 1,1 0,-1 0,1 0,-1 0,1 1,-1-1,1 0,-1 0,1 1,-1-1,0 0,1 0,-1 1,0-1,1 1,-1-1,0 0,1 1,-1-1,0 1,0-1,0 1,1 0,2 7,0 1,4 15,2 23,-2 0,1 48,-7-79,1 0,1-1,0 1,1-1,7 20,-4-14,-1 1,0 0,-2 0,2 25,-2 92,-6-105,-11 61,-1 17,12-76,-3-1,-10 45,-26 66,28-101,5-16,2 1,0-1,-1 39,6 90,3-136,0 0,2 0,1 0,8 23,9 45,-18-59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1T01:44:50.70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302 1035,'209'0,"745"2,-8 16,-897-16,790 31,-790-30,690 33,12-23,1313-16,-1201 4,1048-1,-1831-1,-1-2,125-11,-21 0,582-6,-153 8,907-30,-331 42,-486 1,-381 5,-189-2,559 21,-126-4,954 17,10-25,-1449-14,130 1,214 9,763 28,8-29,2203-10,-2862 2,-511-1,-1 1,1 1,0 0,-1 0,0 1,0 0,0 1,0 0,-1 0,0 1,-1 0,35 9,2 3,2-1,1-1,2-1,120 17,-43-9,-102-14,-39-7,0 0,0 0,0 0,1 0,-1 0,0 0,0 1,0-1,1 0,-1 0,0 0,0 0,0 0,0 0,0 0,0 0,1 1,-1-1,0 0,0 0,0 0,0 0,0 0,0 0,0 1,0-1,0 0,-1 0,1 0,0 0,0 0,0 0,0 0,0 1,0-1,-1 0,1 0,0 0,0 0,0 0,-1 0,1 0,0 0,0 0,0 0,-1 1,1-1,0 0,-1 0,1 0,0 0,0 0,-1 0,1 0,0 0,-1 0,1 0,-16 2,1-1,0 0,-1 0,0 0,1-1,-1 0,-18-1,-6 1,-12-1,0 0,-99-9,-98-16,-17-1,-230-3,-7 14,323 11,-1641-15,-1957 22,2153-3,668-21,875 19,-522-31,509 27,-315-22,-15 14,-434 16,288 1,-2841-2,1986 10,577 4,734-12,0 1,-194 17,148-7,-167 5,-90 1,301-13,-171 19,67-5,-86 3,-132 10,-58 3,178-15,106-1,-60 4,89-15,-91 5,139-6,0-3,-184-2,227-1,1 1,0 3,-139 14,-241 11,433-29,-262 9,-343-6,621-5,11 0,29-1,3 1,1573-44,135 32,-1508 12,756 28,-337-6,202 22,-701-35,362 15,-210-12,64 4,299 15,278 15,-267-9,-6 13,-248-17,1055 66,38-42,-1491-57,641 17,-608-15,89 11,-19-1,702 28,-526-30,553 23,770 27,-1187-49,853 0,-1001-12,-31 1,4007 0,-4175-2,-1-1,108-10,16-1,563-7,-65 3,-651 15,-44 2,-10 0,-75 2,-931 46,559-22,-583 2,391-23,-1565-2,-201-30,1621 12,68 1,105 3,123 5,121 2,-543 4,601 2,180-3,-214-14,105 3,-591-9,-3 20,582 2,-915 2,-3324-1,-341-1,4319 14,388-9,-348 0,144-3,94 10,34-1,150-9,0 1,-78 7,102-5,27-5,-1 0,1 0,0 0,0 0,-1 0,1 0,0 0,0 0,0 0,-1 1,1-1,0 0,0 0,0 0,0 0,-1 0,1 0,0 0,0 0,0 1,0-1,0 0,0 0,0 0,0 0,0 0,0 0,0 0,0 1,0-1,0 0,0 0,0 0,0 0,0 0,0 0,1 0,-1 0,0 1,0-1,3 1,0-1,1 1,-1-1,0 1,0-1,1 1,-1-1,1 0,-1 0,6 1,132 2,146-2,-138-2,5412-1,-3096 3,-2373-1,920 9,-495 10,426 7,-844-26,132 2,311 14,-194-4,1527 61,-448-18,-761-32,-375-6,37 1,427 1,0-16,-709-3,156 1,309 18,-235-4,448 2,3944-19,-4171 2,238-23,-701 21,-1 0,61-7,-80 6,-18 0,-9 1,-1 0,0 1,-1 0,1 0,0 0,-28 1,18 0,-761-4,204 3,-499-21,390 6,-736 1,5 17,412-1,-153-1,264-19,491 6,-1044-8,-7 20,-957 3,1830-2,-213 8,-1043 62,1408-40,24-2,-211 16,-47-12,200-14,146 10,225-17,0-3,-117 5,126-11,-194 9,140-4,-131 9,-731 40,570-37,-458 21,190 13,657-48,-64 9,80-8,31-3,20 0,20-1,1-1,-1-1,86-3,139-14,-111 6,91-1,472 0,2393 15,-1740-4,-801 0,693 2,-507 13,-203-4,232 12,-328-8,789 5,8-18,75-1,-302 23,-431-5,1059-5,8-27,-273 1,285-22,-1664 34,314-14,-236 10,125-16,-67 2,83-9,382-26,-260 36,296-19,-234-2,-361 33,2 0,90-2,-139 7,14 1,1-1,37-4,-53 4,0 0,0 0,0 0,0 0,-1-1,0 1,1-1,-1 1,-1-1,1 0,-1 0,8-4,-4 1,-2 0,0 0,0 0,-1-1,-1 1,0-1,-1 1,-1-1,0 0,2-9,-2-9,-5-31,0 36,-13-601,15 482,-1 124,-2-1,-1 1,-15-22,-41-41,31 41,-57-58,-25-34,22-29,86 149,-1 0,-1 0,-1 0,-1 1,-17-14,19 18,-1-1,0 1,-1 0,1 0,-2 0,1 1,-1-1,0 1,0-1,0 1,-1 0,0 0,-12-1,-11-2,-1 1,0 0,0 1,-1 1,-51-2,-177 4,189 1,-21 0,-270-3,121-6,-121-4,-48-18,143 9,159 13,-256-12,335 19,-1-1,1 0,1-1,-1 0,-54-10,-76-9,-221-18,233 25,-323-28,48 5,-55-12,-120-12,128 26,325 22,-229-20,257 25,-151-2,158 6,-173-15,-50-3,-357 17,482 7,-30 0,-795-11,-511-32,802 28,-332-1,-1383 16,2384-2,-1 0,1-2,1-1,-73-8,49 2,0 2,-1 1,-127-1,-735 7,514 3,-4130-2,2606 0,1651 1,-1371 16,1182-10,451-6,113-1,421-13,8-16,-165 9,1319-67,8 33,1685 18,-2722 35,1435-13,-1349-3,-69 1,-84 2,-111 4,395-16,-100 18,-535 8,3860 2,-2633-2,-8 13,-440-2,-877-10,-1 1,109 8,284 27,864 54,-731-57,-79-5,-351-22,198-2,-329-4,-1 1,74 6,-2 0,-86-5,-2 1,1 1,-1 0,-1 1,62 14,-62-13,1 0,1-1,0-1,1-1,52 3,-7-3,143-1,-184-3,-21-1,0 1,0 0,0 1,-1 0,1 0,36 5,-25-1,0 1,0 1,-2 0,0 1,38 11,-53-13,0 1,-1-1,0 2,-2-1,0 1,-1 0,-2 0,0 1,13 10,100 94,-110-97,-3 0,-1 1,-2-1,-3 1,8 31,-12-7,-10 51,-26 22,5-28,-7 26,-8 45,35 193,11-192,-4 714,0-865,0 1,-2 0,0-1,-7 14,6-19,1 1,-1 0,0-1,0 1,-1 0,0-1,0 0,-1 1,1-1,-1 0,0 0,-1 0,1 0,-1 0,0-1,-8 3,-6 0,1-1,-1 0,-1 0,0 0,0-1,-25 1,-138 4,118-5,-223 4,-205 7,174 6,94-4,164-12,-620 30,66 9,426-25,-293 10,333-24,-219 8,197 0,-471 19,-31-27,-27 0,-1002 19,-1239-21,1386-2,-5595 1,6841-10,-762-38,810 38,-58-3,231 7,-99-13,117 11,-1 1,-114-5,-413-12,53-12,284 20,-303-13,443 25,-194-18,101 6,-58 6,156 7,-80-8,-2-1,-528 9,418 4,306-1,-13 0,0 0,-1 0,1-1,0 0,-27-2,40 2,0 1,0-1,0 1,0-1,0 1,1-1,-1 0,0 0,1 1,-1-1,1 0,0 0,0 0,0 0,0 0,0 0,0 0,1-1,-1 1,1 0,0 0,0 0,0-1,0 1,1 0,-1 0,1-1,0 1,0 0,0-1,0 1,1 0,-1 0,1-1,1-1,3-4,1 1,0-1,1 1,0-1,2 1,16-9,75-36,-42 23,-12 5,-3-1,-2-2,-4 1,31-30,-46 31,-3-1,12-27,-25 41,6-15,8-54,-18-27,-3 78,1 13,-2 0,-15-31,13 40,-1 0,-1 0,0 0,-1 1,-1-1,-1 1,0 0,-1 0,-13-6,-177-69,104 45,1-5,-126-72,198 100,4 2,2 0,1-1,1 0,2 0,0 0,3-1,0 0,2 1,-6-25,6-6,11-72,1 60,1 5,19-50,-17 81,13-27,-20 45,0 0,0 0,1 0,-1 0,1 1,0-1,-1 0,1 0,0 0,0 1,0-1,0 0,1 0,-1 1,1-1,-1 0,1 1,-1-1,4 0,-3 1,-1 0,0 0,0 0,1 0,-1 1,0-1,0 0,0 0,0 1,0-1,0 0,0 0,0 1,0-1,0 1,0-1,-1 0,1 1,0-1,-1 1,1-1,-1 1,2 0,6 7,0 1,10 15,6 23,-6 0,3 48,-18-79,2 0,1-1,2 1,2-1,20 20,-12-14,-2 1,-2 0,-3 0,5 25,-5 92,-16-105,-28 61,-4 17,30-76,-4-1,-29 45,-66 66,71-101,15-16,3 1,3-1,-4 39,13 90,10-136,3 0,1 0,4 0,20 23,25 45,-47-59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1T01:44:50.70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115 1035,'79'0,"279"2,-1 16,-339-16,298 31,-298-30,260 33,5-23,493-16,-451 4,394-1,-689-1,0-2,47-11,-9 0,220-6,-57 8,340-30,-124 42,-183 1,-143 5,-71-2,210 21,-48-4,360 17,3-25,-544-14,47 1,82 9,287 28,2-29,830-10,-1077 2,-193-1,0 1,0 1,1 0,-1 0,0 1,0 0,0 1,0 0,0 0,-1 1,1 0,12 9,1 3,1-1,0-1,1-1,46 17,-17-9,-39-14,-14-7,1 0,-1 0,0 0,0 0,0 0,0 0,0 1,0-1,0 0,0 0,0 0,0 0,0 0,0 0,0 0,0 0,1 1,-1-1,0 0,0 0,0 0,0 0,0 0,0 0,0 1,0-1,0 0,-1 0,1 0,0 0,0 0,0 0,0 0,0 1,0-1,0 0,0 0,0 0,0 0,0 0,0 0,0 0,0 0,-1 0,1 0,0 1,0-1,0 0,0 0,0 0,0 0,0 0,0 0,-1 0,1 0,0 0,0 0,-6 2,0-1,1 0,-1 0,0 0,0-1,0 0,-7-1,-2 1,-4-1,-1 0,-37-9,-36-16,-7-1,-87-3,-3 14,123 11,-618-15,-737 22,811-3,250-21,331 19,-198-31,193 27,-120-22,-4 14,-165 16,109 1,-1069-2,748 10,216 4,277-12,0 1,-73 17,55-7,-63 5,-33 1,113-13,-64 19,25-5,-33 3,-49 10,-22 3,67-15,40-1,-23 4,34-15,-35 5,53-6,0-3,-69-2,85-1,0 1,1 3,-53 14,-91 11,163-29,-98 9,-129-6,233-5,5 0,10-1,2 1,591-44,51 32,-567 12,284 28,-127-6,77 22,-264-35,136 15,-80-12,25 4,113 15,104 15,-101-9,-1 13,-94-17,397 66,14-42,-561-57,242 17,-229-15,33 11,-7-1,264 28,-198-30,208 23,291 27,-448-49,322 0,-378-12,-11 1,1508 0,-1571-2,0-1,39-10,8-1,211-7,-25 3,-244 15,-17 2,-4 0,-28 2,-350 46,210-22,-220 2,148-23,-589-2,-75-30,609 12,25 1,41 3,45 5,47 2,-206 4,227 2,68-3,-80-14,38 3,-221-9,-2 20,219 2,-344 2,-1251-1,-128-1,1624 14,148-9,-132 0,54-3,35 10,14-1,55-9,1 1,-29 7,38-5,10-5,-1 0,1 0,0 0,0 0,0 0,0 0,0 0,0 0,0 0,0 1,0-1,0 0,-1 0,1 0,0 0,0 0,0 0,0 0,0 0,0 1,0-1,0 0,0 0,0 0,0 0,0 0,0 0,0 0,0 1,0-1,0 0,0 0,0 0,0 0,0 0,0 0,0 0,0 0,0 1,1-1,0 1,0-1,0 1,0-1,1 1,-1-1,0 1,0-1,1 0,-1 0,2 1,50 2,55-2,-51-2,2035-1,-1164 3,-894-1,347 9,-187 10,161 7,-317-26,48 2,118 14,-73-4,575 61,-169-18,-287-32,-140-6,13 1,161 1,0-16,-266-3,58 1,116 18,-88-4,168 2,1485-19,-1570 2,89-23,-263 21,0 0,22-7,-30 6,-6 0,-4 1,-1 0,1 1,0 0,-1 0,1 0,-11 1,7 0,-286-4,76 3,-187-21,146 6,-276 1,1 17,155-1,-57-1,99-19,185 6,-393-8,-3 20,-359 3,688-2,-81 8,-391 62,529-40,9-2,-79 16,-19-12,77-14,54 10,85-17,0-3,-44 5,47-11,-73 9,53-4,-49 9,-276 40,215-37,-172 21,71 13,248-48,-25 9,31-8,11-3,7 0,9-1,-1-1,1-1,31-3,53-14,-42 6,34-1,178 0,900 15,-654-4,-302 0,261 2,-190 13,-78-4,88 12,-123-8,297 5,2-18,29-1,-114 23,-162-5,399-5,2-27,-102 1,107-22,-626 34,118-14,-89 10,48-16,-26 2,31-9,144-26,-98 36,112-19,-89-2,-135 33,0 0,35-2,-53 7,5 1,1-1,13-4,-19 4,0 0,-1 0,1 0,-1 0,1-1,-1 1,0-1,1 1,-1-1,0 0,0 0,3-4,-2 1,0 0,0 0,-1 0,0-1,0 1,0-1,0 1,-1-1,0 0,1-9,-1-9,-2-31,0 36,-4-601,5 482,-1 124,0-1,0 1,-6-22,-16-41,12 41,-21-58,-10-34,8-29,33 149,0 0,-1 0,0 0,-1 1,-6-14,7 18,0-1,0 1,-1 0,1 0,-1 0,0 1,0-1,0 1,0-1,0 1,0 0,-1 0,-4-1,-4-2,0 1,0 0,-1 1,0 1,-19-2,-66 4,70 1,-7 0,-102-3,46-6,-46-4,-19-18,55 9,60 13,-97-12,126 19,1-1,-1 0,0-1,1 0,-21-10,-29-9,-83-18,89 25,-123-28,18 5,-20-12,-45-12,47 26,123 22,-86-20,97 25,-57-2,59 6,-65-15,-18-3,-136 17,183 7,-12 0,-299-11,-193-32,303 28,-125-1,-521 16,897-2,0 0,0-2,0-1,-27-8,19 2,-1 2,0 1,-47-1,-277 7,193 3,-1554-2,981 0,621 1,-516 16,444-10,171-6,42-1,159-13,2-16,-62 9,497-67,3 33,634 18,-1025 35,541-13,-509-3,-25 1,-31 2,-43 4,150-16,-39 18,-201 8,1453 2,-991-2,-3 13,-166-2,-330-10,1 1,39 8,109 27,323 54,-273-57,-31-5,-132-22,74-2,-123-4,0 1,27 6,0 0,-34-5,1 1,0 1,-1 0,0 1,24 14,-24-13,0 0,1-1,0-1,0-1,20 3,-3-3,54-1,-69-3,-9-1,1 1,0 0,-1 1,1 0,0 0,13 5,-9-1,0 1,0 1,-1 0,0 1,15 11,-21-13,1 1,-1-1,0 2,-1-1,1 1,-1 0,-1 0,0 1,5 10,38 94,-41-97,-2 0,0 1,-1-1,-1 1,3 31,-4-7,-5 51,-9 22,2-28,-3 26,-2 45,12 193,4-192,-1 714,0-865,0 1,0 0,-1-1,-3 14,3-19,1 1,-2 0,1-1,0 1,0 0,-1-1,1 0,-1 1,0-1,0 0,0 0,0 0,0 0,0 0,0-1,-3 3,-3 0,1-1,-1 0,1 0,-1 0,0-1,-10 1,-51 4,44-5,-83 4,-78 7,65 6,36-4,62-12,-234 30,26 9,159-25,-110 10,126-24,-83 8,74 0,-177 19,-11-27,-11 0,-377 19,-466-21,522-2,-2106 1,2574-10,-286-38,304 38,-21-3,86 7,-36-13,43 11,0 1,-43-5,-155-12,19-12,108 20,-115-13,167 25,-73-18,38 6,-22 6,59 7,-30-8,-1-1,-198 9,156 4,117-1,-7 0,1 0,0 0,0-1,0 0,-10-2,15 2,0 1,-1-1,1 1,0-1,0 1,0-1,0 0,0 0,0 1,0-1,0 0,0 0,1 0,-1 0,0 0,1 0,-1 0,0-1,1 1,-1 0,1 0,0 0,-1-1,1 1,0 0,0 0,-1-1,1 1,0 0,0-1,1 1,-1 0,0 0,0-1,1-1,1-4,0 1,0-1,1 1,0-1,0 1,6-9,29-36,-16 23,-5 5,-1-1,0-2,-2 1,11-30,-16 31,-2-1,4-27,-8 41,1-15,4-54,-8-27,0 78,0 13,-1 0,-5-31,4 40,0 0,0 0,0 0,-1 1,0-1,0 1,0 0,-1 0,-5-6,-66-69,39 45,0-5,-47-72,74 100,2 2,1 0,0-1,0 0,1 0,0 0,1-1,1 0,0 1,-3-25,3-6,4-72,1 60,0 5,7-50,-6 81,4-27,-7 45,0 0,0 0,0 0,1 0,-1 1,0-1,0 0,1 0,-1 0,0 1,1-1,-1 0,1 0,-1 1,1-1,-1 0,1 1,0-1,1 0,-2 1,0 0,1 0,-1 0,1 0,-1 1,1-1,-1 0,1 0,-1 1,0-1,1 0,-1 0,0 1,1-1,-1 1,0-1,1 0,-1 1,0-1,0 1,1-1,-1 1,0 0,4 7,-1 1,3 15,3 23,-2 0,1 48,-7-79,1 0,0-1,1 1,1-1,7 20,-4-14,-1 1,-1 0,0 0,0 25,-1 92,-5-105,-12 61,-1 17,12-76,-2-1,-12 45,-23 66,25-101,7-16,1 1,0-1,-1 39,6 90,3-136,0 0,2 0,1 0,7 23,10 45,-18-59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https://www.youtube.com/watch?v=pqDEwPi7vxg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Check children’s understanding of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lunchbox, a drink, sun hat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zookeeper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miming where possible.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22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a second time and ask children what happens if they touch the water when the crocodiles are swimming; what happens if they open their lunchbox near the monkeys; what happens if they talk near the lizards while the lizards are sleeping; and why they should listen to the zookeeper.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83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Explain that children are going to complete the sentences with words they will find in the text. Show an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write 1 to 5 in their notebooks.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96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Allow time for children to read the text again and write their answers in their notebooks.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music for students to do the task.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01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through the answers with the class.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11430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Wednesday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zoo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kangaroos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lunchbox and a drink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sun hat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18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through the answers with the class.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11430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Wednesday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zoo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kangaroos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lunchbox and a drink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sun hat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21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through the answers with the class.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11430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Wednesday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zoo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kangaroos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lunchbox and a drink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sun hat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19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through the answers with the class.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11430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Wednesday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zoo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kangaroos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lunchbox and a drink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sun hat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33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and Say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94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a class discussion about school trips the children have been 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a few children what their favorite school trip is and why.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46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Simon says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with the verbs in Exercise 1 on page 46.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You can add other verbs.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52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44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and Say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5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6286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Tell the children they are going to listen to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monkeys climbing?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song.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286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which animals they remember from the song.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286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open their books to page 46 to check.</a:t>
            </a:r>
          </a:p>
          <a:p>
            <a:pPr marL="342900" marR="6286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Track 73 and sing the song.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6286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8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at the picture. Where are the children? What animals do you see?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6286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text and the picture. Ask children to say what animals they see, what they are doing, and what the place is.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They’re at the zoo.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camel, penguin, lizards, monkeys, lions, zebra, kangaroo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76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001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Track 77. Children listen and follow the text.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Check the answers to the questions from Exercise 1.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9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Check children’s understanding of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lunchbox, a drink, sun hat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zookeeper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miming where possible.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Check children’s understanding of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lunchbox, a drink, sun hat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zookeeper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miming where possible.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77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Check children’s understanding of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lunchbox, a drink, sun hat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zookeeper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miming where possible.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85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2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3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4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5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customXml" Target="../ink/ink1.xml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customXml" Target="../ink/ink2.xml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customXml" Target="../ink/ink3.xml"/><Relationship Id="rId5" Type="http://schemas.openxmlformats.org/officeDocument/2006/relationships/image" Target="../media/image7.pn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customXml" Target="../ink/ink4.xml"/><Relationship Id="rId5" Type="http://schemas.openxmlformats.org/officeDocument/2006/relationships/image" Target="../media/image7.pn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customXml" Target="../ink/ink5.xml"/><Relationship Id="rId5" Type="http://schemas.openxmlformats.org/officeDocument/2006/relationships/image" Target="../media/image7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7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6.jpe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png"/><Relationship Id="rId5" Type="http://schemas.openxmlformats.org/officeDocument/2006/relationships/image" Target="../media/image7.png"/><Relationship Id="rId10" Type="http://schemas.openxmlformats.org/officeDocument/2006/relationships/image" Target="../media/image49.jpeg"/><Relationship Id="rId4" Type="http://schemas.openxmlformats.org/officeDocument/2006/relationships/image" Target="../media/image6.png"/><Relationship Id="rId9" Type="http://schemas.openxmlformats.org/officeDocument/2006/relationships/image" Target="../media/image48.jpeg"/><Relationship Id="rId14" Type="http://schemas.openxmlformats.org/officeDocument/2006/relationships/image" Target="../media/image5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3.png"/><Relationship Id="rId3" Type="http://schemas.openxmlformats.org/officeDocument/2006/relationships/image" Target="../media/image54.png"/><Relationship Id="rId21" Type="http://schemas.openxmlformats.org/officeDocument/2006/relationships/image" Target="../media/image6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7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24" Type="http://schemas.openxmlformats.org/officeDocument/2006/relationships/image" Target="../media/image9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68.png"/><Relationship Id="rId10" Type="http://schemas.openxmlformats.org/officeDocument/2006/relationships/image" Target="../media/image61.svg"/><Relationship Id="rId19" Type="http://schemas.openxmlformats.org/officeDocument/2006/relationships/image" Target="../media/image4.pn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17" Type="http://schemas.openxmlformats.org/officeDocument/2006/relationships/image" Target="../media/image4.png"/><Relationship Id="rId2" Type="http://schemas.openxmlformats.org/officeDocument/2006/relationships/image" Target="../media/image1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image" Target="../media/image6.png"/><Relationship Id="rId5" Type="http://schemas.openxmlformats.org/officeDocument/2006/relationships/image" Target="../media/image18.svg"/><Relationship Id="rId1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066727" y="271273"/>
            <a:ext cx="77516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6356" y="825164"/>
            <a:ext cx="1397084" cy="13970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C1BCE1-D5F7-C142-E12D-0D1710530788}"/>
              </a:ext>
            </a:extLst>
          </p:cNvPr>
          <p:cNvSpPr/>
          <p:nvPr/>
        </p:nvSpPr>
        <p:spPr>
          <a:xfrm>
            <a:off x="1172822" y="2887932"/>
            <a:ext cx="825001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lunchbox</a:t>
            </a:r>
          </a:p>
        </p:txBody>
      </p:sp>
      <p:pic>
        <p:nvPicPr>
          <p:cNvPr id="5" name="Picture 4" descr="A cartoon of a bento box with a stuffed animal&#10;&#10;Description automatically generated">
            <a:extLst>
              <a:ext uri="{FF2B5EF4-FFF2-40B4-BE49-F238E27FC236}">
                <a16:creationId xmlns:a16="http://schemas.microsoft.com/office/drawing/2014/main" id="{26A73884-DCC2-1EDB-DBD0-6CD6D7BFEA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032" y="2019300"/>
            <a:ext cx="6954241" cy="6953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Track 077">
            <a:hlinkClick r:id="" action="ppaction://media"/>
            <a:extLst>
              <a:ext uri="{FF2B5EF4-FFF2-40B4-BE49-F238E27FC236}">
                <a16:creationId xmlns:a16="http://schemas.microsoft.com/office/drawing/2014/main" id="{B8151410-9121-DD6F-AFA2-2F15B6C454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79" end="43938.7812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87724" y="6054878"/>
            <a:ext cx="1722438" cy="17224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088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066727" y="271273"/>
            <a:ext cx="77516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6356" y="825164"/>
            <a:ext cx="1397084" cy="13970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C1BCE1-D5F7-C142-E12D-0D1710530788}"/>
              </a:ext>
            </a:extLst>
          </p:cNvPr>
          <p:cNvSpPr/>
          <p:nvPr/>
        </p:nvSpPr>
        <p:spPr>
          <a:xfrm>
            <a:off x="1808055" y="2964296"/>
            <a:ext cx="654217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drink</a:t>
            </a:r>
          </a:p>
        </p:txBody>
      </p:sp>
      <p:pic>
        <p:nvPicPr>
          <p:cNvPr id="4" name="Picture 3" descr="A tea thermos and a mug&#10;&#10;Description automatically generated">
            <a:extLst>
              <a:ext uri="{FF2B5EF4-FFF2-40B4-BE49-F238E27FC236}">
                <a16:creationId xmlns:a16="http://schemas.microsoft.com/office/drawing/2014/main" id="{5B00F598-A9B9-59FC-1628-87B138D6E8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43" y="2019300"/>
            <a:ext cx="7285042" cy="72850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Track 077">
            <a:hlinkClick r:id="" action="ppaction://media"/>
            <a:extLst>
              <a:ext uri="{FF2B5EF4-FFF2-40B4-BE49-F238E27FC236}">
                <a16:creationId xmlns:a16="http://schemas.microsoft.com/office/drawing/2014/main" id="{904BD81A-62A1-CCB8-869B-C1731110D4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59" end="42760.7812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32628" y="5905500"/>
            <a:ext cx="1722438" cy="17224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4305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9165" y="853752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066727" y="271273"/>
            <a:ext cx="77516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6356" y="825164"/>
            <a:ext cx="1397084" cy="13970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C1BCE1-D5F7-C142-E12D-0D1710530788}"/>
              </a:ext>
            </a:extLst>
          </p:cNvPr>
          <p:cNvSpPr/>
          <p:nvPr/>
        </p:nvSpPr>
        <p:spPr>
          <a:xfrm>
            <a:off x="1649800" y="3203059"/>
            <a:ext cx="687027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</a:t>
            </a:r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 hat</a:t>
            </a:r>
            <a:endParaRPr lang="en-US" sz="1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icture 4" descr="A hat with a black band&#10;&#10;Description automatically generated">
            <a:extLst>
              <a:ext uri="{FF2B5EF4-FFF2-40B4-BE49-F238E27FC236}">
                <a16:creationId xmlns:a16="http://schemas.microsoft.com/office/drawing/2014/main" id="{B79926C6-7FE1-03E2-C2B2-3A400F4F44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2089473"/>
            <a:ext cx="7353300" cy="7353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Track 077">
            <a:hlinkClick r:id="" action="ppaction://media"/>
            <a:extLst>
              <a:ext uri="{FF2B5EF4-FFF2-40B4-BE49-F238E27FC236}">
                <a16:creationId xmlns:a16="http://schemas.microsoft.com/office/drawing/2014/main" id="{83494FAB-1D7D-BCC5-513E-2FC5D08175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7" end="40365.7812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87724" y="6054878"/>
            <a:ext cx="1722438" cy="17224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9079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9165" y="853752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066727" y="271273"/>
            <a:ext cx="77516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6356" y="825164"/>
            <a:ext cx="1397084" cy="13970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C1BCE1-D5F7-C142-E12D-0D1710530788}"/>
              </a:ext>
            </a:extLst>
          </p:cNvPr>
          <p:cNvSpPr/>
          <p:nvPr/>
        </p:nvSpPr>
        <p:spPr>
          <a:xfrm>
            <a:off x="1210728" y="3528855"/>
            <a:ext cx="78148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zookeeper</a:t>
            </a:r>
            <a:endParaRPr lang="en-US" sz="1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Picture 3" descr="A person feeding a giraffe&#10;&#10;Description automatically generated">
            <a:extLst>
              <a:ext uri="{FF2B5EF4-FFF2-40B4-BE49-F238E27FC236}">
                <a16:creationId xmlns:a16="http://schemas.microsoft.com/office/drawing/2014/main" id="{FE1BAAC5-CBB1-FF91-2D9F-C743FF89E8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275" y="1682796"/>
            <a:ext cx="7751652" cy="77516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Track 077">
            <a:hlinkClick r:id="" action="ppaction://media"/>
            <a:extLst>
              <a:ext uri="{FF2B5EF4-FFF2-40B4-BE49-F238E27FC236}">
                <a16:creationId xmlns:a16="http://schemas.microsoft.com/office/drawing/2014/main" id="{D94116EA-DD43-8585-D8C4-7268373FE5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57" end="2746.7812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87724" y="6054878"/>
            <a:ext cx="1722438" cy="17224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854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-1371600" y="1783717"/>
            <a:ext cx="7751652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and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Answer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367" y="1710929"/>
            <a:ext cx="1397084" cy="139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7DE7B-3FBE-059B-CB5B-7249889C40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3636" y="849653"/>
            <a:ext cx="12699293" cy="9323047"/>
          </a:xfrm>
          <a:prstGeom prst="rect">
            <a:avLst/>
          </a:prstGeom>
        </p:spPr>
      </p:pic>
      <p:pic>
        <p:nvPicPr>
          <p:cNvPr id="2" name="Track 077">
            <a:hlinkClick r:id="" action="ppaction://media"/>
            <a:extLst>
              <a:ext uri="{FF2B5EF4-FFF2-40B4-BE49-F238E27FC236}">
                <a16:creationId xmlns:a16="http://schemas.microsoft.com/office/drawing/2014/main" id="{DC033C7B-70E3-7D37-B779-16F43C9AA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61239" y="6145776"/>
            <a:ext cx="1722438" cy="17224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8592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60E9CC7E-8167-D603-CFB9-100CBF3E8F73}"/>
              </a:ext>
            </a:extLst>
          </p:cNvPr>
          <p:cNvSpPr txBox="1"/>
          <p:nvPr/>
        </p:nvSpPr>
        <p:spPr>
          <a:xfrm>
            <a:off x="1224975" y="628879"/>
            <a:ext cx="9519225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Read again and Write</a:t>
            </a:r>
            <a:endParaRPr lang="en-US" sz="8000" b="1" i="1" dirty="0">
              <a:solidFill>
                <a:srgbClr val="C00000"/>
              </a:solidFill>
              <a:latin typeface="KG Primary Penmanship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DC715-E7DD-A694-B381-B5759A4A96A8}"/>
              </a:ext>
            </a:extLst>
          </p:cNvPr>
          <p:cNvSpPr txBox="1"/>
          <p:nvPr/>
        </p:nvSpPr>
        <p:spPr>
          <a:xfrm>
            <a:off x="362928" y="3387498"/>
            <a:ext cx="17476471" cy="1465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19"/>
              </a:lnSpc>
              <a:spcBef>
                <a:spcPct val="0"/>
              </a:spcBef>
            </a:pPr>
            <a:r>
              <a:rPr lang="en-US" sz="8800" dirty="0">
                <a:solidFill>
                  <a:schemeClr val="accent3">
                    <a:lumMod val="50000"/>
                  </a:schemeClr>
                </a:solidFill>
                <a:latin typeface="Abadi Extra Light" panose="020B0204020104020204" pitchFamily="34" charset="0"/>
              </a:rPr>
              <a:t>1. The school trip is on ___________ 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0247A9-FE29-E94F-2362-998083A75ADB}"/>
              </a:ext>
            </a:extLst>
          </p:cNvPr>
          <p:cNvSpPr txBox="1"/>
          <p:nvPr/>
        </p:nvSpPr>
        <p:spPr>
          <a:xfrm>
            <a:off x="10896600" y="3341880"/>
            <a:ext cx="5579745" cy="1477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19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0070C0"/>
                </a:solidFill>
                <a:latin typeface="Abadi" panose="020B0604020104020204" pitchFamily="34" charset="0"/>
                <a:ea typeface="ADLaM Display" panose="02010000000000000000" pitchFamily="2" charset="0"/>
                <a:cs typeface="Aharoni" panose="02010803020104030203" pitchFamily="2" charset="-79"/>
              </a:rPr>
              <a:t>Wednesday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E25C00-1296-95B4-20B0-4A28AB303F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800" y="6014579"/>
            <a:ext cx="16696399" cy="13487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83A3C4E-7B15-CD51-9918-0FBB59475345}"/>
                  </a:ext>
                </a:extLst>
              </p14:cNvPr>
              <p14:cNvContentPartPr/>
              <p14:nvPr/>
            </p14:nvContentPartPr>
            <p14:xfrm>
              <a:off x="2129190" y="6171465"/>
              <a:ext cx="4064040" cy="1115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83A3C4E-7B15-CD51-9918-0FBB5947534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39550" y="5991825"/>
                <a:ext cx="4243680" cy="147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087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07434" y="1287752"/>
            <a:ext cx="1397084" cy="1397084"/>
          </a:xfrm>
          <a:prstGeom prst="rect">
            <a:avLst/>
          </a:prstGeom>
        </p:spPr>
      </p:pic>
      <p:grpSp>
        <p:nvGrpSpPr>
          <p:cNvPr id="7" name="Group 8">
            <a:extLst>
              <a:ext uri="{FF2B5EF4-FFF2-40B4-BE49-F238E27FC236}">
                <a16:creationId xmlns:a16="http://schemas.microsoft.com/office/drawing/2014/main" id="{2FE6AA79-E765-B997-7A26-67AD14885581}"/>
              </a:ext>
            </a:extLst>
          </p:cNvPr>
          <p:cNvGrpSpPr/>
          <p:nvPr/>
        </p:nvGrpSpPr>
        <p:grpSpPr>
          <a:xfrm>
            <a:off x="10674964" y="4182787"/>
            <a:ext cx="5338497" cy="4021393"/>
            <a:chOff x="-1243201" y="-1827625"/>
            <a:chExt cx="7205848" cy="7204800"/>
          </a:xfrm>
          <a:solidFill>
            <a:schemeClr val="accent2">
              <a:lumMod val="75000"/>
            </a:schemeClr>
          </a:solidFill>
        </p:grpSpPr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1ECF3B83-5A8D-033A-CD84-17307C0742D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243201" y="-1827625"/>
              <a:ext cx="7205848" cy="7204800"/>
              <a:chOff x="-1128415" y="-1658878"/>
              <a:chExt cx="6540524" cy="6539573"/>
            </a:xfrm>
            <a:grpFill/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2662500F-51D9-E868-3BA9-93E3F905957E}"/>
                  </a:ext>
                </a:extLst>
              </p:cNvPr>
              <p:cNvSpPr/>
              <p:nvPr/>
            </p:nvSpPr>
            <p:spPr>
              <a:xfrm>
                <a:off x="-1128415" y="-1658878"/>
                <a:ext cx="6540524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solidFill>
                <a:schemeClr val="accent3">
                  <a:lumMod val="50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C9D3C485-5B56-1B8C-8939-3A953C720E49}"/>
                </a:ext>
              </a:extLst>
            </p:cNvPr>
            <p:cNvSpPr txBox="1"/>
            <p:nvPr/>
          </p:nvSpPr>
          <p:spPr>
            <a:xfrm>
              <a:off x="516158" y="-955650"/>
              <a:ext cx="3291443" cy="4865232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21"/>
                </a:lnSpc>
              </a:pPr>
              <a:r>
                <a:rPr lang="en-US" sz="16586" b="1" dirty="0">
                  <a:solidFill>
                    <a:schemeClr val="bg1"/>
                  </a:solidFill>
                  <a:latin typeface="Open Sans Extra Bold"/>
                </a:rPr>
                <a:t>48</a:t>
              </a:r>
            </a:p>
          </p:txBody>
        </p: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6ACAEB5D-782C-2BDE-9592-5388556D005F}"/>
              </a:ext>
            </a:extLst>
          </p:cNvPr>
          <p:cNvSpPr txBox="1"/>
          <p:nvPr/>
        </p:nvSpPr>
        <p:spPr>
          <a:xfrm>
            <a:off x="1155739" y="512013"/>
            <a:ext cx="9519225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Read again and Write</a:t>
            </a:r>
            <a:endParaRPr lang="en-US" sz="8000" b="1" i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21" name="Picture 20" descr="A hand holding a pen over a notebook&#10;&#10;Description automatically generated">
            <a:extLst>
              <a:ext uri="{FF2B5EF4-FFF2-40B4-BE49-F238E27FC236}">
                <a16:creationId xmlns:a16="http://schemas.microsoft.com/office/drawing/2014/main" id="{58792633-887C-8F96-FEB4-C18BF46A54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51" y="2827245"/>
            <a:ext cx="7924800" cy="679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EF7E0961-F2C9-305F-8F7F-16B897F0A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39524" y="1063419"/>
            <a:ext cx="1776642" cy="177664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1064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60E9CC7E-8167-D603-CFB9-100CBF3E8F73}"/>
              </a:ext>
            </a:extLst>
          </p:cNvPr>
          <p:cNvSpPr txBox="1"/>
          <p:nvPr/>
        </p:nvSpPr>
        <p:spPr>
          <a:xfrm>
            <a:off x="1224975" y="628879"/>
            <a:ext cx="4768819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see!</a:t>
            </a:r>
            <a:endParaRPr lang="en-US" sz="8000" b="1" i="1" dirty="0">
              <a:solidFill>
                <a:srgbClr val="C00000"/>
              </a:solidFill>
              <a:latin typeface="KG Primary Penmanship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5E93D6-8C7B-6DB0-22CB-E080D929350A}"/>
              </a:ext>
            </a:extLst>
          </p:cNvPr>
          <p:cNvSpPr txBox="1"/>
          <p:nvPr/>
        </p:nvSpPr>
        <p:spPr>
          <a:xfrm>
            <a:off x="2630197" y="3713021"/>
            <a:ext cx="12904471" cy="1465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19"/>
              </a:lnSpc>
              <a:spcBef>
                <a:spcPct val="0"/>
              </a:spcBef>
            </a:pPr>
            <a:r>
              <a:rPr lang="en-US" sz="8800" dirty="0">
                <a:solidFill>
                  <a:schemeClr val="accent3">
                    <a:lumMod val="50000"/>
                  </a:schemeClr>
                </a:solidFill>
                <a:latin typeface="Abadi Extra Light" panose="020B0204020104020204" pitchFamily="34" charset="0"/>
              </a:rPr>
              <a:t>2. The trip is to a _______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CBBA22-014B-70BA-E869-27FB3247D7DA}"/>
              </a:ext>
            </a:extLst>
          </p:cNvPr>
          <p:cNvSpPr txBox="1"/>
          <p:nvPr/>
        </p:nvSpPr>
        <p:spPr>
          <a:xfrm>
            <a:off x="11353800" y="3677414"/>
            <a:ext cx="2057400" cy="1477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19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0070C0"/>
                </a:solidFill>
                <a:latin typeface="Abadi" panose="020B0604020104020204" pitchFamily="34" charset="0"/>
                <a:ea typeface="ADLaM Display" panose="02010000000000000000" pitchFamily="2" charset="0"/>
                <a:cs typeface="Aharoni" panose="02010803020104030203" pitchFamily="2" charset="-79"/>
              </a:rPr>
              <a:t>zoo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5D6096-2F2F-8A2D-4521-0FC6913A19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471" y="6405787"/>
            <a:ext cx="16696399" cy="13487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B010236-1BB6-ABA6-5FAD-3F970CADA8FB}"/>
                  </a:ext>
                </a:extLst>
              </p14:cNvPr>
              <p14:cNvContentPartPr/>
              <p14:nvPr/>
            </p14:nvContentPartPr>
            <p14:xfrm>
              <a:off x="15831630" y="6522342"/>
              <a:ext cx="1644240" cy="11156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B010236-1BB6-ABA6-5FAD-3F970CADA8F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741643" y="6342702"/>
                <a:ext cx="1823854" cy="147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840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60E9CC7E-8167-D603-CFB9-100CBF3E8F73}"/>
              </a:ext>
            </a:extLst>
          </p:cNvPr>
          <p:cNvSpPr txBox="1"/>
          <p:nvPr/>
        </p:nvSpPr>
        <p:spPr>
          <a:xfrm>
            <a:off x="1224975" y="628879"/>
            <a:ext cx="9519225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Read again and Write</a:t>
            </a:r>
            <a:endParaRPr lang="en-US" sz="8000" b="1" i="1" dirty="0">
              <a:solidFill>
                <a:srgbClr val="C00000"/>
              </a:solidFill>
              <a:latin typeface="KG Primary Penmanship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C99CE-D750-38FE-C82E-C612727BCC1D}"/>
              </a:ext>
            </a:extLst>
          </p:cNvPr>
          <p:cNvSpPr txBox="1"/>
          <p:nvPr/>
        </p:nvSpPr>
        <p:spPr>
          <a:xfrm>
            <a:off x="838200" y="3215253"/>
            <a:ext cx="16840200" cy="3042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19"/>
              </a:lnSpc>
              <a:spcBef>
                <a:spcPct val="0"/>
              </a:spcBef>
            </a:pPr>
            <a:r>
              <a:rPr lang="en-US" sz="8800" dirty="0">
                <a:solidFill>
                  <a:schemeClr val="accent3">
                    <a:lumMod val="50000"/>
                  </a:schemeClr>
                </a:solidFill>
                <a:latin typeface="Abadi Extra Light" panose="020B0204020104020204" pitchFamily="34" charset="0"/>
              </a:rPr>
              <a:t>3. There are lizards, _____________ and crocodiles.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C3637D-284F-CA03-0433-5FAE0C5AA5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717" y="6972300"/>
            <a:ext cx="17776893" cy="13580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963B3C-FF10-FD99-D6BF-EF26CD24026A}"/>
              </a:ext>
            </a:extLst>
          </p:cNvPr>
          <p:cNvSpPr txBox="1"/>
          <p:nvPr/>
        </p:nvSpPr>
        <p:spPr>
          <a:xfrm>
            <a:off x="10134600" y="3136597"/>
            <a:ext cx="6019800" cy="1477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19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0070C0"/>
                </a:solidFill>
                <a:latin typeface="Abadi" panose="020B0604020104020204" pitchFamily="34" charset="0"/>
                <a:ea typeface="ADLaM Display" panose="02010000000000000000" pitchFamily="2" charset="0"/>
                <a:cs typeface="Aharoni" panose="02010803020104030203" pitchFamily="2" charset="-79"/>
              </a:rPr>
              <a:t>kangaroos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17BC7CE-269B-65E7-610E-7456C6848E06}"/>
                  </a:ext>
                </a:extLst>
              </p14:cNvPr>
              <p14:cNvContentPartPr/>
              <p14:nvPr/>
            </p14:nvContentPartPr>
            <p14:xfrm>
              <a:off x="7239000" y="7093528"/>
              <a:ext cx="3962400" cy="11156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17BC7CE-269B-65E7-610E-7456C6848E0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49355" y="6913888"/>
                <a:ext cx="4142051" cy="147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622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60E9CC7E-8167-D603-CFB9-100CBF3E8F73}"/>
              </a:ext>
            </a:extLst>
          </p:cNvPr>
          <p:cNvSpPr txBox="1"/>
          <p:nvPr/>
        </p:nvSpPr>
        <p:spPr>
          <a:xfrm>
            <a:off x="1224975" y="628879"/>
            <a:ext cx="9519225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Read again and Write</a:t>
            </a:r>
            <a:endParaRPr lang="en-US" sz="8000" b="1" i="1" dirty="0">
              <a:solidFill>
                <a:srgbClr val="C00000"/>
              </a:solidFill>
              <a:latin typeface="KG Primary Penmanship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C99CE-D750-38FE-C82E-C612727BCC1D}"/>
              </a:ext>
            </a:extLst>
          </p:cNvPr>
          <p:cNvSpPr txBox="1"/>
          <p:nvPr/>
        </p:nvSpPr>
        <p:spPr>
          <a:xfrm>
            <a:off x="1066800" y="3594954"/>
            <a:ext cx="17678399" cy="1465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19"/>
              </a:lnSpc>
              <a:spcBef>
                <a:spcPct val="0"/>
              </a:spcBef>
            </a:pPr>
            <a:r>
              <a:rPr lang="en-US" sz="8800" dirty="0">
                <a:solidFill>
                  <a:schemeClr val="accent3">
                    <a:lumMod val="50000"/>
                  </a:schemeClr>
                </a:solidFill>
                <a:latin typeface="Abadi Extra Light" panose="020B0204020104020204" pitchFamily="34" charset="0"/>
              </a:rPr>
              <a:t>4. Bring a ____________________ 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963B3C-FF10-FD99-D6BF-EF26CD24026A}"/>
              </a:ext>
            </a:extLst>
          </p:cNvPr>
          <p:cNvSpPr txBox="1"/>
          <p:nvPr/>
        </p:nvSpPr>
        <p:spPr>
          <a:xfrm>
            <a:off x="5994112" y="3538354"/>
            <a:ext cx="10515599" cy="1477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19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0070C0"/>
                </a:solidFill>
                <a:latin typeface="Abadi" panose="020B0604020104020204" pitchFamily="34" charset="0"/>
                <a:ea typeface="ADLaM Display" panose="02010000000000000000" pitchFamily="2" charset="0"/>
                <a:cs typeface="Aharoni" panose="02010803020104030203" pitchFamily="2" charset="-79"/>
              </a:rPr>
              <a:t>lunchbox and a drink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9D27EA-9F14-A3BC-125B-7429B155F8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775" y="6286500"/>
            <a:ext cx="16380777" cy="183507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17BC7CE-269B-65E7-610E-7456C6848E06}"/>
                  </a:ext>
                </a:extLst>
              </p14:cNvPr>
              <p14:cNvContentPartPr/>
              <p14:nvPr/>
            </p14:nvContentPartPr>
            <p14:xfrm>
              <a:off x="6477000" y="6646218"/>
              <a:ext cx="10328024" cy="11156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17BC7CE-269B-65E7-610E-7456C6848E0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86991" y="6466578"/>
                <a:ext cx="10507683" cy="147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689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234708" y="2040799"/>
            <a:ext cx="16078200" cy="181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Funny monkeys!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23076" y="1219628"/>
            <a:ext cx="2864499" cy="142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7200" b="1" dirty="0">
                <a:latin typeface="KG Primary Penmanship Bold"/>
              </a:rPr>
              <a:t>Unit 6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54453" y="3681964"/>
            <a:ext cx="9212744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5 – Skill Times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31E9E7-318E-7522-C33B-E400053455A2}"/>
              </a:ext>
            </a:extLst>
          </p:cNvPr>
          <p:cNvGrpSpPr/>
          <p:nvPr/>
        </p:nvGrpSpPr>
        <p:grpSpPr>
          <a:xfrm>
            <a:off x="0" y="-90803"/>
            <a:ext cx="18288000" cy="2415143"/>
            <a:chOff x="-42836" y="-56804"/>
            <a:chExt cx="18288000" cy="24151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B35E3A-2677-06AD-FC58-ABDA8842A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48A1D1-A264-5B50-D02A-2F8F78A65A79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93BADEF-F171-7EE9-0A11-69B359BCC9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2" name="Picture 2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C4050C6F-29EF-9CB4-496D-53F104E9EC8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23" name="Picture 2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BE76CE9F-DB6C-57FA-704B-CBA5F1DDAB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24" name="Picture 23" descr="Text&#10;&#10;Description automatically generated">
                <a:extLst>
                  <a:ext uri="{FF2B5EF4-FFF2-40B4-BE49-F238E27FC236}">
                    <a16:creationId xmlns:a16="http://schemas.microsoft.com/office/drawing/2014/main" id="{70E438CA-4AC2-06CB-14A2-8A340F2AA4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A cartoon of a penguin&#10;&#10;Description automatically generated">
            <a:extLst>
              <a:ext uri="{FF2B5EF4-FFF2-40B4-BE49-F238E27FC236}">
                <a16:creationId xmlns:a16="http://schemas.microsoft.com/office/drawing/2014/main" id="{8B5CF29A-C0FF-FA30-4140-0184AA4DA2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485">
            <a:off x="2456828" y="5926776"/>
            <a:ext cx="4753973" cy="4753973"/>
          </a:xfrm>
          <a:prstGeom prst="rect">
            <a:avLst/>
          </a:prstGeom>
        </p:spPr>
      </p:pic>
      <p:pic>
        <p:nvPicPr>
          <p:cNvPr id="16" name="Picture 15" descr="Cartoon camel with brown fur on its back&#10;&#10;Description automatically generated">
            <a:extLst>
              <a:ext uri="{FF2B5EF4-FFF2-40B4-BE49-F238E27FC236}">
                <a16:creationId xmlns:a16="http://schemas.microsoft.com/office/drawing/2014/main" id="{AAF2357F-2059-0C66-5B1A-1209B631DE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297" y="6964361"/>
            <a:ext cx="4285833" cy="3133649"/>
          </a:xfrm>
          <a:prstGeom prst="rect">
            <a:avLst/>
          </a:prstGeom>
        </p:spPr>
      </p:pic>
      <p:pic>
        <p:nvPicPr>
          <p:cNvPr id="27" name="Picture 26" descr="Cartoon a cartoon of a crocodile&#10;&#10;Description automatically generated">
            <a:extLst>
              <a:ext uri="{FF2B5EF4-FFF2-40B4-BE49-F238E27FC236}">
                <a16:creationId xmlns:a16="http://schemas.microsoft.com/office/drawing/2014/main" id="{71178FE1-26F7-315B-CC61-BB32C5DAAF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46" y="6067642"/>
            <a:ext cx="6617409" cy="4838414"/>
          </a:xfrm>
          <a:prstGeom prst="rect">
            <a:avLst/>
          </a:prstGeom>
        </p:spPr>
      </p:pic>
      <p:pic>
        <p:nvPicPr>
          <p:cNvPr id="30" name="Picture 29" descr="Cartoon a cartoon kangaroo standing on its hind legs&#10;&#10;Description automatically generated">
            <a:extLst>
              <a:ext uri="{FF2B5EF4-FFF2-40B4-BE49-F238E27FC236}">
                <a16:creationId xmlns:a16="http://schemas.microsoft.com/office/drawing/2014/main" id="{17BA73A6-D311-CF9A-42ED-84355EA95C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6" y="5583576"/>
            <a:ext cx="3697729" cy="443565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60E9CC7E-8167-D603-CFB9-100CBF3E8F73}"/>
              </a:ext>
            </a:extLst>
          </p:cNvPr>
          <p:cNvSpPr txBox="1"/>
          <p:nvPr/>
        </p:nvSpPr>
        <p:spPr>
          <a:xfrm>
            <a:off x="1224975" y="628879"/>
            <a:ext cx="9519225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Read again and Write</a:t>
            </a:r>
            <a:endParaRPr lang="en-US" sz="8000" b="1" i="1" dirty="0">
              <a:solidFill>
                <a:srgbClr val="C00000"/>
              </a:solidFill>
              <a:latin typeface="KG Primary Penmanship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C99CE-D750-38FE-C82E-C612727BCC1D}"/>
              </a:ext>
            </a:extLst>
          </p:cNvPr>
          <p:cNvSpPr txBox="1"/>
          <p:nvPr/>
        </p:nvSpPr>
        <p:spPr>
          <a:xfrm>
            <a:off x="2916313" y="3549831"/>
            <a:ext cx="12268200" cy="1465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19"/>
              </a:lnSpc>
              <a:spcBef>
                <a:spcPct val="0"/>
              </a:spcBef>
            </a:pPr>
            <a:r>
              <a:rPr lang="en-US" sz="8800" dirty="0">
                <a:solidFill>
                  <a:schemeClr val="accent3">
                    <a:lumMod val="50000"/>
                  </a:schemeClr>
                </a:solidFill>
                <a:latin typeface="Abadi Extra Light" panose="020B0204020104020204" pitchFamily="34" charset="0"/>
              </a:rPr>
              <a:t>5. Wear a ____________ 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963B3C-FF10-FD99-D6BF-EF26CD24026A}"/>
              </a:ext>
            </a:extLst>
          </p:cNvPr>
          <p:cNvSpPr txBox="1"/>
          <p:nvPr/>
        </p:nvSpPr>
        <p:spPr>
          <a:xfrm>
            <a:off x="8077201" y="3538354"/>
            <a:ext cx="4343400" cy="1477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19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0070C0"/>
                </a:solidFill>
                <a:latin typeface="Abadi" panose="020B0604020104020204" pitchFamily="34" charset="0"/>
                <a:ea typeface="ADLaM Display" panose="02010000000000000000" pitchFamily="2" charset="0"/>
                <a:cs typeface="Aharoni" panose="02010803020104030203" pitchFamily="2" charset="-79"/>
              </a:rPr>
              <a:t>sun hat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7437FB-33DD-E45C-83E6-FE1BE168F8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9123" y="6438900"/>
            <a:ext cx="10407860" cy="179642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17BC7CE-269B-65E7-610E-7456C6848E06}"/>
                  </a:ext>
                </a:extLst>
              </p14:cNvPr>
              <p14:cNvContentPartPr/>
              <p14:nvPr/>
            </p14:nvContentPartPr>
            <p14:xfrm>
              <a:off x="9144000" y="6896100"/>
              <a:ext cx="3886200" cy="11156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17BC7CE-269B-65E7-610E-7456C6848E0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054000" y="6716460"/>
                <a:ext cx="4065840" cy="147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550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8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854111"/>
            <a:ext cx="18213172" cy="941528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94BA3DEA-6072-4F64-E4BE-DFF55BF36A40}"/>
              </a:ext>
            </a:extLst>
          </p:cNvPr>
          <p:cNvSpPr txBox="1"/>
          <p:nvPr/>
        </p:nvSpPr>
        <p:spPr>
          <a:xfrm>
            <a:off x="457200" y="790806"/>
            <a:ext cx="11963400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Jumble" panose="02000503000000020004" pitchFamily="2" charset="0"/>
              </a:rPr>
              <a:t>Talk to your friends. </a:t>
            </a:r>
          </a:p>
        </p:txBody>
      </p:sp>
      <p:pic>
        <p:nvPicPr>
          <p:cNvPr id="16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78676573-CD79-F083-FF12-042A64DC3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061235" y="1389686"/>
            <a:ext cx="1695450" cy="169545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Graphic 1" descr="Right pointing backhand index with solid fill">
            <a:extLst>
              <a:ext uri="{FF2B5EF4-FFF2-40B4-BE49-F238E27FC236}">
                <a16:creationId xmlns:a16="http://schemas.microsoft.com/office/drawing/2014/main" id="{FD4BB421-1D0A-EB59-A9DF-9E7FF888CC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6DC874-B8FB-699B-95CB-AE5CF03E444E}"/>
              </a:ext>
            </a:extLst>
          </p:cNvPr>
          <p:cNvSpPr txBox="1"/>
          <p:nvPr/>
        </p:nvSpPr>
        <p:spPr>
          <a:xfrm>
            <a:off x="1600200" y="3455590"/>
            <a:ext cx="15600288" cy="6197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71600" indent="-1371600">
              <a:lnSpc>
                <a:spcPts val="12319"/>
              </a:lnSpc>
              <a:spcBef>
                <a:spcPct val="0"/>
              </a:spcBef>
              <a:buAutoNum type="arabicPeriod"/>
            </a:pPr>
            <a:r>
              <a:rPr lang="en-US" sz="6600" dirty="0">
                <a:solidFill>
                  <a:schemeClr val="accent3">
                    <a:lumMod val="50000"/>
                  </a:schemeClr>
                </a:solidFill>
                <a:latin typeface="Abadi Extra Light" panose="020B0204020104020204" pitchFamily="34" charset="0"/>
              </a:rPr>
              <a:t>Choose what your favorite school trip is. </a:t>
            </a:r>
          </a:p>
          <a:p>
            <a:pPr marL="1371600" indent="-1371600">
              <a:lnSpc>
                <a:spcPts val="12319"/>
              </a:lnSpc>
              <a:spcBef>
                <a:spcPct val="0"/>
              </a:spcBef>
              <a:buAutoNum type="arabicPeriod"/>
            </a:pPr>
            <a:r>
              <a:rPr lang="en-US" sz="6600" dirty="0">
                <a:solidFill>
                  <a:schemeClr val="accent3">
                    <a:lumMod val="50000"/>
                  </a:schemeClr>
                </a:solidFill>
                <a:latin typeface="Abadi Extra Light" panose="020B0204020104020204" pitchFamily="34" charset="0"/>
              </a:rPr>
              <a:t>Where do you go on school trip?</a:t>
            </a:r>
          </a:p>
          <a:p>
            <a:pPr marL="1371600" indent="-1371600">
              <a:lnSpc>
                <a:spcPts val="12319"/>
              </a:lnSpc>
              <a:spcBef>
                <a:spcPct val="0"/>
              </a:spcBef>
              <a:buAutoNum type="arabicPeriod"/>
            </a:pPr>
            <a:r>
              <a:rPr lang="en-US" sz="6600" dirty="0">
                <a:solidFill>
                  <a:schemeClr val="accent3">
                    <a:lumMod val="50000"/>
                  </a:schemeClr>
                </a:solidFill>
                <a:latin typeface="Abadi Extra Light" panose="020B0204020104020204" pitchFamily="34" charset="0"/>
              </a:rPr>
              <a:t>Why do you like this school trip the best? </a:t>
            </a:r>
          </a:p>
          <a:p>
            <a:pPr marL="1371600" indent="-1371600">
              <a:lnSpc>
                <a:spcPts val="12319"/>
              </a:lnSpc>
              <a:spcBef>
                <a:spcPct val="0"/>
              </a:spcBef>
              <a:buAutoNum type="arabicPeriod"/>
            </a:pPr>
            <a:endParaRPr lang="en-US" sz="8800" dirty="0">
              <a:solidFill>
                <a:schemeClr val="accent3">
                  <a:lumMod val="50000"/>
                </a:schemeClr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57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22878"/>
            <a:ext cx="18330836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1371566" y="1651878"/>
            <a:ext cx="487700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Homework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18860793-1236-BBFA-7F08-EDB1A484E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67112" y="1485900"/>
            <a:ext cx="1397084" cy="1397084"/>
          </a:xfrm>
          <a:prstGeom prst="rect">
            <a:avLst/>
          </a:prstGeom>
        </p:spPr>
      </p:pic>
      <p:pic>
        <p:nvPicPr>
          <p:cNvPr id="1026" name="Picture 2" descr="Student doing homework Vectors &amp; Illustrations for Free Download | Freepik">
            <a:extLst>
              <a:ext uri="{FF2B5EF4-FFF2-40B4-BE49-F238E27FC236}">
                <a16:creationId xmlns:a16="http://schemas.microsoft.com/office/drawing/2014/main" id="{7261A57E-9E9D-5422-CD22-F5966DF6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040" y="2292099"/>
            <a:ext cx="6044265" cy="57028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D985A-D240-5306-FDC1-B2F3C11F107A}"/>
              </a:ext>
            </a:extLst>
          </p:cNvPr>
          <p:cNvSpPr txBox="1"/>
          <p:nvPr/>
        </p:nvSpPr>
        <p:spPr>
          <a:xfrm>
            <a:off x="409676" y="3529724"/>
            <a:ext cx="1093667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Learn new words by heart. </a:t>
            </a:r>
            <a:endParaRPr lang="en-US" sz="3200" dirty="0">
              <a:effectLst/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pPr marL="342900" marR="0" lvl="0" indent="-342900" algn="just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 Do the exercises in Workbook page 48.</a:t>
            </a:r>
            <a:endParaRPr lang="en-US" sz="3200" dirty="0">
              <a:effectLst/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 Prepare for the next lesson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dirty="0">
                <a:solidFill>
                  <a:srgbClr val="00000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   </a:t>
            </a: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(Unit 6 -  Lesson 6/Part 1).</a:t>
            </a:r>
            <a:endParaRPr lang="en-US" sz="4400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3208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636667" y="155284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3134311" y="1216104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solidFill>
              <a:srgbClr val="FFC07A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000000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56411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2316300" y="1231094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6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5AC7AB-151F-A1F5-2DD1-7BF537358D3A}"/>
              </a:ext>
            </a:extLst>
          </p:cNvPr>
          <p:cNvGrpSpPr/>
          <p:nvPr/>
        </p:nvGrpSpPr>
        <p:grpSpPr>
          <a:xfrm>
            <a:off x="-76200" y="123958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5C272F-12D1-C252-424F-BEA78D66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25B9FF-558F-0145-E670-D8D7D7073AD7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16FBCD-4681-B963-D6A1-D49DBE3BE6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E57851F2-4D0F-2A6C-6747-20568DED54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89D5F1B-77BA-0616-8978-C266068040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BE4273F1-7FEB-BEEC-6BBE-6899287006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3469271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28690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72341">
            <a:off x="198125" y="7671254"/>
            <a:ext cx="3368967" cy="2425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7EA21D-162C-833F-3802-740AC06B238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4B53F2-9E53-C115-1E51-F3C7DF5E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A6EEC0-5E7C-DE94-8BF4-AC92E3542CD8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E938DF7-209A-4AA2-7BFA-8C7BAAC5360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365F7B2-5E87-EC30-7C11-FF87F3B91C2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5" name="Picture 14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98C5770-578E-34A2-FC5E-0863F323ED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6" name="Picture 15" descr="Text&#10;&#10;Description automatically generated">
                <a:extLst>
                  <a:ext uri="{FF2B5EF4-FFF2-40B4-BE49-F238E27FC236}">
                    <a16:creationId xmlns:a16="http://schemas.microsoft.com/office/drawing/2014/main" id="{26E157C1-FC8A-E724-72AE-425FA05754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id="{4362F392-2F42-53C2-DD81-3E06785CB80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93F2F970-1D3E-24C2-A8FA-C443274E4A94}"/>
              </a:ext>
            </a:extLst>
          </p:cNvPr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1205E5DE-CF74-92E4-6085-FC84FC6C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E9DD5ABC-54E1-D9A3-DAD5-2D3D6EE3B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" y="1104900"/>
            <a:ext cx="17983200" cy="8991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3046727" y="838311"/>
            <a:ext cx="11201400" cy="2065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dirty="0">
                <a:latin typeface="KG Primary Penmanship Bold"/>
              </a:rPr>
              <a:t>Game: </a:t>
            </a:r>
            <a:r>
              <a:rPr lang="en-US" sz="9600" b="1" dirty="0">
                <a:solidFill>
                  <a:srgbClr val="00B050"/>
                </a:solidFill>
                <a:latin typeface="KG Primary Penmanship Bold"/>
              </a:rPr>
              <a:t>SIMON SAYS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4" name="Picture 3" descr="A person waving his hand&#10;&#10;Description automatically generated">
            <a:extLst>
              <a:ext uri="{FF2B5EF4-FFF2-40B4-BE49-F238E27FC236}">
                <a16:creationId xmlns:a16="http://schemas.microsoft.com/office/drawing/2014/main" id="{AE5C4DA0-38DB-E0E4-85C6-488E35CC73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951703"/>
            <a:ext cx="6679803" cy="667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57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pic>
        <p:nvPicPr>
          <p:cNvPr id="4" name="Picture 3" descr="A cartoon of a penguin&#10;&#10;Description automatically generated">
            <a:extLst>
              <a:ext uri="{FF2B5EF4-FFF2-40B4-BE49-F238E27FC236}">
                <a16:creationId xmlns:a16="http://schemas.microsoft.com/office/drawing/2014/main" id="{2DB7F16B-6FA3-D554-FC0E-57F39C4A3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485">
            <a:off x="-146128" y="7434272"/>
            <a:ext cx="2833492" cy="283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8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392348" y="463872"/>
            <a:ext cx="77516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Answer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B5CB73-1E05-2AF7-0B36-52EE01F3A3A6}"/>
              </a:ext>
            </a:extLst>
          </p:cNvPr>
          <p:cNvSpPr txBox="1"/>
          <p:nvPr/>
        </p:nvSpPr>
        <p:spPr>
          <a:xfrm>
            <a:off x="2251767" y="3259566"/>
            <a:ext cx="14367599" cy="1423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000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Which animals can you hear? </a:t>
            </a:r>
          </a:p>
        </p:txBody>
      </p:sp>
      <p:pic>
        <p:nvPicPr>
          <p:cNvPr id="4" name="Track 073">
            <a:hlinkClick r:id="" action="ppaction://media"/>
            <a:extLst>
              <a:ext uri="{FF2B5EF4-FFF2-40B4-BE49-F238E27FC236}">
                <a16:creationId xmlns:a16="http://schemas.microsoft.com/office/drawing/2014/main" id="{A7761511-3BCC-8424-7821-5A68386F1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79047" y="5708500"/>
            <a:ext cx="2713038" cy="27130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6271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-1371600" y="1783717"/>
            <a:ext cx="7751652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Answer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367" y="1710929"/>
            <a:ext cx="1397084" cy="139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7DE7B-3FBE-059B-CB5B-7249889C40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3636" y="849653"/>
            <a:ext cx="12699293" cy="932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52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881754" y="251821"/>
            <a:ext cx="7805046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Point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6356" y="825164"/>
            <a:ext cx="1397084" cy="139708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FBE8602-07EB-210A-5524-B90568DBF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215641" y="4794403"/>
            <a:ext cx="6215087" cy="4816692"/>
          </a:xfrm>
          <a:prstGeom prst="rect">
            <a:avLst/>
          </a:prstGeom>
        </p:spPr>
      </p:pic>
      <p:grpSp>
        <p:nvGrpSpPr>
          <p:cNvPr id="7" name="Group 8">
            <a:extLst>
              <a:ext uri="{FF2B5EF4-FFF2-40B4-BE49-F238E27FC236}">
                <a16:creationId xmlns:a16="http://schemas.microsoft.com/office/drawing/2014/main" id="{2FE6AA79-E765-B997-7A26-67AD14885581}"/>
              </a:ext>
            </a:extLst>
          </p:cNvPr>
          <p:cNvGrpSpPr/>
          <p:nvPr/>
        </p:nvGrpSpPr>
        <p:grpSpPr>
          <a:xfrm>
            <a:off x="10363200" y="3670424"/>
            <a:ext cx="5338497" cy="4021393"/>
            <a:chOff x="-1243201" y="-1827625"/>
            <a:chExt cx="7205848" cy="7204800"/>
          </a:xfrm>
          <a:solidFill>
            <a:schemeClr val="accent3">
              <a:lumMod val="50000"/>
            </a:schemeClr>
          </a:solidFill>
        </p:grpSpPr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1ECF3B83-5A8D-033A-CD84-17307C0742D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243201" y="-1827625"/>
              <a:ext cx="7205848" cy="7204800"/>
              <a:chOff x="-1128415" y="-1658878"/>
              <a:chExt cx="6540524" cy="6539573"/>
            </a:xfrm>
            <a:grpFill/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2662500F-51D9-E868-3BA9-93E3F905957E}"/>
                  </a:ext>
                </a:extLst>
              </p:cNvPr>
              <p:cNvSpPr/>
              <p:nvPr/>
            </p:nvSpPr>
            <p:spPr>
              <a:xfrm>
                <a:off x="-1128415" y="-1658878"/>
                <a:ext cx="6540524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grpFill/>
            </p:spPr>
          </p:sp>
        </p:grp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C9D3C485-5B56-1B8C-8939-3A953C720E49}"/>
                </a:ext>
              </a:extLst>
            </p:cNvPr>
            <p:cNvSpPr txBox="1"/>
            <p:nvPr/>
          </p:nvSpPr>
          <p:spPr>
            <a:xfrm>
              <a:off x="516158" y="-955650"/>
              <a:ext cx="3291443" cy="486523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21"/>
                </a:lnSpc>
              </a:pPr>
              <a:r>
                <a:rPr lang="en-US" sz="16586" b="1" dirty="0">
                  <a:solidFill>
                    <a:schemeClr val="bg1"/>
                  </a:solidFill>
                  <a:latin typeface="Open Sans Extra Bold"/>
                </a:rPr>
                <a:t>48</a:t>
              </a:r>
            </a:p>
          </p:txBody>
        </p:sp>
      </p:grpSp>
      <p:pic>
        <p:nvPicPr>
          <p:cNvPr id="20" name="Picture 12">
            <a:extLst>
              <a:ext uri="{FF2B5EF4-FFF2-40B4-BE49-F238E27FC236}">
                <a16:creationId xmlns:a16="http://schemas.microsoft.com/office/drawing/2014/main" id="{925FF10F-7658-D30E-ACDF-0D3C425A179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220669" y="2634735"/>
            <a:ext cx="5681716" cy="3529766"/>
          </a:xfrm>
          <a:prstGeom prst="rect">
            <a:avLst/>
          </a:prstGeom>
        </p:spPr>
      </p:pic>
      <p:pic>
        <p:nvPicPr>
          <p:cNvPr id="2" name="Track 077">
            <a:hlinkClick r:id="" action="ppaction://media"/>
            <a:extLst>
              <a:ext uri="{FF2B5EF4-FFF2-40B4-BE49-F238E27FC236}">
                <a16:creationId xmlns:a16="http://schemas.microsoft.com/office/drawing/2014/main" id="{DA536246-3D9D-1100-5F4A-6C8FE4B2B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00615" y="849713"/>
            <a:ext cx="1722438" cy="17224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450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736</Words>
  <Application>Microsoft Office PowerPoint</Application>
  <PresentationFormat>Custom</PresentationFormat>
  <Paragraphs>136</Paragraphs>
  <Slides>25</Slides>
  <Notes>22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Fredoka One</vt:lpstr>
      <vt:lpstr>Arial</vt:lpstr>
      <vt:lpstr>Abadi Extra Light</vt:lpstr>
      <vt:lpstr>Symbol</vt:lpstr>
      <vt:lpstr>Nunito Sans Regular</vt:lpstr>
      <vt:lpstr>Open Sans Extra Bold</vt:lpstr>
      <vt:lpstr>Sniglet</vt:lpstr>
      <vt:lpstr>KG Primary Penmanship Bold</vt:lpstr>
      <vt:lpstr>Calibri</vt:lpstr>
      <vt:lpstr>Times New Roman</vt:lpstr>
      <vt:lpstr>STXinwei</vt:lpstr>
      <vt:lpstr>Jumble</vt:lpstr>
      <vt:lpstr>Abadi</vt:lpstr>
      <vt:lpstr>Wingdings</vt:lpstr>
      <vt:lpstr>Tenor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20</cp:revision>
  <dcterms:created xsi:type="dcterms:W3CDTF">2006-08-16T00:00:00Z</dcterms:created>
  <dcterms:modified xsi:type="dcterms:W3CDTF">2023-08-01T02:09:57Z</dcterms:modified>
  <dc:identifier>DAFV1pFi9-g</dc:identifier>
</cp:coreProperties>
</file>