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4" r:id="rId2"/>
    <p:sldId id="256" r:id="rId3"/>
    <p:sldId id="257" r:id="rId4"/>
    <p:sldId id="258" r:id="rId5"/>
    <p:sldId id="403" r:id="rId6"/>
    <p:sldId id="362" r:id="rId7"/>
    <p:sldId id="313" r:id="rId8"/>
    <p:sldId id="419" r:id="rId9"/>
    <p:sldId id="437" r:id="rId10"/>
    <p:sldId id="438" r:id="rId11"/>
    <p:sldId id="439" r:id="rId12"/>
    <p:sldId id="440" r:id="rId13"/>
    <p:sldId id="441" r:id="rId14"/>
    <p:sldId id="420" r:id="rId15"/>
    <p:sldId id="404" r:id="rId16"/>
    <p:sldId id="442" r:id="rId17"/>
    <p:sldId id="443" r:id="rId18"/>
    <p:sldId id="421" r:id="rId19"/>
    <p:sldId id="448" r:id="rId20"/>
    <p:sldId id="460" r:id="rId21"/>
    <p:sldId id="463" r:id="rId22"/>
    <p:sldId id="462" r:id="rId23"/>
    <p:sldId id="464" r:id="rId24"/>
    <p:sldId id="465" r:id="rId25"/>
    <p:sldId id="425" r:id="rId26"/>
    <p:sldId id="417" r:id="rId27"/>
    <p:sldId id="318" r:id="rId28"/>
    <p:sldId id="280" r:id="rId29"/>
    <p:sldId id="272" r:id="rId30"/>
  </p:sldIdLst>
  <p:sldSz cx="18288000" cy="10287000"/>
  <p:notesSz cx="6858000" cy="9144000"/>
  <p:embeddedFontLst>
    <p:embeddedFont>
      <p:font typeface="STXinwei" panose="0201080004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Fredoka One" panose="02000000000000000000" pitchFamily="2" charset="0"/>
      <p:regular r:id="rId37"/>
    </p:embeddedFont>
    <p:embeddedFont>
      <p:font typeface="Jumble" panose="02000503000000020004" pitchFamily="2" charset="0"/>
      <p:regular r:id="rId38"/>
    </p:embeddedFont>
    <p:embeddedFont>
      <p:font typeface="Nunito Sans Regular" charset="0"/>
      <p:regular r:id="rId39"/>
    </p:embeddedFont>
    <p:embeddedFont>
      <p:font typeface="Open Sans Extra Bold" panose="020B0604020202020204" charset="0"/>
      <p:regular r:id="rId40"/>
    </p:embeddedFont>
    <p:embeddedFont>
      <p:font typeface="Sniglet" panose="020B0604020202020204" charset="0"/>
      <p:regular r:id="rId41"/>
    </p:embeddedFont>
    <p:embeddedFont>
      <p:font typeface="Tenor Sans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00"/>
    <a:srgbClr val="FF00FF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 autoAdjust="0"/>
    <p:restoredTop sz="85315" autoAdjust="0"/>
  </p:normalViewPr>
  <p:slideViewPr>
    <p:cSldViewPr>
      <p:cViewPr varScale="1">
        <p:scale>
          <a:sx n="41" d="100"/>
          <a:sy n="41" d="100"/>
        </p:scale>
        <p:origin x="238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31T08:40:32.34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529 664,'85'0,"99"1,-138 3,90 21,42 25,-138-38,-2-1,286 72,-82-33,-199-40,1-1,1-3,77 2,-81-8,95-4,-72-6,-1 1,154 4,-56 3,-68-10,-11 1,-49 9,27-2,-54 4,-1-1,1-1,-1 1,0-1,1 0,-1 0,0-1,6-3,-11 6,1-1,-1 1,1 0,-1-1,1 1,-1-1,1 1,-1 0,1-1,-1 0,1 1,-1-1,0 1,1-1,-1 1,0-1,0 0,1 0,-1 1,0-1,0 1,-1-1,1 1,0 0,0-1,0 1,0 0,0-1,-1 1,1 0,0-1,0 1,0 0,-1-1,1 1,0 0,-1-1,1 1,0 0,-1-1,-2 0,1 0,0 0,-1 0,1 0,-1 0,0 1,-3-1,-5 0,0 1,0 0,0 1,-17 4,-151 34,71-13,-412 76,385-78,-349 60,284-48,189-34,0 1,0 1,0-1,1 2,-1-1,1 2,-13 8,-85 42,68-37,36-17,0 0,1 0,-1 1,1-1,-1 1,1-1,0 1,0 0,0 1,0-1,1 0,-4 6,5-7,0 1,0-1,0 1,0-1,0 1,1 0,-1-1,1 1,0 0,0 0,0-1,0 1,0 0,1 0,-1-1,1 1,0 0,0-1,2 5,0 0,1 0,0-1,1 1,-1-1,1 0,1 0,-1-1,10 7,-5-4,1 0,0-1,0-1,15 7,-14-8,0-1,1 0,-1-1,20 2,52 0,-8-1,-31 0,55 14,213 41,120 2,-298-36,17 3,71 5,-217-32,-1 0,1 0,-1 1,0-1,0 1,0 1,9 4,-13-6,0-1,0 1,0 0,0 0,0 0,0 0,-1-1,1 1,0 0,-1 0,1 0,-1 1,1-1,-1 0,1 0,0 2,-1-2,0 1,0-1,-1 0,1 1,0-1,0 0,-1 1,1-1,-1 0,1 0,-1 1,1-1,-1 0,0 0,0 0,0 0,1 0,-3 2,-7 6,0-1,-1 0,0 0,0-1,-1 0,-18 7,6-3,-1-2,-50 11,40-11,-91 21,-2-6,-1-5,-164 3,29-21,-38 1,198 5,-136 26,219-30,-35 8,51-10,0 1,0 0,1-1,-1 1,1 1,0-1,-1 1,-5 4,9-6,0 0,0 0,0 0,0 0,1 0,-1 0,0 0,0 0,1 0,-1 1,1-1,-1 0,1 0,-1 1,1-1,0 0,-1 0,1 1,0-1,0 0,0 1,0-1,0 0,1 1,-1-1,0 0,1 1,-1-1,1 0,-1 0,1 0,-1 1,1-1,0 0,-1 0,1 0,0 0,0 0,1 1,4 3,0 0,0 0,0 0,1-1,10 6,14 5,56 20,39 4,-91-29,421 93,-381-96,-11-1,-52-3,-1 0,1 0,17 8,-14-5,19 5,16-2,-30-6,31 8,41 21,-47-15,69 16,-100-30,2 0,20 7,-36-10,1 0,0 0,-1 0,1 1,0-1,-1 0,1 1,-1-1,1 0,0 1,-1-1,1 1,-1-1,1 1,-1-1,1 1,-1-1,0 1,1 0,-1 0,1 0,-1-1,0 1,0-1,-1 1,1 0,0-1,0 1,0-1,0 1,0-1,-1 1,1-1,0 1,0 0,-1-1,1 0,0 1,-1-1,0 1,-3 3,0 0,0-1,-1 1,-5 2,7-4,-42 24,-73 29,44-22,-495 226,385-184,40-18,101-38,-319 152,305-141,-21 12,67-35,-1 1,2 0,-1 1,-11 11,21-19,0 0,0 1,0-1,0 0,0 0,0 1,0-1,0 0,0 1,0-1,1 1,-1-1,1 1,-1-1,1 1,0 0,-1-1,1 1,0-1,0 4,1-3,0-1,0 1,0 0,0-1,1 1,-1-1,0 0,1 1,-1-1,1 0,-1 0,1 0,-1 0,1 0,0 0,-1-1,1 1,0 0,2 0,19 7,47 9,33-3,-86-11,116 13,182 14,-88-10,149 14,-180-17,-92-3,29 2,-114-15,-1 2,1 0,-1 2,21 7,7 1,361 68,-346-72,-44-5,-17-4,0 0,0 0,0 0,0 0,0 0,0 0,0 0,0 0,0 1,0-1,0 0,0 0,0 0,0 0,0 0,0 0,0 0,0 0,0 0,0 0,0 0,0 0,0 0,0 0,0 0,0 0,0 1,0-1,0 0,0 0,0 0,0 0,0 0,0 0,0 0,0 0,0 0,0 0,0 0,0 0,0 0,0 0,0 0,0 0,0 0,1 0,-1 0,0 0,0 0,0 0,0 0,0 0,-28 2,-277-3,148-1,52 2,-314-6,240 1,-384-19,385 12,-248-19,366 23,46 3,13 5,1 0,0 0,0 0,0 0,0-1,-1 1,1 0,0 0,0 0,0 0,0 0,-1-1,1 1,0 0,0 0,0 0,0-1,0 1,0 0,0 0,0-1,0 1,0 0,0 0,0 0,0-1,0 1,0 0,0 0,0-1,1 0,0 0,0-1,0 1,0 0,1 0,-1 0,0 0,1 0,-1 0,1 0,-1 0,3 0,18-8,23-7,64-15,44-6,69-10,293-56,305-63,-652 126,-136 31,44-19,-69 26,-1-2,1 1,-1-1,0 0,0 0,8-8,-13 11,0 0,0 0,0 0,0 0,-1 0,1 0,0 0,-1 0,1 0,0 0,-1-1,0 1,1 0,-1 0,0 0,0-1,1 1,-1 0,0-1,0 1,0 0,0 0,-1-1,1 1,-1-2,0 1,0 0,0 0,-1 0,1 0,-1 0,0 0,1 1,-1-1,0 0,0 1,0-1,-2 0,-5-3,0 0,0 1,-1 1,-11-4,-80-17,-57-5,-50-1,-58-4,-124-12,-400-54,561 64,62-3,140 32,-49-22,70 26,0 0,0 0,1 0,-1-1,1 0,-6-5,10 8,0 0,1 0,-1 0,0 0,0-1,0 1,1 0,-1 0,0-1,1 1,-1 0,1-1,0 1,-1 0,1-1,0 1,0-1,0 1,0 0,0-1,0 1,1-1,-1 1,0 0,1-1,-1 1,1 0,-1-1,1 1,1-3,2-1,0 0,1 0,0 0,0 1,0-1,9-5,32-19,1 1,59-26,112-37,-164 69,536-220,-489 202,22-9,-93 35,0-1,26-19,-32 17,24-24,-34 28,-11 10,1 0,-1-1,0 0,0 1,0-1,-1 0,1-1,3-7,-6 10,1 1,0-1,-1 0,1 0,-1 0,0 0,1 0,-1 0,0 0,0 0,0 0,-1 0,1 0,0 0,-1 0,0 0,1 0,-1 0,0 0,0 0,0 0,-2-2,1 1,-1 0,1 1,-1-1,0 1,0 0,0 0,0 0,-6-3,-32-9,24 9,-334-79,348 84,-543-97,299 55,159 28,-85-16,5-15,156 42,0-2,0 1,1-2,-1 1,1-2,-16-11,24 16,1 0,-1 0,1 0,0-1,0 1,0-1,-2-4,3 6,1 0,0 0,-1 0,1 0,0 0,0 0,0 0,0 0,0 0,0 0,0 0,0 0,0-1,0 1,1 0,-1 0,0 0,1 0,-1 0,1 0,-1 1,1-1,-1 0,1 0,0 0,-1 0,3-1,3-3,0 0,0 1,1-1,9-3,19-10,1 3,1 1,45-12,92-18,219-33,13 11,-184 31,40-7,-48 5,-58 4,-126 24,39-15,-62 21,0 0,0-1,0 0,0 0,7-7,-13 11,0-1,-1 1,1-1,0 1,-1-1,1 0,-1 1,1-1,-1 0,1 1,-1-1,1 0,-1 0,0 1,1-1,-1 0,0 0,0 0,0 0,1 1,-1-1,0 0,0 0,0 0,0 0,-1 1,1-1,0 0,0 0,-1-1,0 0,0 1,-1-1,1 0,-1 1,0-1,0 0,1 1,-1 0,-4-2,-7-5,0 1,-1 0,-19-5,-46-11,35 11,-323-104,191 58,102 33,-75-37,86 26,43 23,-25-10,34 18,6 3,0 0,0 0,0-1,1 1,-1-1,1 0,-6-5,10 8,0 0,-1-1,1 1,0 0,0 0,0 0,0-1,0 1,0 0,-1 0,1-1,0 1,0 0,0 0,0-1,0 1,0 0,0 0,0-1,0 1,0 0,0 0,0-1,0 1,0 0,1 0,-1-1,0 1,0 0,0 0,0-1,0 1,0 0,1 0,-1 0,0-1,0 1,0 0,1 0,-1 0,0 0,0 0,0-1,1 1,-1 0,0 0,1 0,6-2,-1 0,1 0,0 1,0-1,0 2,0-1,10 1,-3 0,314-2,3 13,-108-3,-53-4,179 8,-210-1,-110-7,0 1,42 14,-64-17,-2 0,1 0,10 6,-16-8,0 0,1 1,-1-1,1 0,-1 1,0-1,1 0,-1 1,0-1,1 0,-1 1,0-1,0 1,1-1,-1 0,0 1,0-1,0 1,1 0,-1-1,0 0,0 1,-1-1,1 0,0 0,0 1,0-1,0 0,0 0,-1 1,1-1,0 0,0 0,0 1,-1-1,1 0,0 0,0 0,0 0,-1 1,1-1,-1 0,-19 5,-11-1,-50-1,55-3,-117 1,-52-2,-42 1,-1108-3,1182 4,127-1,14 0,0 1,1 0,-28 6,42-4,7-3,0 0,0 0,0 0,0 0,0 0,0 0,0 0,0 1,0-1,0 0,0 0,0 0,0 0,0 0,0 0,0 0,0 0,0 0,0 0,0 0,0 1,0-1,0 0,0 0,0 0,0 0,0 0,0 0,0 0,0 0,0 0,0 0,0 0,0 0,1 0,-1 0,0 0,0 0,0 0,0 0,0 0,0 0,0 0,0 0,0 0,0 0,0 0,1 0,-1 0,12 4,1-1,23 3,-6-2,200 25,-74-11,49 9,45 10,541 89,-572-88,-44-8,-40-8,-42-5,-88-16,8 1,20 8,-31-9,1 0,-1 0,0 0,0 0,0 1,0-1,0 1,0-1,0 1,0-1,-1 1,1 0,-1 0,3 3,-4-4,1 0,-1 1,1-1,-1 0,0 0,0 0,0 1,0-1,1 0,-2 0,1 1,0-1,0 0,0 0,0 0,-1 1,1-1,-1 0,1 0,-2 2,0 1,-1 1,0-1,-5 6,4-6,-13 14,-1-1,-39 28,21-17,23-17,-30 24,-1-3,-60 36,10-13,0 1,70-44,1-1,-30 9,32-13,-30 10,45-14,1-1,-1 1,1 0,0 1,0-1,-7 7,10-8,1-1,-1 1,1 0,-1 0,1-1,0 1,0 0,0 0,0 0,0 1,0-1,1 0,-1 0,1 0,-1 0,1 1,0-1,0 0,0 0,0 1,0-1,1 0,-1 0,1 1,-1-1,1 0,0 0,0 0,0 0,1 2,3 4,0 0,1-1,0 0,0 0,0 0,10 6,16 11,0-2,58 29,-84-48,63 29,3 2,-68-33,-1 1,1 0,-1 1,0-1,0 0,0 1,0 0,0 0,-1-1,1 2,-1-1,0 0,0 0,0 1,0-1,0 1,-1 0,0-1,1 1,-1 0,-1 0,1 0,-1 0,1 6,-2 0,-1 0,1 0,-1-1,-1 1,0-1,0 0,-1 1,0-1,-1-1,0 1,-7 8,-9 11,-43 45,17-24,-2-2,-109 79,128-105,-37 23,53-36,1 0,-18 15,27-20,1 0,0 0,0 0,0 1,0-1,1 1,-1-1,1 1,0 0,0 0,0 0,1 0,-2 7,2-9,1 0,0 0,0 1,0-1,0 0,0 0,0 0,1 1,-1-1,1 0,-1 0,1 0,0 0,1 4,1-3,-1 1,1-1,-1 0,1 0,0 0,0 0,5 3,4 3,1-2,1 1,17 6,-30-14,185 65,-172-60,272 72,-159-45,-113-29,22 7,34 13,-60-19,-1 0,0 1,0 0,0 0,-1 1,1 0,-1 0,9 11,-14-15,-1 1,0 0,0-1,0 1,0 0,0 0,0 0,-1 0,0 0,1 1,-1-1,0 0,-1 1,1-1,-1 1,1-1,-1 0,0 1,0-1,-1 1,1-1,-1 1,1-1,-1 0,0 1,-1-1,1 0,0 0,-1 0,0 0,-3 4,0 0,0-1,-1 1,0-2,-12 10,-31 17,22-16,-51 20,-29 3,76-29,-250 74,-1-13,90-24,-25 3,101-24,-88 32,199-57,1 1,0-1,0 1,0 0,0 0,0 0,0 0,1 1,-1-1,1 1,0 0,0 0,-5 5,8-7,-1 0,1 0,-1 0,1 0,-1 0,1 0,0 0,-1 0,1 0,0 0,0 0,0 0,0 0,-1 0,2 0,-1 0,0 0,0 0,0 1,1-1,0 1,-1-1,1 0,0 0,0 0,0 0,-1 0,1 0,0 0,1 0,-1 0,0 0,0-1,0 1,2 0,9 4,0-1,1-1,-1 0,0-1,18 1,-18-1,215 17,-47-4,218 40,-2 19,-343-64,257 46,-295-54,20 1,-26-5,-9 1,0 1,1 0,-1 0,0 0,0-1,0 1,0 0,0 0,0 0,0 0,0-1,0 1,0 0,0 0,0 0,0-1,0 1,0 0,0 0,-1 0,1-1,0 1,0 0,0 0,0 0,0 0,0-1,0 1,-1 0,1 0,0 0,0 0,0 0,-1-1,-5-4,-1 0,0 0,-12-7,-170-81,80 43,-49-30,-262-182,273 148,121 90,0-1,2-2,-24-32,26 25,1-1,2 0,1-1,3-1,0-1,-17-74,26 82,1-1,-1-45,7-62,1 97,-1 15,2 0,1 0,1 0,1 0,12-30,58-120,-15 39,-51 113,28-77,-33 83,0-1,-1 1,2-33,-5 37,-1-1,-3-25,2 32,-1 1,0 0,0 0,0 0,-1 0,0 1,-6-10,2 6,-1-1,0 1,-1 0,0 1,-1 0,0 0,0 1,-1 1,0 0,-19-10,-7 0,-1 2,-42-10,-29-6,-131-17,-109 3,137 21,65 4,106 15,-6 0,-62-16,100 18,0 1,0-2,-9-4,15 6,0 0,0 0,0 0,0 0,1 0,-1 0,1-1,-1 0,1 1,-2-4,3 5,0 0,1 0,-1 0,1 0,0 0,-1-1,1 1,0 0,-1 0,1 0,0 0,0 0,0-1,0 1,0 0,0 0,0 0,1 0,-1 0,0-1,1 1,-1 0,0 0,2-1,0-1,0 0,1 0,-1 0,1 0,5-4,9-7,1 1,0 0,32-15,65-23,-44 20,-23 11,1-2,83-47,-97 43,-31 24,-1-1,0 0,0 0,0 0,0 0,-1-1,4-4,-6 7,1 0,-1 0,0 0,0 0,1 0,-1 0,0 0,0 0,0 0,0 0,0 0,0 0,0 0,0 0,0 0,-1 0,1 0,0 0,-1 0,1 0,0 0,-2-1,0-1,0 1,0 0,0-1,0 1,0 0,-4-2,0 0,1 1,-1 0,0 0,0 0,-11-3,-35-6,45 11,-306-39,308 40,-60-6,55 4,1 0,0 0,0-1,-16-7,22 8,1 1,0 0,-1-1,1 1,0-1,0 0,0 0,-3-3,4 5,1-1,0 0,-1 1,1-1,0 0,0 1,-1-1,1 0,0 1,0-1,0 0,0 0,0 1,0-1,0 0,0 1,0-1,0 0,0 0,1 1,-1-1,0 0,0 1,1-1,-1 0,0 1,1-1,-1 0,1 1,-1-1,1 1,-1-1,1 1,-1-1,1 1,0 0,-1-1,2 0,9-6,0 1,0-1,1 2,0 0,0 0,16-3,2 0,48-4,-27 7,78 4,51 14,-177-12,133 13,626 70,-85-14,-554-56,119 8,-38-5,-77-3,383 8,5-23,-226-1,55 22,-191-8,481 11,1-23,-350-2,-130 2,242 1,-146 12,12 0,472-11,-385-4,259 2,-365-15,0-18,-98 11,612-71,-218 35,-361 38,284-23,-113 34,47-3,-216-1,318-15,-395 27,197-8,-283 8,-1-1,0-1,-1 0,23-8,-35 10,-1 0,0-1,0 1,0-1,0 0,4-3,-7 5,1-1,-1 1,0 0,1 0,-1 0,0-1,0 1,1 0,-1-1,0 1,0 0,1-1,-1 1,0 0,0-1,0 1,0 0,0-1,1 1,-1 0,0-1,0 1,0-1,0 1,0 0,0-1,0 1,0 0,0-1,-1 1,1-1,0 1,0 0,0-1,0 1,0 0,-1-1,1 1,0 0,0-1,-1 1,1 0,0 0,0-1,-1 1,1 0,-1-1,-1 0,-1 0,1 0,-1 0,0 0,0 0,-3 0,-22-4,0 2,-43 0,46 2,-108-1,-40 2,-38 0,-45 2,-1085 53,1063-41,-728 22,36-29,-1506-11,2387 4,-243 2,4 17,282-15,-336 25,-163-29,300-1,-2361 0,2174-12,257 5,90 5,51 2,64 3,73 4,76 1,98 6,84 2,85-2,124 0,94 6,-89-2,1008 35,-890-26,-34-2,-86 0,-113-1,-116-6,-108-4,-11 7,-70-5,-56-7,788 34,-812-40,134 18,-71 4,256 41,-129-21,-75-12,189 38,-47-16,-271-45,-1 2,71 23,-64-16,-41-11,260 61,-224-54,65 24,-127-37,5 0,-2 0,1 0,0 1,0-1,-1 1,8 4,-11-6,0 0,0 0,0 0,1 0,-1 1,0-1,0 0,0 0,0 0,0 1,1-1,-1 0,0 0,0 0,0 1,0-1,0 0,0 0,0 1,0-1,0 0,0 0,0 1,0-1,0 0,0 0,0 0,0 1,0-1,0 0,0 0,-1 1,1-1,0 0,0 1,-1 0,-1 0,1 0,0 0,-1 0,1 0,-1-1,1 1,-1 0,-1 0,-110 32,11-9,-44 7,-45 8,-64 5,-51-2,-66 1,-52-4,-1020 23,-824-58,1988-5,-1170-2,32 92,1409-88,-614 88,503-70,-151 28,-47-1,1-24,239-18,53-2,25-2,-1 0,1 0,0 0,0 0,-1 0,1 0,0 0,0 0,-1 0,1 0,0 0,0 0,-1 0,1 0,0 0,0 0,-1 0,1 1,0-1,0 0,0 0,-1 0,1 0,0 0,0 1,0-1,-1 0,1 0,0 1,8 1,-1 0,1-1,13 2,109 8,96-1,104-1,76-1,57 8,69 4,1793 100,-2138-109,738 42,2-14,-526-30,-50-3,-57 3,-58 2,-57-1,-86-5,157 7,-32 5,-76-3,329 6,2-18,-403-2,454-2,-510 2,1 1,-1 1,1 0,-1 1,0 1,17 6,-4-2,0-1,45 7,57-2,-50-6,610 95,-605-83,165 42,-246-59,0 0,0 0,-1 0,1 0,0 0,4 4,-7-5,0 0,0 0,1 0,-1 0,0 0,0 1,0-1,0 0,0 0,0 0,0 1,0-1,1 0,-1 0,0 0,0 1,0-1,0 0,0 0,0 0,0 1,0-1,0 0,0 0,0 0,0 1,0-1,-1 0,1 0,0 0,0 1,0-1,0 0,0 0,-1 1,0 0,0 0,0 0,-1 0,1 0,0-1,0 1,0 0,-2 0,-12 4,-25 6,-60 11,-45 8,-62 7,-84 0,-95 4,-89-4,-36-6,-51-3,-1245 25,1241-45,67 3,57 0,50 0,64-2,50 4,75-1,-258 13,-573-13,1026-12,-293 2,-418 27,396-14,-3-1,48-5,37-3,41-2,41-3,-256-2,96-1,128 2,-715 0,760 1,61 2,67 0,15-2,4 1,10 0,1-1,14 1,96 2,88 0,86-2,81-1,1703-1,-1116-1,-730 1,352 0,4379 0,-4276 0,-604 2,-83-3,0 1,0 1,0-1,0 0,1 0,-1 1,0-1,0 1,0 0,0 0,0-1,0 1,3 3,-5-4,0 0,1 1,-1-1,0 0,0 1,0-1,0 0,0 0,0 1,0-1,0 0,0 1,0-1,0 0,0 1,0-1,0 0,0 0,-1 1,1-1,0 0,0 1,0-1,0 0,0 0,-1 1,1-1,0 0,0 0,-1 1,-1 1,0-1,0 1,0 0,-1-1,-3 3,-69 26,-62 18,-54 11,-67 3,-45-4,-68-2,-78 1,-35-6,-314 2,-4-18,-1080 10,1538-44,38-1,44-1,36 0,24-1,-268 3,103 25,-27 0,87-26,463-1,62 1,108 0,83 0,88 0,84 0,50 0,1393 0,-1394 0,-64 2,-81 6,-89 4,-84-1,-65-1,-58-3,401-2,-69-5,-377-4,160-25,-207 17,105 0,241 13,-152 0,-232-2,77-13,-7 5,-86 8,58-9,7-13,-102 21,1 0,-1 0,0 0,9-5,-14 7,0-1,0 0,0 1,0-1,0 0,-1 0,1 1,0-1,0 0,0 0,0-2,-1 3,1-1,-1 1,0-1,0 1,0-1,0 1,0-1,0 0,0 1,0-1,0 1,0-1,0 1,0-1,0 1,0-1,-1 1,1-1,0 1,-1-1,0-1,-1 0,0 0,0 0,0 0,0 1,0-1,0 1,-1-1,1 1,-5-2,-10-4,0 1,-31-7,-110-13,-101-2,-117 3,-109 3,-102-4,-89 0,-1538-20,1521 41,35 3,72 1,87 2,77 0,87 0,82 0,73 0,-14 0,138-1,-183 9,-8 24,-50 5,-439 77,446-65,-133 26,349-62,-104 13,-247 7,-185-32,587-3,-70 2,-62-3,151 2,-1-1,1 1,0-1,-7-2,10 3,1 0,0 0,0 0,-1 0,1 0,0 0,-1 0,1 0,0 0,0-1,-1 1,1 0,0 0,0 0,-1 0,1-1,0 1,0 0,-1 0,1-1,0 1,0 0,0 0,0-1,0 1,-1 0,1 0,0-1,0 1,0 0,0-1,0 1,0 0,0-1,0 1,0 0,0 0,0-1,0 1,0 0,0-1,0 1,0 0,1 0,-1-1,0 1,0 0,0 0,0-1,1 1,2-3,0 0,0 1,1-1,-1 1,1 0,0 0,-1 1,5-2,89-31,83-18,82-12,91-9,111-5,82-10,39-1,33-1,721-113,-813 122,13-3,-79 10,-66 9,-68 14,-67 9,-63 10,63-12,194-9,-185 28,451-62,-520 64,-43 3,-48-2,-97 19,0 0,0-1,16-9,-13 3,-13 10,-1-1,0 1,1-1,-1 1,0-1,1 1,-1-1,0 1,0-1,0 1,1-1,-1 1,0-1,0 1,0-1,0 1,0-2,0 1,-1 0,0 0,1 0,-1 0,0 0,0-1,0 2,0-1,0 0,0 0,0 0,0 0,0 0,0 1,0-1,0 1,0-1,-1 1,-1-1,-11-5,0 1,-1 0,-22-4,-62-4,-100-1,-100 3,-118 5,-122 2,-113 3,-66 1,17 0,36 1,43 0,67 0,96-1,94 0,86 1,73-1,-82-1,-297 2,327 11,92-3,-87 8,234-14,6-2,0 1,0-2,-15 0,24-1,1 1,0-1,0 1,0-1,-1 0,1 0,0 0,0-1,0 1,1-1,-1 1,0-1,1 0,-1 0,1 0,-1-1,-2-3,2 2,0-1,1 1,0-1,0 1,0-1,0 0,-1-9,0 1,2 0,-1-14,15-200,0-2,-14 183,-3 1,-15-79,15 110,0 1,-1 0,-1 0,0 0,0 1,-1 0,-1 0,-9-11,-9-7,-45-40,58 57,-28-23,-75-51,-51-17,-56-41,126 69,76 57,1 0,-24-30,40 44,0-1,1 1,-1-1,1 1,1-1,-1 0,1 0,0 0,0 0,-1-8,3 10,-1 1,1-1,0 1,0 0,1-1,-1 1,1-1,0 1,0 0,0 0,0-1,0 1,1 0,-1 0,1 0,0 0,0 1,0-1,0 0,0 1,4-3,0 0,1 0,-1 0,1 1,0 0,10-4,2 1,26-7,66-12,56-6,40-3,433-48,9 16,-571 59,1411-57,-1423 66,200 6,5 14,-75 3,221 24,-173-29,62 0,1800 33,-1906-53,-46 1,1332-3,-989 3,-103-12,7-17,-386 28,265-24,173-12,-371 33,98-19,-110 11,79-4,213 14,-218 3,4-12,-79 3,-62 7,0 1,0-1,0 1,0 0,-1 1,9 1,-13-1,0 0,0-1,0 1,0 0,0 0,0 0,-1 1,1-1,0 0,-1 1,1-1,-1 1,1-1,-1 1,0 0,1-1,-1 1,0 0,0 0,-1 0,1 0,0 0,0 0,0 4,0 3,0 0,0-1,-1 1,0 0,0 0,-3 9,-12 58,-66 220,47-202,-2 12,30-86,1 1,1 0,-2 26,7 141,2-95,1 8,29 172,-33-273,5 35,-5-32,0 1,0-1,0 0,0 0,-1 1,1-1,-3 6,3-8,-1 0,1 0,-1 0,1 0,-1 0,0-1,1 1,-1 0,0 0,0-1,0 1,1 0,-1-1,0 1,0-1,0 1,0-1,0 0,0 1,0-1,0 0,0 0,0 1,0-1,0 0,-1 0,1 0,0 0,0-1,0 1,0 0,-1-1,-4 0,1-1,0 1,0-1,-9-6,-1-1,2-1,-1-1,2 0,-1-1,2-1,-13-15,16 17,1 0,0 0,1-1,0 1,1-1,0-1,-4-17,2-2,-7-59,3-119,12-2,1 109,-1-206,-1 298,0-1,-2 1,1-1,-2 1,1 0,-1 0,-10-21,5 15,-1 0,-1 1,-24-29,26 35,-1 1,1 1,-1 0,-1 0,-12-7,-54-27,67 37,-48-23,-2 2,0 3,-86-21,-23 5,-32 0,-448-41,-15 46,-408 31,860 4,-109 9,-9 25,-13 36,-6 22,-43 10,19-5,313-82,-348 87,120-45,222-48,-87 4,-67-11,172-3,-636-4,-1228 4,1085 0,527-21,170 3,-26-3,8 6,-177-21,33-7,-186-24,308 49,-40-5,72-2,-21-3,135 26,-39-5,61 7,0 0,0 0,1-1,-1 1,0 0,0 0,1 0,-1 0,0-1,1 1,-1 0,0-1,1 1,-1 0,0-1,1 1,-1-1,0 0,1 0,1 1,0-1,-1 1,1-1,0 1,-1 0,1-1,0 1,0 0,-1 0,1-1,0 1,0 0,-1 0,1 0,1 0,25-3,36 0,-46 3,742-3,-454 4,1494-1,-1245 13,-175-3,718-7,-639-4,88-8,125-8,0 17,-281 1,343-1,-224-26,-154 3,501 16,-506 9,515-3,-593 19,-219-9,-50-9,0 1,0-1,0 1,0 0,0 0,-1 0,1 1,3 1,-5-2,-1 0,1-1,-1 1,1 0,-1-1,1 1,-1 0,0 0,1 0,-1-1,0 1,0 0,0 0,0 0,0-1,0 1,0 0,0 0,0 0,0 0,0-1,0 1,0 0,-1 0,1 0,0-1,-1 1,1 0,0 0,-1-1,0 2,-3 5,-1 0,-6 8,11-15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38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Listen, point, and repeat. Track 74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first part of the recording. Children listen and point to the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second part of the recording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whole recording. Children point and then repeat.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9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7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286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for children to listen to the chant.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286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chant again, pausing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286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with children following along.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35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first line of the chant on the board.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a child to come to the front, find examples of the letter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say the word 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yogurt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96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read the chant silently and only say the words with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out 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write the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words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19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look at the first picture.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recording.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What’s the word? (yo-yo)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letter makes the first sound in each syllable?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Draw attention to the example letter 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09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rest of the recording for children to write the missing letters with their pencils.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say the missing sounds, then the words.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over the answers with the class.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11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over the answers with the class.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4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which sounds they looked at in their last phonics lesson (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/w/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ks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2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over the answers with the class.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32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over the answers with the class.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z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10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4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 and speech bubble. Say the sentence and ask the class to repeat it chorally.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saying the sentence, using other vocabulary words on the page.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6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44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chant from page 41 to energize the class and review the sounds from the previous unit.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0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6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14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69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3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png"/><Relationship Id="rId5" Type="http://schemas.openxmlformats.org/officeDocument/2006/relationships/image" Target="../media/image7.png"/><Relationship Id="rId10" Type="http://schemas.openxmlformats.org/officeDocument/2006/relationships/customXml" Target="../ink/ink1.xml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9.jpe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3.png"/><Relationship Id="rId5" Type="http://schemas.openxmlformats.org/officeDocument/2006/relationships/image" Target="../media/image7.png"/><Relationship Id="rId10" Type="http://schemas.openxmlformats.org/officeDocument/2006/relationships/image" Target="../media/image52.jpeg"/><Relationship Id="rId4" Type="http://schemas.openxmlformats.org/officeDocument/2006/relationships/image" Target="../media/image6.png"/><Relationship Id="rId9" Type="http://schemas.openxmlformats.org/officeDocument/2006/relationships/image" Target="../media/image51.jpeg"/><Relationship Id="rId1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18" Type="http://schemas.openxmlformats.org/officeDocument/2006/relationships/image" Target="../media/image3.png"/><Relationship Id="rId3" Type="http://schemas.openxmlformats.org/officeDocument/2006/relationships/image" Target="../media/image57.png"/><Relationship Id="rId21" Type="http://schemas.openxmlformats.org/officeDocument/2006/relationships/image" Target="../media/image6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0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24" Type="http://schemas.openxmlformats.org/officeDocument/2006/relationships/image" Target="../media/image9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1.png"/><Relationship Id="rId10" Type="http://schemas.openxmlformats.org/officeDocument/2006/relationships/image" Target="../media/image64.svg"/><Relationship Id="rId19" Type="http://schemas.openxmlformats.org/officeDocument/2006/relationships/image" Target="../media/image4.pn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68.sv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6.png"/><Relationship Id="rId5" Type="http://schemas.openxmlformats.org/officeDocument/2006/relationships/image" Target="../media/image18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6" y="271273"/>
            <a:ext cx="828480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BCE1-D5F7-C142-E12D-0D1710530788}"/>
              </a:ext>
            </a:extLst>
          </p:cNvPr>
          <p:cNvSpPr/>
          <p:nvPr/>
        </p:nvSpPr>
        <p:spPr>
          <a:xfrm>
            <a:off x="6967118" y="2382265"/>
            <a:ext cx="2937021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</a:t>
            </a:r>
          </a:p>
        </p:txBody>
      </p:sp>
      <p:pic>
        <p:nvPicPr>
          <p:cNvPr id="20" name="Track 074 04">
            <a:hlinkClick r:id="" action="ppaction://media"/>
            <a:extLst>
              <a:ext uri="{FF2B5EF4-FFF2-40B4-BE49-F238E27FC236}">
                <a16:creationId xmlns:a16="http://schemas.microsoft.com/office/drawing/2014/main" id="{F4D8346A-E866-21AC-6AF7-0234D30729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40" end="76847.7812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95271" y="4152900"/>
            <a:ext cx="3072722" cy="307272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ED6CA2-0637-AA5B-6F2D-B090348717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94728" y="1257300"/>
            <a:ext cx="5469423" cy="8321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26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6" y="271273"/>
            <a:ext cx="815347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BCE1-D5F7-C142-E12D-0D1710530788}"/>
              </a:ext>
            </a:extLst>
          </p:cNvPr>
          <p:cNvSpPr/>
          <p:nvPr/>
        </p:nvSpPr>
        <p:spPr>
          <a:xfrm>
            <a:off x="7077725" y="2382265"/>
            <a:ext cx="2715807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</a:t>
            </a:r>
          </a:p>
        </p:txBody>
      </p:sp>
      <p:pic>
        <p:nvPicPr>
          <p:cNvPr id="20" name="Track 074 04">
            <a:hlinkClick r:id="" action="ppaction://media"/>
            <a:extLst>
              <a:ext uri="{FF2B5EF4-FFF2-40B4-BE49-F238E27FC236}">
                <a16:creationId xmlns:a16="http://schemas.microsoft.com/office/drawing/2014/main" id="{F4D8346A-E866-21AC-6AF7-0234D30729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48" end="71677.7812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95271" y="4152900"/>
            <a:ext cx="3072722" cy="307272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34003-6B34-F011-2B89-60F520979D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52167" y="1257300"/>
            <a:ext cx="5551747" cy="86115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7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6" y="271273"/>
            <a:ext cx="830587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BCE1-D5F7-C142-E12D-0D1710530788}"/>
              </a:ext>
            </a:extLst>
          </p:cNvPr>
          <p:cNvSpPr/>
          <p:nvPr/>
        </p:nvSpPr>
        <p:spPr>
          <a:xfrm>
            <a:off x="7077725" y="2382265"/>
            <a:ext cx="2715807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</a:t>
            </a:r>
          </a:p>
        </p:txBody>
      </p:sp>
      <p:pic>
        <p:nvPicPr>
          <p:cNvPr id="20" name="Track 074 04">
            <a:hlinkClick r:id="" action="ppaction://media"/>
            <a:extLst>
              <a:ext uri="{FF2B5EF4-FFF2-40B4-BE49-F238E27FC236}">
                <a16:creationId xmlns:a16="http://schemas.microsoft.com/office/drawing/2014/main" id="{F4D8346A-E866-21AC-6AF7-0234D30729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41" end="66874.7812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95271" y="4152900"/>
            <a:ext cx="3072722" cy="307272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EB676-78A5-900C-A3E4-52FFA6DAF6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82400" y="1277125"/>
            <a:ext cx="5350089" cy="82627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243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6" y="271273"/>
            <a:ext cx="822967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BCE1-D5F7-C142-E12D-0D1710530788}"/>
              </a:ext>
            </a:extLst>
          </p:cNvPr>
          <p:cNvSpPr/>
          <p:nvPr/>
        </p:nvSpPr>
        <p:spPr>
          <a:xfrm>
            <a:off x="7077725" y="2382265"/>
            <a:ext cx="2715807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</a:t>
            </a:r>
          </a:p>
        </p:txBody>
      </p:sp>
      <p:pic>
        <p:nvPicPr>
          <p:cNvPr id="20" name="Track 074 04">
            <a:hlinkClick r:id="" action="ppaction://media"/>
            <a:extLst>
              <a:ext uri="{FF2B5EF4-FFF2-40B4-BE49-F238E27FC236}">
                <a16:creationId xmlns:a16="http://schemas.microsoft.com/office/drawing/2014/main" id="{F4D8346A-E866-21AC-6AF7-0234D30729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64" end="62167.7812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76221" y="4152900"/>
            <a:ext cx="3072722" cy="307272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40C29C-3E46-A28C-DA00-22952266F2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82400" y="1257300"/>
            <a:ext cx="5461692" cy="83892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790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881754" y="251821"/>
            <a:ext cx="11157846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Listen, Point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FBE8602-07EB-210A-5524-B90568DBF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215641" y="4794403"/>
            <a:ext cx="6215087" cy="4816692"/>
          </a:xfrm>
          <a:prstGeom prst="rect">
            <a:avLst/>
          </a:prstGeom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2FE6AA79-E765-B997-7A26-67AD14885581}"/>
              </a:ext>
            </a:extLst>
          </p:cNvPr>
          <p:cNvGrpSpPr/>
          <p:nvPr/>
        </p:nvGrpSpPr>
        <p:grpSpPr>
          <a:xfrm>
            <a:off x="10363200" y="3670424"/>
            <a:ext cx="5338497" cy="4021393"/>
            <a:chOff x="-1243201" y="-1827625"/>
            <a:chExt cx="7205848" cy="7204800"/>
          </a:xfrm>
          <a:solidFill>
            <a:schemeClr val="accent2">
              <a:lumMod val="75000"/>
            </a:schemeClr>
          </a:solidFill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1ECF3B83-5A8D-033A-CD84-17307C0742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43201" y="-1827625"/>
              <a:ext cx="7205848" cy="7204800"/>
              <a:chOff x="-1128415" y="-1658878"/>
              <a:chExt cx="6540524" cy="6539573"/>
            </a:xfrm>
            <a:grpFill/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2662500F-51D9-E868-3BA9-93E3F905957E}"/>
                  </a:ext>
                </a:extLst>
              </p:cNvPr>
              <p:cNvSpPr/>
              <p:nvPr/>
            </p:nvSpPr>
            <p:spPr>
              <a:xfrm>
                <a:off x="-1128415" y="-1658878"/>
                <a:ext cx="6540524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grpFill/>
            </p:spPr>
          </p:sp>
        </p:grp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C9D3C485-5B56-1B8C-8939-3A953C720E49}"/>
                </a:ext>
              </a:extLst>
            </p:cNvPr>
            <p:cNvSpPr txBox="1"/>
            <p:nvPr/>
          </p:nvSpPr>
          <p:spPr>
            <a:xfrm>
              <a:off x="516158" y="-955650"/>
              <a:ext cx="3291443" cy="486523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21"/>
                </a:lnSpc>
              </a:pPr>
              <a:r>
                <a:rPr lang="en-US" sz="16586" b="1" dirty="0">
                  <a:solidFill>
                    <a:schemeClr val="bg1"/>
                  </a:solidFill>
                  <a:latin typeface="Open Sans Extra Bold"/>
                </a:rPr>
                <a:t>47</a:t>
              </a:r>
            </a:p>
          </p:txBody>
        </p:sp>
      </p:grpSp>
      <p:pic>
        <p:nvPicPr>
          <p:cNvPr id="20" name="Picture 12">
            <a:extLst>
              <a:ext uri="{FF2B5EF4-FFF2-40B4-BE49-F238E27FC236}">
                <a16:creationId xmlns:a16="http://schemas.microsoft.com/office/drawing/2014/main" id="{925FF10F-7658-D30E-ACDF-0D3C425A179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220669" y="2634735"/>
            <a:ext cx="5681716" cy="3529766"/>
          </a:xfrm>
          <a:prstGeom prst="rect">
            <a:avLst/>
          </a:prstGeom>
        </p:spPr>
      </p:pic>
      <p:pic>
        <p:nvPicPr>
          <p:cNvPr id="21" name="Track 074 04">
            <a:hlinkClick r:id="" action="ppaction://media"/>
            <a:extLst>
              <a:ext uri="{FF2B5EF4-FFF2-40B4-BE49-F238E27FC236}">
                <a16:creationId xmlns:a16="http://schemas.microsoft.com/office/drawing/2014/main" id="{E220AF98-CD43-10B2-B665-B24039643D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7812"/>
                </p14:media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039600" y="776918"/>
            <a:ext cx="1827791" cy="182779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450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446327" y="399370"/>
            <a:ext cx="897340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EE9E97-F582-C801-46C2-60A7FAA049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800" y="4253234"/>
            <a:ext cx="3810000" cy="515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970D69-3C30-C555-C47A-A56FECD5D9B8}"/>
              </a:ext>
            </a:extLst>
          </p:cNvPr>
          <p:cNvSpPr/>
          <p:nvPr/>
        </p:nvSpPr>
        <p:spPr>
          <a:xfrm>
            <a:off x="3328012" y="2414175"/>
            <a:ext cx="120420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STXinwei" panose="020B0503020204020204" pitchFamily="2" charset="-122"/>
                <a:ea typeface="STXinwei" panose="020B0503020204020204" pitchFamily="2" charset="-122"/>
                <a:cs typeface="Times New Roman" panose="02020603050405020304" pitchFamily="18" charset="0"/>
              </a:rPr>
              <a:t>What can you see in the picture?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D12312-0500-54D0-A32E-01F71CF6A5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0" y="3570525"/>
            <a:ext cx="6553200" cy="6286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436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446327" y="399370"/>
            <a:ext cx="897340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Chant.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10305-EC5C-0C43-2F36-445A70C2D2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0" y="2888965"/>
            <a:ext cx="17781179" cy="617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Track 075">
            <a:hlinkClick r:id="" action="ppaction://media"/>
            <a:extLst>
              <a:ext uri="{FF2B5EF4-FFF2-40B4-BE49-F238E27FC236}">
                <a16:creationId xmlns:a16="http://schemas.microsoft.com/office/drawing/2014/main" id="{96692230-613D-D879-2AD2-D51602219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60540" y="1102505"/>
            <a:ext cx="1417638" cy="14176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0521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0E9CC7E-8167-D603-CFB9-100CBF3E8F73}"/>
              </a:ext>
            </a:extLst>
          </p:cNvPr>
          <p:cNvSpPr txBox="1"/>
          <p:nvPr/>
        </p:nvSpPr>
        <p:spPr>
          <a:xfrm>
            <a:off x="1224975" y="628879"/>
            <a:ext cx="16301025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and Find the word with letter </a:t>
            </a:r>
            <a:r>
              <a:rPr lang="en-US" sz="8000" b="1" i="1" dirty="0">
                <a:solidFill>
                  <a:srgbClr val="C00000"/>
                </a:solidFill>
                <a:latin typeface="KG Primary Penmanship Bold"/>
              </a:rPr>
              <a:t>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DC715-E7DD-A694-B381-B5759A4A96A8}"/>
              </a:ext>
            </a:extLst>
          </p:cNvPr>
          <p:cNvSpPr txBox="1"/>
          <p:nvPr/>
        </p:nvSpPr>
        <p:spPr>
          <a:xfrm>
            <a:off x="2232717" y="4858529"/>
            <a:ext cx="14367599" cy="1597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11500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I can see a yogurt.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40F389F-250B-0A16-FC59-F11BEBD1F786}"/>
                  </a:ext>
                </a:extLst>
              </p14:cNvPr>
              <p14:cNvContentPartPr/>
              <p14:nvPr/>
            </p14:nvContentPartPr>
            <p14:xfrm>
              <a:off x="10515600" y="4878300"/>
              <a:ext cx="5216760" cy="1421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40F389F-250B-0A16-FC59-F11BEBD1F78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25960" y="4698660"/>
                <a:ext cx="5396400" cy="178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087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914400" y="402470"/>
            <a:ext cx="637869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A80F21-3DC0-93A9-818F-13A56F10ED0F}"/>
              </a:ext>
            </a:extLst>
          </p:cNvPr>
          <p:cNvGrpSpPr/>
          <p:nvPr/>
        </p:nvGrpSpPr>
        <p:grpSpPr>
          <a:xfrm>
            <a:off x="1836926" y="3199720"/>
            <a:ext cx="6934200" cy="2149838"/>
            <a:chOff x="2286000" y="2841262"/>
            <a:chExt cx="6934200" cy="2149838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259C6BF0-3986-5EE6-F6D5-0670AEEB80A2}"/>
                </a:ext>
              </a:extLst>
            </p:cNvPr>
            <p:cNvGrpSpPr/>
            <p:nvPr/>
          </p:nvGrpSpPr>
          <p:grpSpPr>
            <a:xfrm>
              <a:off x="2286000" y="2841262"/>
              <a:ext cx="6934200" cy="2149838"/>
              <a:chOff x="495644" y="0"/>
              <a:chExt cx="6008108" cy="1913890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6295C0D9-6E76-8375-31E1-75B3605F5B9E}"/>
                  </a:ext>
                </a:extLst>
              </p:cNvPr>
              <p:cNvSpPr/>
              <p:nvPr/>
            </p:nvSpPr>
            <p:spPr>
              <a:xfrm>
                <a:off x="495644" y="0"/>
                <a:ext cx="600810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FFC07A"/>
              </a:solidFill>
            </p:spPr>
          </p:sp>
        </p:grp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D9B6B168-7475-4F14-D50E-C504D0EFA07B}"/>
                </a:ext>
              </a:extLst>
            </p:cNvPr>
            <p:cNvSpPr txBox="1"/>
            <p:nvPr/>
          </p:nvSpPr>
          <p:spPr>
            <a:xfrm>
              <a:off x="2633720" y="3377603"/>
              <a:ext cx="6129280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rgbClr val="000000"/>
                  </a:solidFill>
                  <a:latin typeface="Tenor Sans"/>
                </a:rPr>
                <a:t>yogurt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24EA84-B83E-F07C-C31E-224DE956FD30}"/>
              </a:ext>
            </a:extLst>
          </p:cNvPr>
          <p:cNvGrpSpPr/>
          <p:nvPr/>
        </p:nvGrpSpPr>
        <p:grpSpPr>
          <a:xfrm>
            <a:off x="1921631" y="6362700"/>
            <a:ext cx="6934200" cy="2149838"/>
            <a:chOff x="2286000" y="2841262"/>
            <a:chExt cx="6934200" cy="2149838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2F3F7912-1A50-60F6-B1B9-B1B8A68E8605}"/>
                </a:ext>
              </a:extLst>
            </p:cNvPr>
            <p:cNvGrpSpPr/>
            <p:nvPr/>
          </p:nvGrpSpPr>
          <p:grpSpPr>
            <a:xfrm>
              <a:off x="2286000" y="2841262"/>
              <a:ext cx="6934200" cy="2149838"/>
              <a:chOff x="495644" y="0"/>
              <a:chExt cx="6008108" cy="1913890"/>
            </a:xfrm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4C466EB7-4A0C-FB28-E3D3-A9906CCA55FF}"/>
                  </a:ext>
                </a:extLst>
              </p:cNvPr>
              <p:cNvSpPr/>
              <p:nvPr/>
            </p:nvSpPr>
            <p:spPr>
              <a:xfrm>
                <a:off x="495644" y="0"/>
                <a:ext cx="600810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FFC07A"/>
              </a:solidFill>
            </p:spPr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77C308-C2D1-452A-ABD1-2004FEA8BA4A}"/>
                </a:ext>
              </a:extLst>
            </p:cNvPr>
            <p:cNvSpPr txBox="1"/>
            <p:nvPr/>
          </p:nvSpPr>
          <p:spPr>
            <a:xfrm>
              <a:off x="2633720" y="3377603"/>
              <a:ext cx="6129280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rgbClr val="000000"/>
                  </a:solidFill>
                  <a:latin typeface="Tenor Sans"/>
                </a:rPr>
                <a:t>yo-yo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B4B3B2-0A01-9E01-83C2-85019A537E15}"/>
              </a:ext>
            </a:extLst>
          </p:cNvPr>
          <p:cNvGrpSpPr/>
          <p:nvPr/>
        </p:nvGrpSpPr>
        <p:grpSpPr>
          <a:xfrm>
            <a:off x="9516876" y="3199720"/>
            <a:ext cx="6934200" cy="2149838"/>
            <a:chOff x="2286000" y="2841262"/>
            <a:chExt cx="6934200" cy="2149838"/>
          </a:xfrm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BFB1CAC6-DE89-0192-4216-48B39722E614}"/>
                </a:ext>
              </a:extLst>
            </p:cNvPr>
            <p:cNvGrpSpPr/>
            <p:nvPr/>
          </p:nvGrpSpPr>
          <p:grpSpPr>
            <a:xfrm>
              <a:off x="2286000" y="2841262"/>
              <a:ext cx="6934200" cy="2149838"/>
              <a:chOff x="495644" y="0"/>
              <a:chExt cx="6008108" cy="1913890"/>
            </a:xfrm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B0C3E779-9CDC-FCCF-9D2F-F9A360975187}"/>
                  </a:ext>
                </a:extLst>
              </p:cNvPr>
              <p:cNvSpPr/>
              <p:nvPr/>
            </p:nvSpPr>
            <p:spPr>
              <a:xfrm>
                <a:off x="495644" y="0"/>
                <a:ext cx="600810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FFC07A"/>
              </a:solidFill>
            </p:spPr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028DFB1A-8C81-54E5-7E34-2A8E411A054A}"/>
                </a:ext>
              </a:extLst>
            </p:cNvPr>
            <p:cNvSpPr txBox="1"/>
            <p:nvPr/>
          </p:nvSpPr>
          <p:spPr>
            <a:xfrm>
              <a:off x="2633720" y="3377603"/>
              <a:ext cx="6129280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rgbClr val="000000"/>
                  </a:solidFill>
                  <a:latin typeface="Tenor Sans"/>
                </a:rPr>
                <a:t>zoo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21DA21-A934-2E7F-496D-B4A33D348A39}"/>
              </a:ext>
            </a:extLst>
          </p:cNvPr>
          <p:cNvGrpSpPr/>
          <p:nvPr/>
        </p:nvGrpSpPr>
        <p:grpSpPr>
          <a:xfrm>
            <a:off x="9864596" y="6190528"/>
            <a:ext cx="6934200" cy="2149838"/>
            <a:chOff x="2286000" y="2841262"/>
            <a:chExt cx="6934200" cy="2149838"/>
          </a:xfrm>
        </p:grpSpPr>
        <p:grpSp>
          <p:nvGrpSpPr>
            <p:cNvPr id="28" name="Group 7">
              <a:extLst>
                <a:ext uri="{FF2B5EF4-FFF2-40B4-BE49-F238E27FC236}">
                  <a16:creationId xmlns:a16="http://schemas.microsoft.com/office/drawing/2014/main" id="{F9974FFA-9121-F585-8955-4C5BEECB583E}"/>
                </a:ext>
              </a:extLst>
            </p:cNvPr>
            <p:cNvGrpSpPr/>
            <p:nvPr/>
          </p:nvGrpSpPr>
          <p:grpSpPr>
            <a:xfrm>
              <a:off x="2286000" y="2841262"/>
              <a:ext cx="6934200" cy="2149838"/>
              <a:chOff x="495644" y="0"/>
              <a:chExt cx="6008108" cy="1913890"/>
            </a:xfrm>
          </p:grpSpPr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809DFF8B-3789-637F-2FEA-77BAADF3713A}"/>
                  </a:ext>
                </a:extLst>
              </p:cNvPr>
              <p:cNvSpPr/>
              <p:nvPr/>
            </p:nvSpPr>
            <p:spPr>
              <a:xfrm>
                <a:off x="495644" y="0"/>
                <a:ext cx="600810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FFC07A"/>
              </a:solidFill>
            </p:spPr>
          </p:sp>
        </p:grp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94FD44CF-00C4-DA66-4AE5-E2AD005C5AF2}"/>
                </a:ext>
              </a:extLst>
            </p:cNvPr>
            <p:cNvSpPr txBox="1"/>
            <p:nvPr/>
          </p:nvSpPr>
          <p:spPr>
            <a:xfrm>
              <a:off x="2633720" y="3377603"/>
              <a:ext cx="6129280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rgbClr val="000000"/>
                  </a:solidFill>
                  <a:latin typeface="Tenor Sans"/>
                </a:rPr>
                <a:t>zebra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34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74A658A-C38F-3429-1FCD-BB4E09E3CE66}"/>
              </a:ext>
            </a:extLst>
          </p:cNvPr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29488C-3EB1-6498-00ED-A89CC2505D27}"/>
              </a:ext>
            </a:extLst>
          </p:cNvPr>
          <p:cNvGrpSpPr/>
          <p:nvPr/>
        </p:nvGrpSpPr>
        <p:grpSpPr>
          <a:xfrm>
            <a:off x="9906000" y="4470075"/>
            <a:ext cx="6934200" cy="2149838"/>
            <a:chOff x="2286000" y="2841262"/>
            <a:chExt cx="6934200" cy="2149838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2F8596B-EDFD-CFBB-CACD-A879B6FDC774}"/>
                </a:ext>
              </a:extLst>
            </p:cNvPr>
            <p:cNvGrpSpPr/>
            <p:nvPr/>
          </p:nvGrpSpPr>
          <p:grpSpPr>
            <a:xfrm>
              <a:off x="2286000" y="2841262"/>
              <a:ext cx="6934200" cy="2149838"/>
              <a:chOff x="495644" y="0"/>
              <a:chExt cx="6008108" cy="191389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A4EE0C2-83DA-DFD6-F185-66812895C4C8}"/>
                  </a:ext>
                </a:extLst>
              </p:cNvPr>
              <p:cNvSpPr/>
              <p:nvPr/>
            </p:nvSpPr>
            <p:spPr>
              <a:xfrm>
                <a:off x="495644" y="0"/>
                <a:ext cx="600810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FFC07A"/>
              </a:solidFill>
            </p:spPr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520FED79-8EAB-6A61-85B6-F50B4B1A214A}"/>
                </a:ext>
              </a:extLst>
            </p:cNvPr>
            <p:cNvSpPr txBox="1"/>
            <p:nvPr/>
          </p:nvSpPr>
          <p:spPr>
            <a:xfrm>
              <a:off x="2590800" y="3201128"/>
              <a:ext cx="6129280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rgbClr val="000000"/>
                  </a:solidFill>
                  <a:latin typeface="Tenor Sans"/>
                </a:rPr>
                <a:t>_o-_o</a:t>
              </a:r>
            </a:p>
          </p:txBody>
        </p:sp>
      </p:grpSp>
      <p:sp>
        <p:nvSpPr>
          <p:cNvPr id="21" name="TextBox 9">
            <a:extLst>
              <a:ext uri="{FF2B5EF4-FFF2-40B4-BE49-F238E27FC236}">
                <a16:creationId xmlns:a16="http://schemas.microsoft.com/office/drawing/2014/main" id="{109940A0-2C46-9A5F-6748-E0E44DB086BF}"/>
              </a:ext>
            </a:extLst>
          </p:cNvPr>
          <p:cNvSpPr txBox="1"/>
          <p:nvPr/>
        </p:nvSpPr>
        <p:spPr>
          <a:xfrm>
            <a:off x="10668000" y="4842847"/>
            <a:ext cx="223625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rgbClr val="0070C0"/>
                </a:solidFill>
                <a:latin typeface="Tenor Sans"/>
              </a:rPr>
              <a:t>y</a:t>
            </a:r>
          </a:p>
        </p:txBody>
      </p:sp>
      <p:pic>
        <p:nvPicPr>
          <p:cNvPr id="3" name="Graphic 2" descr="Right pointing backhand index with solid fill">
            <a:extLst>
              <a:ext uri="{FF2B5EF4-FFF2-40B4-BE49-F238E27FC236}">
                <a16:creationId xmlns:a16="http://schemas.microsoft.com/office/drawing/2014/main" id="{62F0C706-D7DD-1DB5-2291-86C4BEAF7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5B912F53-59D9-6475-8EE3-FA7EAB7C2BA8}"/>
              </a:ext>
            </a:extLst>
          </p:cNvPr>
          <p:cNvSpPr txBox="1"/>
          <p:nvPr/>
        </p:nvSpPr>
        <p:spPr>
          <a:xfrm>
            <a:off x="866169" y="498344"/>
            <a:ext cx="9448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Complete.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45B01C-D715-D1CD-8EDA-27C7936A86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1563" y="3046493"/>
            <a:ext cx="7029357" cy="6526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776B39E0-9E86-9A4B-C4E0-097B5E062F13}"/>
              </a:ext>
            </a:extLst>
          </p:cNvPr>
          <p:cNvSpPr txBox="1"/>
          <p:nvPr/>
        </p:nvSpPr>
        <p:spPr>
          <a:xfrm>
            <a:off x="12888900" y="4817035"/>
            <a:ext cx="223625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rgbClr val="0070C0"/>
                </a:solidFill>
                <a:latin typeface="Tenor Sans"/>
              </a:rPr>
              <a:t>y</a:t>
            </a:r>
          </a:p>
        </p:txBody>
      </p:sp>
      <p:pic>
        <p:nvPicPr>
          <p:cNvPr id="24" name="Track 076">
            <a:hlinkClick r:id="" action="ppaction://media"/>
            <a:extLst>
              <a:ext uri="{FF2B5EF4-FFF2-40B4-BE49-F238E27FC236}">
                <a16:creationId xmlns:a16="http://schemas.microsoft.com/office/drawing/2014/main" id="{7E0ABF00-C856-7024-590A-09DB315D8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081.1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29370" y="996802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9598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234708" y="2040799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Funny monkeys!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23076" y="121962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6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54453" y="3681964"/>
            <a:ext cx="9212744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4 – Phonics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cartoon of a penguin&#10;&#10;Description automatically generated">
            <a:extLst>
              <a:ext uri="{FF2B5EF4-FFF2-40B4-BE49-F238E27FC236}">
                <a16:creationId xmlns:a16="http://schemas.microsoft.com/office/drawing/2014/main" id="{8B5CF29A-C0FF-FA30-4140-0184AA4DA2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2456828" y="5926776"/>
            <a:ext cx="4753973" cy="4753973"/>
          </a:xfrm>
          <a:prstGeom prst="rect">
            <a:avLst/>
          </a:prstGeom>
        </p:spPr>
      </p:pic>
      <p:pic>
        <p:nvPicPr>
          <p:cNvPr id="16" name="Picture 15" descr="Cartoon camel with brown fur on its back&#10;&#10;Description automatically generated">
            <a:extLst>
              <a:ext uri="{FF2B5EF4-FFF2-40B4-BE49-F238E27FC236}">
                <a16:creationId xmlns:a16="http://schemas.microsoft.com/office/drawing/2014/main" id="{AAF2357F-2059-0C66-5B1A-1209B631DE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297" y="6964361"/>
            <a:ext cx="4285833" cy="3133649"/>
          </a:xfrm>
          <a:prstGeom prst="rect">
            <a:avLst/>
          </a:prstGeom>
        </p:spPr>
      </p:pic>
      <p:pic>
        <p:nvPicPr>
          <p:cNvPr id="27" name="Picture 26" descr="Cartoon a cartoon of a crocodile&#10;&#10;Description automatically generated">
            <a:extLst>
              <a:ext uri="{FF2B5EF4-FFF2-40B4-BE49-F238E27FC236}">
                <a16:creationId xmlns:a16="http://schemas.microsoft.com/office/drawing/2014/main" id="{71178FE1-26F7-315B-CC61-BB32C5DAAF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46" y="6067642"/>
            <a:ext cx="6617409" cy="4838414"/>
          </a:xfrm>
          <a:prstGeom prst="rect">
            <a:avLst/>
          </a:prstGeom>
        </p:spPr>
      </p:pic>
      <p:pic>
        <p:nvPicPr>
          <p:cNvPr id="30" name="Picture 29" descr="Cartoon a cartoon kangaroo standing on its hind legs&#10;&#10;Description automatically generated">
            <a:extLst>
              <a:ext uri="{FF2B5EF4-FFF2-40B4-BE49-F238E27FC236}">
                <a16:creationId xmlns:a16="http://schemas.microsoft.com/office/drawing/2014/main" id="{17BA73A6-D311-CF9A-42ED-84355EA95C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6" y="5583576"/>
            <a:ext cx="3697729" cy="4435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25B79CC-EBBA-A7B9-76EF-A7A967C3496C}"/>
              </a:ext>
            </a:extLst>
          </p:cNvPr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6" name="Graphic 5" descr="Right pointing backhand index with solid fill">
            <a:extLst>
              <a:ext uri="{FF2B5EF4-FFF2-40B4-BE49-F238E27FC236}">
                <a16:creationId xmlns:a16="http://schemas.microsoft.com/office/drawing/2014/main" id="{972189E2-A1F6-8109-AF6F-86BB922A87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AD259-5448-46AE-CD4B-92C84CED8054}"/>
              </a:ext>
            </a:extLst>
          </p:cNvPr>
          <p:cNvSpPr txBox="1"/>
          <p:nvPr/>
        </p:nvSpPr>
        <p:spPr>
          <a:xfrm>
            <a:off x="866169" y="498344"/>
            <a:ext cx="9448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Complete.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1B6162-EC3B-AAF3-9993-E531AAD13D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0200" y="2551529"/>
            <a:ext cx="11163529" cy="7396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Track 076">
            <a:hlinkClick r:id="" action="ppaction://media"/>
            <a:extLst>
              <a:ext uri="{FF2B5EF4-FFF2-40B4-BE49-F238E27FC236}">
                <a16:creationId xmlns:a16="http://schemas.microsoft.com/office/drawing/2014/main" id="{A885C1C1-1CCD-A96C-84BF-92FD8E279C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2.1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487400" y="4305300"/>
            <a:ext cx="3036888" cy="303688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0371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74A658A-C38F-3429-1FCD-BB4E09E3CE66}"/>
              </a:ext>
            </a:extLst>
          </p:cNvPr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29488C-3EB1-6498-00ED-A89CC2505D27}"/>
              </a:ext>
            </a:extLst>
          </p:cNvPr>
          <p:cNvGrpSpPr/>
          <p:nvPr/>
        </p:nvGrpSpPr>
        <p:grpSpPr>
          <a:xfrm>
            <a:off x="9906000" y="4470075"/>
            <a:ext cx="6934200" cy="2149838"/>
            <a:chOff x="2286000" y="2841262"/>
            <a:chExt cx="6934200" cy="2149838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2F8596B-EDFD-CFBB-CACD-A879B6FDC774}"/>
                </a:ext>
              </a:extLst>
            </p:cNvPr>
            <p:cNvGrpSpPr/>
            <p:nvPr/>
          </p:nvGrpSpPr>
          <p:grpSpPr>
            <a:xfrm>
              <a:off x="2286000" y="2841262"/>
              <a:ext cx="6934200" cy="2149838"/>
              <a:chOff x="495644" y="0"/>
              <a:chExt cx="6008108" cy="191389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A4EE0C2-83DA-DFD6-F185-66812895C4C8}"/>
                  </a:ext>
                </a:extLst>
              </p:cNvPr>
              <p:cNvSpPr/>
              <p:nvPr/>
            </p:nvSpPr>
            <p:spPr>
              <a:xfrm>
                <a:off x="495644" y="0"/>
                <a:ext cx="600810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FFC07A"/>
              </a:solidFill>
            </p:spPr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520FED79-8EAB-6A61-85B6-F50B4B1A214A}"/>
                </a:ext>
              </a:extLst>
            </p:cNvPr>
            <p:cNvSpPr txBox="1"/>
            <p:nvPr/>
          </p:nvSpPr>
          <p:spPr>
            <a:xfrm>
              <a:off x="2590800" y="3201128"/>
              <a:ext cx="6129280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rgbClr val="000000"/>
                  </a:solidFill>
                  <a:latin typeface="Tenor Sans"/>
                </a:rPr>
                <a:t>_</a:t>
              </a:r>
              <a:r>
                <a:rPr lang="en-US" sz="9999" b="1" dirty="0" err="1">
                  <a:solidFill>
                    <a:srgbClr val="000000"/>
                  </a:solidFill>
                  <a:latin typeface="Tenor Sans"/>
                </a:rPr>
                <a:t>ebra</a:t>
              </a:r>
              <a:endParaRPr lang="en-US" sz="9999" b="1" dirty="0">
                <a:solidFill>
                  <a:srgbClr val="000000"/>
                </a:solidFill>
                <a:latin typeface="Tenor Sans"/>
              </a:endParaRPr>
            </a:p>
          </p:txBody>
        </p:sp>
      </p:grpSp>
      <p:sp>
        <p:nvSpPr>
          <p:cNvPr id="21" name="TextBox 9">
            <a:extLst>
              <a:ext uri="{FF2B5EF4-FFF2-40B4-BE49-F238E27FC236}">
                <a16:creationId xmlns:a16="http://schemas.microsoft.com/office/drawing/2014/main" id="{109940A0-2C46-9A5F-6748-E0E44DB086BF}"/>
              </a:ext>
            </a:extLst>
          </p:cNvPr>
          <p:cNvSpPr txBox="1"/>
          <p:nvPr/>
        </p:nvSpPr>
        <p:spPr>
          <a:xfrm>
            <a:off x="10744200" y="4842847"/>
            <a:ext cx="223625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rgbClr val="0070C0"/>
                </a:solidFill>
                <a:latin typeface="Tenor Sans"/>
              </a:rPr>
              <a:t>z</a:t>
            </a:r>
          </a:p>
        </p:txBody>
      </p:sp>
      <p:pic>
        <p:nvPicPr>
          <p:cNvPr id="3" name="Graphic 2" descr="Right pointing backhand index with solid fill">
            <a:extLst>
              <a:ext uri="{FF2B5EF4-FFF2-40B4-BE49-F238E27FC236}">
                <a16:creationId xmlns:a16="http://schemas.microsoft.com/office/drawing/2014/main" id="{62F0C706-D7DD-1DB5-2291-86C4BEAF7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5B912F53-59D9-6475-8EE3-FA7EAB7C2BA8}"/>
              </a:ext>
            </a:extLst>
          </p:cNvPr>
          <p:cNvSpPr txBox="1"/>
          <p:nvPr/>
        </p:nvSpPr>
        <p:spPr>
          <a:xfrm>
            <a:off x="866169" y="498344"/>
            <a:ext cx="9448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Complete.</a:t>
            </a:r>
          </a:p>
        </p:txBody>
      </p:sp>
      <p:pic>
        <p:nvPicPr>
          <p:cNvPr id="24" name="Track 076">
            <a:hlinkClick r:id="" action="ppaction://media"/>
            <a:extLst>
              <a:ext uri="{FF2B5EF4-FFF2-40B4-BE49-F238E27FC236}">
                <a16:creationId xmlns:a16="http://schemas.microsoft.com/office/drawing/2014/main" id="{7E0ABF00-C856-7024-590A-09DB315D8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15" end="20292.125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29370" y="996802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AA62FB-F4BE-0B0E-77ED-D9B4C726A3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5401" y="2896209"/>
            <a:ext cx="7151700" cy="6692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500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74A658A-C38F-3429-1FCD-BB4E09E3CE66}"/>
              </a:ext>
            </a:extLst>
          </p:cNvPr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29488C-3EB1-6498-00ED-A89CC2505D27}"/>
              </a:ext>
            </a:extLst>
          </p:cNvPr>
          <p:cNvGrpSpPr/>
          <p:nvPr/>
        </p:nvGrpSpPr>
        <p:grpSpPr>
          <a:xfrm>
            <a:off x="10058400" y="4353282"/>
            <a:ext cx="6934200" cy="2149838"/>
            <a:chOff x="2286000" y="2841262"/>
            <a:chExt cx="6934200" cy="2149838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2F8596B-EDFD-CFBB-CACD-A879B6FDC774}"/>
                </a:ext>
              </a:extLst>
            </p:cNvPr>
            <p:cNvGrpSpPr/>
            <p:nvPr/>
          </p:nvGrpSpPr>
          <p:grpSpPr>
            <a:xfrm>
              <a:off x="2286000" y="2841262"/>
              <a:ext cx="6934200" cy="2149838"/>
              <a:chOff x="495644" y="0"/>
              <a:chExt cx="6008108" cy="191389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A4EE0C2-83DA-DFD6-F185-66812895C4C8}"/>
                  </a:ext>
                </a:extLst>
              </p:cNvPr>
              <p:cNvSpPr/>
              <p:nvPr/>
            </p:nvSpPr>
            <p:spPr>
              <a:xfrm>
                <a:off x="495644" y="0"/>
                <a:ext cx="600810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FFC07A"/>
              </a:solidFill>
            </p:spPr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520FED79-8EAB-6A61-85B6-F50B4B1A214A}"/>
                </a:ext>
              </a:extLst>
            </p:cNvPr>
            <p:cNvSpPr txBox="1"/>
            <p:nvPr/>
          </p:nvSpPr>
          <p:spPr>
            <a:xfrm>
              <a:off x="2590800" y="3201128"/>
              <a:ext cx="6129280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rgbClr val="000000"/>
                  </a:solidFill>
                  <a:latin typeface="Tenor Sans"/>
                </a:rPr>
                <a:t>_</a:t>
              </a:r>
              <a:r>
                <a:rPr lang="en-US" sz="9999" b="1" dirty="0" err="1">
                  <a:solidFill>
                    <a:srgbClr val="000000"/>
                  </a:solidFill>
                  <a:latin typeface="Tenor Sans"/>
                </a:rPr>
                <a:t>ogurt</a:t>
              </a:r>
              <a:endParaRPr lang="en-US" sz="9999" b="1" dirty="0">
                <a:solidFill>
                  <a:srgbClr val="000000"/>
                </a:solidFill>
                <a:latin typeface="Tenor Sans"/>
              </a:endParaRPr>
            </a:p>
          </p:txBody>
        </p:sp>
      </p:grpSp>
      <p:sp>
        <p:nvSpPr>
          <p:cNvPr id="21" name="TextBox 9">
            <a:extLst>
              <a:ext uri="{FF2B5EF4-FFF2-40B4-BE49-F238E27FC236}">
                <a16:creationId xmlns:a16="http://schemas.microsoft.com/office/drawing/2014/main" id="{109940A0-2C46-9A5F-6748-E0E44DB086BF}"/>
              </a:ext>
            </a:extLst>
          </p:cNvPr>
          <p:cNvSpPr txBox="1"/>
          <p:nvPr/>
        </p:nvSpPr>
        <p:spPr>
          <a:xfrm>
            <a:off x="10744200" y="4842847"/>
            <a:ext cx="223625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rgbClr val="0070C0"/>
                </a:solidFill>
                <a:latin typeface="Tenor Sans"/>
              </a:rPr>
              <a:t>y</a:t>
            </a:r>
          </a:p>
        </p:txBody>
      </p:sp>
      <p:pic>
        <p:nvPicPr>
          <p:cNvPr id="3" name="Graphic 2" descr="Right pointing backhand index with solid fill">
            <a:extLst>
              <a:ext uri="{FF2B5EF4-FFF2-40B4-BE49-F238E27FC236}">
                <a16:creationId xmlns:a16="http://schemas.microsoft.com/office/drawing/2014/main" id="{62F0C706-D7DD-1DB5-2291-86C4BEAF7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5B912F53-59D9-6475-8EE3-FA7EAB7C2BA8}"/>
              </a:ext>
            </a:extLst>
          </p:cNvPr>
          <p:cNvSpPr txBox="1"/>
          <p:nvPr/>
        </p:nvSpPr>
        <p:spPr>
          <a:xfrm>
            <a:off x="866169" y="498344"/>
            <a:ext cx="9448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Complete.</a:t>
            </a:r>
          </a:p>
        </p:txBody>
      </p:sp>
      <p:pic>
        <p:nvPicPr>
          <p:cNvPr id="24" name="Track 076">
            <a:hlinkClick r:id="" action="ppaction://media"/>
            <a:extLst>
              <a:ext uri="{FF2B5EF4-FFF2-40B4-BE49-F238E27FC236}">
                <a16:creationId xmlns:a16="http://schemas.microsoft.com/office/drawing/2014/main" id="{7E0ABF00-C856-7024-590A-09DB315D8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56" end="14752.125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29370" y="996802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33C69B-8B08-8044-1229-F716784845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3051" y="2979891"/>
            <a:ext cx="7301949" cy="6761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74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74A658A-C38F-3429-1FCD-BB4E09E3CE66}"/>
              </a:ext>
            </a:extLst>
          </p:cNvPr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29488C-3EB1-6498-00ED-A89CC2505D27}"/>
              </a:ext>
            </a:extLst>
          </p:cNvPr>
          <p:cNvGrpSpPr/>
          <p:nvPr/>
        </p:nvGrpSpPr>
        <p:grpSpPr>
          <a:xfrm>
            <a:off x="10058400" y="4353282"/>
            <a:ext cx="6934200" cy="2149838"/>
            <a:chOff x="2286000" y="2841262"/>
            <a:chExt cx="6934200" cy="2149838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2F8596B-EDFD-CFBB-CACD-A879B6FDC774}"/>
                </a:ext>
              </a:extLst>
            </p:cNvPr>
            <p:cNvGrpSpPr/>
            <p:nvPr/>
          </p:nvGrpSpPr>
          <p:grpSpPr>
            <a:xfrm>
              <a:off x="2286000" y="2841262"/>
              <a:ext cx="6934200" cy="2149838"/>
              <a:chOff x="495644" y="0"/>
              <a:chExt cx="6008108" cy="191389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A4EE0C2-83DA-DFD6-F185-66812895C4C8}"/>
                  </a:ext>
                </a:extLst>
              </p:cNvPr>
              <p:cNvSpPr/>
              <p:nvPr/>
            </p:nvSpPr>
            <p:spPr>
              <a:xfrm>
                <a:off x="495644" y="0"/>
                <a:ext cx="600810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FFC07A"/>
              </a:solidFill>
            </p:spPr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520FED79-8EAB-6A61-85B6-F50B4B1A214A}"/>
                </a:ext>
              </a:extLst>
            </p:cNvPr>
            <p:cNvSpPr txBox="1"/>
            <p:nvPr/>
          </p:nvSpPr>
          <p:spPr>
            <a:xfrm>
              <a:off x="2590800" y="3201128"/>
              <a:ext cx="6129280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rgbClr val="000000"/>
                  </a:solidFill>
                  <a:latin typeface="Tenor Sans"/>
                </a:rPr>
                <a:t>_</a:t>
              </a:r>
              <a:r>
                <a:rPr lang="en-US" sz="9999" b="1" dirty="0" err="1">
                  <a:solidFill>
                    <a:srgbClr val="000000"/>
                  </a:solidFill>
                  <a:latin typeface="Tenor Sans"/>
                </a:rPr>
                <a:t>oo</a:t>
              </a:r>
              <a:endParaRPr lang="en-US" sz="9999" b="1" dirty="0">
                <a:solidFill>
                  <a:srgbClr val="000000"/>
                </a:solidFill>
                <a:latin typeface="Tenor Sans"/>
              </a:endParaRPr>
            </a:p>
          </p:txBody>
        </p:sp>
      </p:grpSp>
      <p:sp>
        <p:nvSpPr>
          <p:cNvPr id="21" name="TextBox 9">
            <a:extLst>
              <a:ext uri="{FF2B5EF4-FFF2-40B4-BE49-F238E27FC236}">
                <a16:creationId xmlns:a16="http://schemas.microsoft.com/office/drawing/2014/main" id="{109940A0-2C46-9A5F-6748-E0E44DB086BF}"/>
              </a:ext>
            </a:extLst>
          </p:cNvPr>
          <p:cNvSpPr txBox="1"/>
          <p:nvPr/>
        </p:nvSpPr>
        <p:spPr>
          <a:xfrm>
            <a:off x="11506200" y="4713148"/>
            <a:ext cx="223625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rgbClr val="0070C0"/>
                </a:solidFill>
                <a:latin typeface="Tenor Sans"/>
              </a:rPr>
              <a:t>z</a:t>
            </a:r>
          </a:p>
        </p:txBody>
      </p:sp>
      <p:pic>
        <p:nvPicPr>
          <p:cNvPr id="3" name="Graphic 2" descr="Right pointing backhand index with solid fill">
            <a:extLst>
              <a:ext uri="{FF2B5EF4-FFF2-40B4-BE49-F238E27FC236}">
                <a16:creationId xmlns:a16="http://schemas.microsoft.com/office/drawing/2014/main" id="{62F0C706-D7DD-1DB5-2291-86C4BEAF7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5B912F53-59D9-6475-8EE3-FA7EAB7C2BA8}"/>
              </a:ext>
            </a:extLst>
          </p:cNvPr>
          <p:cNvSpPr txBox="1"/>
          <p:nvPr/>
        </p:nvSpPr>
        <p:spPr>
          <a:xfrm>
            <a:off x="866169" y="498344"/>
            <a:ext cx="9448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Complete.</a:t>
            </a:r>
          </a:p>
        </p:txBody>
      </p:sp>
      <p:pic>
        <p:nvPicPr>
          <p:cNvPr id="24" name="Track 076">
            <a:hlinkClick r:id="" action="ppaction://media"/>
            <a:extLst>
              <a:ext uri="{FF2B5EF4-FFF2-40B4-BE49-F238E27FC236}">
                <a16:creationId xmlns:a16="http://schemas.microsoft.com/office/drawing/2014/main" id="{7E0ABF00-C856-7024-590A-09DB315D8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02" end="8293.125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29370" y="996802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042B0D-E041-325D-CA46-0C80A96A00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0226" y="2777687"/>
            <a:ext cx="7467600" cy="6852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77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74A658A-C38F-3429-1FCD-BB4E09E3CE66}"/>
              </a:ext>
            </a:extLst>
          </p:cNvPr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29488C-3EB1-6498-00ED-A89CC2505D27}"/>
              </a:ext>
            </a:extLst>
          </p:cNvPr>
          <p:cNvGrpSpPr/>
          <p:nvPr/>
        </p:nvGrpSpPr>
        <p:grpSpPr>
          <a:xfrm>
            <a:off x="10275350" y="4353282"/>
            <a:ext cx="6934200" cy="2149838"/>
            <a:chOff x="2286000" y="2841262"/>
            <a:chExt cx="6934200" cy="2149838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2F8596B-EDFD-CFBB-CACD-A879B6FDC774}"/>
                </a:ext>
              </a:extLst>
            </p:cNvPr>
            <p:cNvGrpSpPr/>
            <p:nvPr/>
          </p:nvGrpSpPr>
          <p:grpSpPr>
            <a:xfrm>
              <a:off x="2286000" y="2841262"/>
              <a:ext cx="6934200" cy="2149838"/>
              <a:chOff x="495644" y="0"/>
              <a:chExt cx="6008108" cy="191389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A4EE0C2-83DA-DFD6-F185-66812895C4C8}"/>
                  </a:ext>
                </a:extLst>
              </p:cNvPr>
              <p:cNvSpPr/>
              <p:nvPr/>
            </p:nvSpPr>
            <p:spPr>
              <a:xfrm>
                <a:off x="495644" y="0"/>
                <a:ext cx="600810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FFC07A"/>
              </a:solidFill>
            </p:spPr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520FED79-8EAB-6A61-85B6-F50B4B1A214A}"/>
                </a:ext>
              </a:extLst>
            </p:cNvPr>
            <p:cNvSpPr txBox="1"/>
            <p:nvPr/>
          </p:nvSpPr>
          <p:spPr>
            <a:xfrm>
              <a:off x="2590800" y="3201128"/>
              <a:ext cx="6129280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rgbClr val="000000"/>
                  </a:solidFill>
                  <a:latin typeface="Tenor Sans"/>
                </a:rPr>
                <a:t>_</a:t>
              </a:r>
              <a:r>
                <a:rPr lang="en-US" sz="9999" b="1" dirty="0" err="1">
                  <a:solidFill>
                    <a:srgbClr val="000000"/>
                  </a:solidFill>
                  <a:latin typeface="Tenor Sans"/>
                </a:rPr>
                <a:t>ero</a:t>
              </a:r>
              <a:endParaRPr lang="en-US" sz="9999" b="1" dirty="0">
                <a:solidFill>
                  <a:srgbClr val="000000"/>
                </a:solidFill>
                <a:latin typeface="Tenor Sans"/>
              </a:endParaRPr>
            </a:p>
          </p:txBody>
        </p:sp>
      </p:grpSp>
      <p:sp>
        <p:nvSpPr>
          <p:cNvPr id="21" name="TextBox 9">
            <a:extLst>
              <a:ext uri="{FF2B5EF4-FFF2-40B4-BE49-F238E27FC236}">
                <a16:creationId xmlns:a16="http://schemas.microsoft.com/office/drawing/2014/main" id="{109940A0-2C46-9A5F-6748-E0E44DB086BF}"/>
              </a:ext>
            </a:extLst>
          </p:cNvPr>
          <p:cNvSpPr txBox="1"/>
          <p:nvPr/>
        </p:nvSpPr>
        <p:spPr>
          <a:xfrm>
            <a:off x="11506200" y="4713148"/>
            <a:ext cx="223625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rgbClr val="0070C0"/>
                </a:solidFill>
                <a:latin typeface="Tenor Sans"/>
              </a:rPr>
              <a:t>z</a:t>
            </a:r>
          </a:p>
        </p:txBody>
      </p:sp>
      <p:pic>
        <p:nvPicPr>
          <p:cNvPr id="3" name="Graphic 2" descr="Right pointing backhand index with solid fill">
            <a:extLst>
              <a:ext uri="{FF2B5EF4-FFF2-40B4-BE49-F238E27FC236}">
                <a16:creationId xmlns:a16="http://schemas.microsoft.com/office/drawing/2014/main" id="{62F0C706-D7DD-1DB5-2291-86C4BEAF7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5B912F53-59D9-6475-8EE3-FA7EAB7C2BA8}"/>
              </a:ext>
            </a:extLst>
          </p:cNvPr>
          <p:cNvSpPr txBox="1"/>
          <p:nvPr/>
        </p:nvSpPr>
        <p:spPr>
          <a:xfrm>
            <a:off x="866169" y="498344"/>
            <a:ext cx="9448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Complete.</a:t>
            </a:r>
          </a:p>
        </p:txBody>
      </p:sp>
      <p:pic>
        <p:nvPicPr>
          <p:cNvPr id="24" name="Track 076">
            <a:hlinkClick r:id="" action="ppaction://media"/>
            <a:extLst>
              <a:ext uri="{FF2B5EF4-FFF2-40B4-BE49-F238E27FC236}">
                <a16:creationId xmlns:a16="http://schemas.microsoft.com/office/drawing/2014/main" id="{7E0ABF00-C856-7024-590A-09DB315D8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80" end="2523.125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29370" y="996802"/>
            <a:ext cx="1722438" cy="17224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A6B37E-9A59-3C96-CCC9-32B20CA177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4570" y="2957702"/>
            <a:ext cx="7110862" cy="6480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25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854111"/>
            <a:ext cx="18213172" cy="941528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1447800" y="2870354"/>
            <a:ext cx="7790743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Jumble" panose="02000503000000020004" pitchFamily="2" charset="0"/>
              </a:rPr>
              <a:t>DRAW and TELL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2A9091-BC29-16D2-2849-D46A971AB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8400" y="1321423"/>
            <a:ext cx="5953172" cy="8480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78676573-CD79-F083-FF12-042A64DC3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66917" y="5241685"/>
            <a:ext cx="2352508" cy="23525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0657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22878"/>
            <a:ext cx="18330836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1371566" y="1651878"/>
            <a:ext cx="487700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Homework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18860793-1236-BBFA-7F08-EDB1A484E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7112" y="1485900"/>
            <a:ext cx="1397084" cy="1397084"/>
          </a:xfrm>
          <a:prstGeom prst="rect">
            <a:avLst/>
          </a:prstGeom>
        </p:spPr>
      </p:pic>
      <p:pic>
        <p:nvPicPr>
          <p:cNvPr id="1026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040" y="2292099"/>
            <a:ext cx="6044265" cy="57028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D985A-D240-5306-FDC1-B2F3C11F107A}"/>
              </a:ext>
            </a:extLst>
          </p:cNvPr>
          <p:cNvSpPr txBox="1"/>
          <p:nvPr/>
        </p:nvSpPr>
        <p:spPr>
          <a:xfrm>
            <a:off x="409676" y="3529724"/>
            <a:ext cx="1093667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Do the exercises in Workbook page 47.</a:t>
            </a:r>
            <a:endParaRPr lang="en-US" sz="3200" dirty="0">
              <a:effectLst/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 Prepare for the next lesson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dirty="0">
                <a:solidFill>
                  <a:srgbClr val="00000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   </a:t>
            </a: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(Unit 6 -  Lesson 5).</a:t>
            </a:r>
            <a:endParaRPr lang="en-US" sz="44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320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56411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28690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-228600" y="645800"/>
            <a:ext cx="60960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00B050"/>
                </a:solidFill>
                <a:latin typeface="KG Primary Penmanship Bold"/>
              </a:rPr>
              <a:t>Let’s say!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4EA024E-0A48-6E51-216D-F0AB9BC75E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21"/>
          <a:stretch/>
        </p:blipFill>
        <p:spPr>
          <a:xfrm>
            <a:off x="575840" y="3333979"/>
            <a:ext cx="17136320" cy="40481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65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09967" y="286880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Chant.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272612-0318-51AC-C1DA-CFDEDB8FCE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0870" y="2590412"/>
            <a:ext cx="13839730" cy="742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Track 065">
            <a:hlinkClick r:id="" action="ppaction://media"/>
            <a:extLst>
              <a:ext uri="{FF2B5EF4-FFF2-40B4-BE49-F238E27FC236}">
                <a16:creationId xmlns:a16="http://schemas.microsoft.com/office/drawing/2014/main" id="{926B28A5-6A95-91DD-4807-776DEC875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73182" y="1085175"/>
            <a:ext cx="1397084" cy="139708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6271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pic>
        <p:nvPicPr>
          <p:cNvPr id="4" name="Picture 3" descr="A cartoon of a penguin&#10;&#10;Description automatically generated">
            <a:extLst>
              <a:ext uri="{FF2B5EF4-FFF2-40B4-BE49-F238E27FC236}">
                <a16:creationId xmlns:a16="http://schemas.microsoft.com/office/drawing/2014/main" id="{2DB7F16B-6FA3-D554-FC0E-57F39C4A3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-146128" y="7434272"/>
            <a:ext cx="2833492" cy="28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8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6" y="271273"/>
            <a:ext cx="838207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BCE1-D5F7-C142-E12D-0D1710530788}"/>
              </a:ext>
            </a:extLst>
          </p:cNvPr>
          <p:cNvSpPr/>
          <p:nvPr/>
        </p:nvSpPr>
        <p:spPr>
          <a:xfrm>
            <a:off x="6967118" y="2382265"/>
            <a:ext cx="2937021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1FF67F-6658-E915-8071-3C616BFC12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67349" y="1181100"/>
            <a:ext cx="5164771" cy="8555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Track 074 04">
            <a:hlinkClick r:id="" action="ppaction://media"/>
            <a:extLst>
              <a:ext uri="{FF2B5EF4-FFF2-40B4-BE49-F238E27FC236}">
                <a16:creationId xmlns:a16="http://schemas.microsoft.com/office/drawing/2014/main" id="{F4D8346A-E866-21AC-6AF7-0234D30729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69" end="84993.7812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95271" y="4152900"/>
            <a:ext cx="3072722" cy="307272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103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6" y="271273"/>
            <a:ext cx="828480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C1BCE1-D5F7-C142-E12D-0D1710530788}"/>
              </a:ext>
            </a:extLst>
          </p:cNvPr>
          <p:cNvSpPr/>
          <p:nvPr/>
        </p:nvSpPr>
        <p:spPr>
          <a:xfrm>
            <a:off x="6967118" y="2382265"/>
            <a:ext cx="2937021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</a:t>
            </a:r>
          </a:p>
        </p:txBody>
      </p:sp>
      <p:pic>
        <p:nvPicPr>
          <p:cNvPr id="20" name="Track 074 04">
            <a:hlinkClick r:id="" action="ppaction://media"/>
            <a:extLst>
              <a:ext uri="{FF2B5EF4-FFF2-40B4-BE49-F238E27FC236}">
                <a16:creationId xmlns:a16="http://schemas.microsoft.com/office/drawing/2014/main" id="{F4D8346A-E866-21AC-6AF7-0234D30729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17" end="81010.7812"/>
                </p14:media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95271" y="4152900"/>
            <a:ext cx="3072722" cy="307272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63D51-1042-36B2-F54E-E92AC67542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06200" y="1333500"/>
            <a:ext cx="5277167" cy="8305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88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606</Words>
  <Application>Microsoft Office PowerPoint</Application>
  <PresentationFormat>Custom</PresentationFormat>
  <Paragraphs>122</Paragraphs>
  <Slides>29</Slides>
  <Notes>26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Nunito Sans Regular</vt:lpstr>
      <vt:lpstr>Wingdings</vt:lpstr>
      <vt:lpstr>STXinwei</vt:lpstr>
      <vt:lpstr>Times New Roman</vt:lpstr>
      <vt:lpstr>KG Primary Penmanship Bold</vt:lpstr>
      <vt:lpstr>Calibri</vt:lpstr>
      <vt:lpstr>Fredoka One</vt:lpstr>
      <vt:lpstr>Sniglet</vt:lpstr>
      <vt:lpstr>Jumble</vt:lpstr>
      <vt:lpstr>Open Sans Extra Bold</vt:lpstr>
      <vt:lpstr>Tenor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19</cp:revision>
  <dcterms:created xsi:type="dcterms:W3CDTF">2006-08-16T00:00:00Z</dcterms:created>
  <dcterms:modified xsi:type="dcterms:W3CDTF">2023-08-07T23:50:32Z</dcterms:modified>
  <dc:identifier>DAFV1pFi9-g</dc:identifier>
</cp:coreProperties>
</file>