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267" r:id="rId4"/>
    <p:sldId id="274" r:id="rId5"/>
    <p:sldId id="304" r:id="rId6"/>
    <p:sldId id="302" r:id="rId7"/>
    <p:sldId id="279" r:id="rId8"/>
    <p:sldId id="317" r:id="rId9"/>
    <p:sldId id="318" r:id="rId10"/>
    <p:sldId id="283" r:id="rId11"/>
    <p:sldId id="294" r:id="rId12"/>
    <p:sldId id="285" r:id="rId13"/>
    <p:sldId id="288" r:id="rId14"/>
    <p:sldId id="289" r:id="rId15"/>
    <p:sldId id="290" r:id="rId16"/>
    <p:sldId id="291" r:id="rId17"/>
    <p:sldId id="292" r:id="rId18"/>
    <p:sldId id="293" r:id="rId19"/>
    <p:sldId id="297" r:id="rId20"/>
    <p:sldId id="298" r:id="rId21"/>
    <p:sldId id="299" r:id="rId22"/>
    <p:sldId id="300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9E2E"/>
    <a:srgbClr val="FFD347"/>
    <a:srgbClr val="FAF6BE"/>
    <a:srgbClr val="F9F4B5"/>
    <a:srgbClr val="FFEEB7"/>
    <a:srgbClr val="66C43A"/>
    <a:srgbClr val="381DFF"/>
    <a:srgbClr val="D9ECD4"/>
    <a:srgbClr val="FFE7CB"/>
    <a:srgbClr val="8C7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3" autoAdjust="0"/>
    <p:restoredTop sz="94622" autoAdjust="0"/>
  </p:normalViewPr>
  <p:slideViewPr>
    <p:cSldViewPr>
      <p:cViewPr varScale="1">
        <p:scale>
          <a:sx n="70" d="100"/>
          <a:sy n="70" d="100"/>
        </p:scale>
        <p:origin x="7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4EF33-3ED5-4AE5-B122-A22886B6F6BB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5657F-4A17-4BAD-B135-1BC05F10A7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14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CC0DE-2B74-4758-A895-03DFC76E8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13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Mỗi chú ong tương ứng với 1 câu hỏi. GV ấn vào mỗi chú ong để chọn câu hỏi. Mỗi câu trả lời đúng tương ứng với 1 chú ong về tổ.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91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Sau khi hoàn thành câu hỏi, GV ấn vào dấu X góc phải màn hình để kết thúc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80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chọn tổ ong góc phải màn hình để trở về slide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657F-4A17-4BAD-B135-1BC05F10A7C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294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24BEFE-BE5B-6358-6BF4-643AA783D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8C34EF-8B1F-4728-57FD-EC3D421AB9FB}"/>
              </a:ext>
            </a:extLst>
          </p:cNvPr>
          <p:cNvSpPr/>
          <p:nvPr userDrawn="1"/>
        </p:nvSpPr>
        <p:spPr>
          <a:xfrm>
            <a:off x="412956" y="324464"/>
            <a:ext cx="17462092" cy="9719188"/>
          </a:xfrm>
          <a:custGeom>
            <a:avLst/>
            <a:gdLst>
              <a:gd name="connsiteX0" fmla="*/ 0 w 17462092"/>
              <a:gd name="connsiteY0" fmla="*/ 1619897 h 9719188"/>
              <a:gd name="connsiteX1" fmla="*/ 1619897 w 17462092"/>
              <a:gd name="connsiteY1" fmla="*/ 0 h 9719188"/>
              <a:gd name="connsiteX2" fmla="*/ 2354716 w 17462092"/>
              <a:gd name="connsiteY2" fmla="*/ 0 h 9719188"/>
              <a:gd name="connsiteX3" fmla="*/ 3231757 w 17462092"/>
              <a:gd name="connsiteY3" fmla="*/ 0 h 9719188"/>
              <a:gd name="connsiteX4" fmla="*/ 4108799 w 17462092"/>
              <a:gd name="connsiteY4" fmla="*/ 0 h 9719188"/>
              <a:gd name="connsiteX5" fmla="*/ 4843618 w 17462092"/>
              <a:gd name="connsiteY5" fmla="*/ 0 h 9719188"/>
              <a:gd name="connsiteX6" fmla="*/ 5578437 w 17462092"/>
              <a:gd name="connsiteY6" fmla="*/ 0 h 9719188"/>
              <a:gd name="connsiteX7" fmla="*/ 6455478 w 17462092"/>
              <a:gd name="connsiteY7" fmla="*/ 0 h 9719188"/>
              <a:gd name="connsiteX8" fmla="*/ 7190297 w 17462092"/>
              <a:gd name="connsiteY8" fmla="*/ 0 h 9719188"/>
              <a:gd name="connsiteX9" fmla="*/ 7498447 w 17462092"/>
              <a:gd name="connsiteY9" fmla="*/ 0 h 9719188"/>
              <a:gd name="connsiteX10" fmla="*/ 8091043 w 17462092"/>
              <a:gd name="connsiteY10" fmla="*/ 0 h 9719188"/>
              <a:gd name="connsiteX11" fmla="*/ 8256969 w 17462092"/>
              <a:gd name="connsiteY11" fmla="*/ 0 h 9719188"/>
              <a:gd name="connsiteX12" fmla="*/ 8707342 w 17462092"/>
              <a:gd name="connsiteY12" fmla="*/ 0 h 9719188"/>
              <a:gd name="connsiteX13" fmla="*/ 9584384 w 17462092"/>
              <a:gd name="connsiteY13" fmla="*/ 0 h 9719188"/>
              <a:gd name="connsiteX14" fmla="*/ 10034757 w 17462092"/>
              <a:gd name="connsiteY14" fmla="*/ 0 h 9719188"/>
              <a:gd name="connsiteX15" fmla="*/ 10485129 w 17462092"/>
              <a:gd name="connsiteY15" fmla="*/ 0 h 9719188"/>
              <a:gd name="connsiteX16" fmla="*/ 10651056 w 17462092"/>
              <a:gd name="connsiteY16" fmla="*/ 0 h 9719188"/>
              <a:gd name="connsiteX17" fmla="*/ 11243652 w 17462092"/>
              <a:gd name="connsiteY17" fmla="*/ 0 h 9719188"/>
              <a:gd name="connsiteX18" fmla="*/ 11836248 w 17462092"/>
              <a:gd name="connsiteY18" fmla="*/ 0 h 9719188"/>
              <a:gd name="connsiteX19" fmla="*/ 12144398 w 17462092"/>
              <a:gd name="connsiteY19" fmla="*/ 0 h 9719188"/>
              <a:gd name="connsiteX20" fmla="*/ 12879216 w 17462092"/>
              <a:gd name="connsiteY20" fmla="*/ 0 h 9719188"/>
              <a:gd name="connsiteX21" fmla="*/ 13756258 w 17462092"/>
              <a:gd name="connsiteY21" fmla="*/ 0 h 9719188"/>
              <a:gd name="connsiteX22" fmla="*/ 14633300 w 17462092"/>
              <a:gd name="connsiteY22" fmla="*/ 0 h 9719188"/>
              <a:gd name="connsiteX23" fmla="*/ 15225895 w 17462092"/>
              <a:gd name="connsiteY23" fmla="*/ 0 h 9719188"/>
              <a:gd name="connsiteX24" fmla="*/ 15842195 w 17462092"/>
              <a:gd name="connsiteY24" fmla="*/ 0 h 9719188"/>
              <a:gd name="connsiteX25" fmla="*/ 17462092 w 17462092"/>
              <a:gd name="connsiteY25" fmla="*/ 1619897 h 9719188"/>
              <a:gd name="connsiteX26" fmla="*/ 17462092 w 17462092"/>
              <a:gd name="connsiteY26" fmla="*/ 2079345 h 9719188"/>
              <a:gd name="connsiteX27" fmla="*/ 17462092 w 17462092"/>
              <a:gd name="connsiteY27" fmla="*/ 2603587 h 9719188"/>
              <a:gd name="connsiteX28" fmla="*/ 17462092 w 17462092"/>
              <a:gd name="connsiteY28" fmla="*/ 3322211 h 9719188"/>
              <a:gd name="connsiteX29" fmla="*/ 17462092 w 17462092"/>
              <a:gd name="connsiteY29" fmla="*/ 3716865 h 9719188"/>
              <a:gd name="connsiteX30" fmla="*/ 17462092 w 17462092"/>
              <a:gd name="connsiteY30" fmla="*/ 4111519 h 9719188"/>
              <a:gd name="connsiteX31" fmla="*/ 17462092 w 17462092"/>
              <a:gd name="connsiteY31" fmla="*/ 4700554 h 9719188"/>
              <a:gd name="connsiteX32" fmla="*/ 17462092 w 17462092"/>
              <a:gd name="connsiteY32" fmla="*/ 5419178 h 9719188"/>
              <a:gd name="connsiteX33" fmla="*/ 17462092 w 17462092"/>
              <a:gd name="connsiteY33" fmla="*/ 6073008 h 9719188"/>
              <a:gd name="connsiteX34" fmla="*/ 17462092 w 17462092"/>
              <a:gd name="connsiteY34" fmla="*/ 6467662 h 9719188"/>
              <a:gd name="connsiteX35" fmla="*/ 17462092 w 17462092"/>
              <a:gd name="connsiteY35" fmla="*/ 6991904 h 9719188"/>
              <a:gd name="connsiteX36" fmla="*/ 17462092 w 17462092"/>
              <a:gd name="connsiteY36" fmla="*/ 8099291 h 9719188"/>
              <a:gd name="connsiteX37" fmla="*/ 15842195 w 17462092"/>
              <a:gd name="connsiteY37" fmla="*/ 9719188 h 9719188"/>
              <a:gd name="connsiteX38" fmla="*/ 14965153 w 17462092"/>
              <a:gd name="connsiteY38" fmla="*/ 9719188 h 9719188"/>
              <a:gd name="connsiteX39" fmla="*/ 14514781 w 17462092"/>
              <a:gd name="connsiteY39" fmla="*/ 9719188 h 9719188"/>
              <a:gd name="connsiteX40" fmla="*/ 13779962 w 17462092"/>
              <a:gd name="connsiteY40" fmla="*/ 9719188 h 9719188"/>
              <a:gd name="connsiteX41" fmla="*/ 13614035 w 17462092"/>
              <a:gd name="connsiteY41" fmla="*/ 9719188 h 9719188"/>
              <a:gd name="connsiteX42" fmla="*/ 12736993 w 17462092"/>
              <a:gd name="connsiteY42" fmla="*/ 9719188 h 9719188"/>
              <a:gd name="connsiteX43" fmla="*/ 12144398 w 17462092"/>
              <a:gd name="connsiteY43" fmla="*/ 9719188 h 9719188"/>
              <a:gd name="connsiteX44" fmla="*/ 11551802 w 17462092"/>
              <a:gd name="connsiteY44" fmla="*/ 9719188 h 9719188"/>
              <a:gd name="connsiteX45" fmla="*/ 10816983 w 17462092"/>
              <a:gd name="connsiteY45" fmla="*/ 9719188 h 9719188"/>
              <a:gd name="connsiteX46" fmla="*/ 10508833 w 17462092"/>
              <a:gd name="connsiteY46" fmla="*/ 9719188 h 9719188"/>
              <a:gd name="connsiteX47" fmla="*/ 9631792 w 17462092"/>
              <a:gd name="connsiteY47" fmla="*/ 9719188 h 9719188"/>
              <a:gd name="connsiteX48" fmla="*/ 8754750 w 17462092"/>
              <a:gd name="connsiteY48" fmla="*/ 9719188 h 9719188"/>
              <a:gd name="connsiteX49" fmla="*/ 8588823 w 17462092"/>
              <a:gd name="connsiteY49" fmla="*/ 9719188 h 9719188"/>
              <a:gd name="connsiteX50" fmla="*/ 7996227 w 17462092"/>
              <a:gd name="connsiteY50" fmla="*/ 9719188 h 9719188"/>
              <a:gd name="connsiteX51" fmla="*/ 7261409 w 17462092"/>
              <a:gd name="connsiteY51" fmla="*/ 9719188 h 9719188"/>
              <a:gd name="connsiteX52" fmla="*/ 7095482 w 17462092"/>
              <a:gd name="connsiteY52" fmla="*/ 9719188 h 9719188"/>
              <a:gd name="connsiteX53" fmla="*/ 6645109 w 17462092"/>
              <a:gd name="connsiteY53" fmla="*/ 9719188 h 9719188"/>
              <a:gd name="connsiteX54" fmla="*/ 6052513 w 17462092"/>
              <a:gd name="connsiteY54" fmla="*/ 9719188 h 9719188"/>
              <a:gd name="connsiteX55" fmla="*/ 5459917 w 17462092"/>
              <a:gd name="connsiteY55" fmla="*/ 9719188 h 9719188"/>
              <a:gd name="connsiteX56" fmla="*/ 5293991 w 17462092"/>
              <a:gd name="connsiteY56" fmla="*/ 9719188 h 9719188"/>
              <a:gd name="connsiteX57" fmla="*/ 4701395 w 17462092"/>
              <a:gd name="connsiteY57" fmla="*/ 9719188 h 9719188"/>
              <a:gd name="connsiteX58" fmla="*/ 3824353 w 17462092"/>
              <a:gd name="connsiteY58" fmla="*/ 9719188 h 9719188"/>
              <a:gd name="connsiteX59" fmla="*/ 3658426 w 17462092"/>
              <a:gd name="connsiteY59" fmla="*/ 9719188 h 9719188"/>
              <a:gd name="connsiteX60" fmla="*/ 3208054 w 17462092"/>
              <a:gd name="connsiteY60" fmla="*/ 9719188 h 9719188"/>
              <a:gd name="connsiteX61" fmla="*/ 2615458 w 17462092"/>
              <a:gd name="connsiteY61" fmla="*/ 9719188 h 9719188"/>
              <a:gd name="connsiteX62" fmla="*/ 1619897 w 17462092"/>
              <a:gd name="connsiteY62" fmla="*/ 9719188 h 9719188"/>
              <a:gd name="connsiteX63" fmla="*/ 0 w 17462092"/>
              <a:gd name="connsiteY63" fmla="*/ 8099291 h 9719188"/>
              <a:gd name="connsiteX64" fmla="*/ 0 w 17462092"/>
              <a:gd name="connsiteY64" fmla="*/ 7575049 h 9719188"/>
              <a:gd name="connsiteX65" fmla="*/ 0 w 17462092"/>
              <a:gd name="connsiteY65" fmla="*/ 6856425 h 9719188"/>
              <a:gd name="connsiteX66" fmla="*/ 0 w 17462092"/>
              <a:gd name="connsiteY66" fmla="*/ 6332184 h 9719188"/>
              <a:gd name="connsiteX67" fmla="*/ 0 w 17462092"/>
              <a:gd name="connsiteY67" fmla="*/ 5743148 h 9719188"/>
              <a:gd name="connsiteX68" fmla="*/ 0 w 17462092"/>
              <a:gd name="connsiteY68" fmla="*/ 5348494 h 9719188"/>
              <a:gd name="connsiteX69" fmla="*/ 0 w 17462092"/>
              <a:gd name="connsiteY69" fmla="*/ 4629870 h 9719188"/>
              <a:gd name="connsiteX70" fmla="*/ 0 w 17462092"/>
              <a:gd name="connsiteY70" fmla="*/ 4105628 h 9719188"/>
              <a:gd name="connsiteX71" fmla="*/ 0 w 17462092"/>
              <a:gd name="connsiteY71" fmla="*/ 3451798 h 9719188"/>
              <a:gd name="connsiteX72" fmla="*/ 0 w 17462092"/>
              <a:gd name="connsiteY72" fmla="*/ 2797969 h 9719188"/>
              <a:gd name="connsiteX73" fmla="*/ 0 w 17462092"/>
              <a:gd name="connsiteY73" fmla="*/ 1619897 h 971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62092" h="9719188" fill="none" extrusionOk="0">
                <a:moveTo>
                  <a:pt x="0" y="1619897"/>
                </a:moveTo>
                <a:cubicBezTo>
                  <a:pt x="-121883" y="663758"/>
                  <a:pt x="621674" y="-4284"/>
                  <a:pt x="1619897" y="0"/>
                </a:cubicBezTo>
                <a:cubicBezTo>
                  <a:pt x="1976138" y="-30083"/>
                  <a:pt x="2184082" y="24933"/>
                  <a:pt x="2354716" y="0"/>
                </a:cubicBezTo>
                <a:cubicBezTo>
                  <a:pt x="2525350" y="-24933"/>
                  <a:pt x="2890781" y="35951"/>
                  <a:pt x="3231757" y="0"/>
                </a:cubicBezTo>
                <a:cubicBezTo>
                  <a:pt x="3572733" y="-35951"/>
                  <a:pt x="3829583" y="73207"/>
                  <a:pt x="4108799" y="0"/>
                </a:cubicBezTo>
                <a:cubicBezTo>
                  <a:pt x="4388015" y="-73207"/>
                  <a:pt x="4604644" y="19201"/>
                  <a:pt x="4843618" y="0"/>
                </a:cubicBezTo>
                <a:cubicBezTo>
                  <a:pt x="5082592" y="-19201"/>
                  <a:pt x="5306297" y="12793"/>
                  <a:pt x="5578437" y="0"/>
                </a:cubicBezTo>
                <a:cubicBezTo>
                  <a:pt x="5850577" y="-12793"/>
                  <a:pt x="6081141" y="36975"/>
                  <a:pt x="6455478" y="0"/>
                </a:cubicBezTo>
                <a:cubicBezTo>
                  <a:pt x="6829815" y="-36975"/>
                  <a:pt x="6834793" y="52671"/>
                  <a:pt x="7190297" y="0"/>
                </a:cubicBezTo>
                <a:cubicBezTo>
                  <a:pt x="7545801" y="-52671"/>
                  <a:pt x="7423921" y="27775"/>
                  <a:pt x="7498447" y="0"/>
                </a:cubicBezTo>
                <a:cubicBezTo>
                  <a:pt x="7572973" y="-27775"/>
                  <a:pt x="7924945" y="20162"/>
                  <a:pt x="8091043" y="0"/>
                </a:cubicBezTo>
                <a:cubicBezTo>
                  <a:pt x="8257141" y="-20162"/>
                  <a:pt x="8203644" y="6155"/>
                  <a:pt x="8256969" y="0"/>
                </a:cubicBezTo>
                <a:cubicBezTo>
                  <a:pt x="8310294" y="-6155"/>
                  <a:pt x="8529078" y="46342"/>
                  <a:pt x="8707342" y="0"/>
                </a:cubicBezTo>
                <a:cubicBezTo>
                  <a:pt x="8885606" y="-46342"/>
                  <a:pt x="9170859" y="897"/>
                  <a:pt x="9584384" y="0"/>
                </a:cubicBezTo>
                <a:cubicBezTo>
                  <a:pt x="9997909" y="-897"/>
                  <a:pt x="9909084" y="47415"/>
                  <a:pt x="10034757" y="0"/>
                </a:cubicBezTo>
                <a:cubicBezTo>
                  <a:pt x="10160430" y="-47415"/>
                  <a:pt x="10344854" y="35069"/>
                  <a:pt x="10485129" y="0"/>
                </a:cubicBezTo>
                <a:cubicBezTo>
                  <a:pt x="10625404" y="-35069"/>
                  <a:pt x="10584057" y="17535"/>
                  <a:pt x="10651056" y="0"/>
                </a:cubicBezTo>
                <a:cubicBezTo>
                  <a:pt x="10718055" y="-17535"/>
                  <a:pt x="11094270" y="4450"/>
                  <a:pt x="11243652" y="0"/>
                </a:cubicBezTo>
                <a:cubicBezTo>
                  <a:pt x="11393034" y="-4450"/>
                  <a:pt x="11656474" y="41868"/>
                  <a:pt x="11836248" y="0"/>
                </a:cubicBezTo>
                <a:cubicBezTo>
                  <a:pt x="12016022" y="-41868"/>
                  <a:pt x="12018235" y="14403"/>
                  <a:pt x="12144398" y="0"/>
                </a:cubicBezTo>
                <a:cubicBezTo>
                  <a:pt x="12270561" y="-14403"/>
                  <a:pt x="12525978" y="35319"/>
                  <a:pt x="12879216" y="0"/>
                </a:cubicBezTo>
                <a:cubicBezTo>
                  <a:pt x="13232454" y="-35319"/>
                  <a:pt x="13575672" y="50598"/>
                  <a:pt x="13756258" y="0"/>
                </a:cubicBezTo>
                <a:cubicBezTo>
                  <a:pt x="13936844" y="-50598"/>
                  <a:pt x="14375531" y="54453"/>
                  <a:pt x="14633300" y="0"/>
                </a:cubicBezTo>
                <a:cubicBezTo>
                  <a:pt x="14891069" y="-54453"/>
                  <a:pt x="15013642" y="37877"/>
                  <a:pt x="15225895" y="0"/>
                </a:cubicBezTo>
                <a:cubicBezTo>
                  <a:pt x="15438148" y="-37877"/>
                  <a:pt x="15624536" y="1269"/>
                  <a:pt x="15842195" y="0"/>
                </a:cubicBezTo>
                <a:cubicBezTo>
                  <a:pt x="16558709" y="998"/>
                  <a:pt x="17629087" y="674706"/>
                  <a:pt x="17462092" y="1619897"/>
                </a:cubicBezTo>
                <a:cubicBezTo>
                  <a:pt x="17466071" y="1778060"/>
                  <a:pt x="17425944" y="1934599"/>
                  <a:pt x="17462092" y="2079345"/>
                </a:cubicBezTo>
                <a:cubicBezTo>
                  <a:pt x="17498240" y="2224091"/>
                  <a:pt x="17421866" y="2421305"/>
                  <a:pt x="17462092" y="2603587"/>
                </a:cubicBezTo>
                <a:cubicBezTo>
                  <a:pt x="17502318" y="2785869"/>
                  <a:pt x="17393751" y="2998090"/>
                  <a:pt x="17462092" y="3322211"/>
                </a:cubicBezTo>
                <a:cubicBezTo>
                  <a:pt x="17530433" y="3646332"/>
                  <a:pt x="17456660" y="3589464"/>
                  <a:pt x="17462092" y="3716865"/>
                </a:cubicBezTo>
                <a:cubicBezTo>
                  <a:pt x="17467524" y="3844266"/>
                  <a:pt x="17436765" y="4012146"/>
                  <a:pt x="17462092" y="4111519"/>
                </a:cubicBezTo>
                <a:cubicBezTo>
                  <a:pt x="17487419" y="4210892"/>
                  <a:pt x="17410291" y="4500692"/>
                  <a:pt x="17462092" y="4700554"/>
                </a:cubicBezTo>
                <a:cubicBezTo>
                  <a:pt x="17513893" y="4900416"/>
                  <a:pt x="17405817" y="5123817"/>
                  <a:pt x="17462092" y="5419178"/>
                </a:cubicBezTo>
                <a:cubicBezTo>
                  <a:pt x="17518367" y="5714539"/>
                  <a:pt x="17402555" y="5869556"/>
                  <a:pt x="17462092" y="6073008"/>
                </a:cubicBezTo>
                <a:cubicBezTo>
                  <a:pt x="17521629" y="6276460"/>
                  <a:pt x="17415879" y="6282640"/>
                  <a:pt x="17462092" y="6467662"/>
                </a:cubicBezTo>
                <a:cubicBezTo>
                  <a:pt x="17508305" y="6652684"/>
                  <a:pt x="17445888" y="6870111"/>
                  <a:pt x="17462092" y="6991904"/>
                </a:cubicBezTo>
                <a:cubicBezTo>
                  <a:pt x="17478296" y="7113697"/>
                  <a:pt x="17356078" y="7568844"/>
                  <a:pt x="17462092" y="8099291"/>
                </a:cubicBezTo>
                <a:cubicBezTo>
                  <a:pt x="17565314" y="8839854"/>
                  <a:pt x="16950627" y="9738975"/>
                  <a:pt x="15842195" y="9719188"/>
                </a:cubicBezTo>
                <a:cubicBezTo>
                  <a:pt x="15611880" y="9784069"/>
                  <a:pt x="15154406" y="9630319"/>
                  <a:pt x="14965153" y="9719188"/>
                </a:cubicBezTo>
                <a:cubicBezTo>
                  <a:pt x="14775900" y="9808057"/>
                  <a:pt x="14689400" y="9680210"/>
                  <a:pt x="14514781" y="9719188"/>
                </a:cubicBezTo>
                <a:cubicBezTo>
                  <a:pt x="14340162" y="9758166"/>
                  <a:pt x="14029989" y="9700580"/>
                  <a:pt x="13779962" y="9719188"/>
                </a:cubicBezTo>
                <a:cubicBezTo>
                  <a:pt x="13529935" y="9737796"/>
                  <a:pt x="13656614" y="9715692"/>
                  <a:pt x="13614035" y="9719188"/>
                </a:cubicBezTo>
                <a:cubicBezTo>
                  <a:pt x="13571456" y="9722684"/>
                  <a:pt x="13175484" y="9677882"/>
                  <a:pt x="12736993" y="9719188"/>
                </a:cubicBezTo>
                <a:cubicBezTo>
                  <a:pt x="12298502" y="9760494"/>
                  <a:pt x="12402604" y="9687768"/>
                  <a:pt x="12144398" y="9719188"/>
                </a:cubicBezTo>
                <a:cubicBezTo>
                  <a:pt x="11886192" y="9750608"/>
                  <a:pt x="11675318" y="9695475"/>
                  <a:pt x="11551802" y="9719188"/>
                </a:cubicBezTo>
                <a:cubicBezTo>
                  <a:pt x="11428286" y="9742901"/>
                  <a:pt x="10971301" y="9647783"/>
                  <a:pt x="10816983" y="9719188"/>
                </a:cubicBezTo>
                <a:cubicBezTo>
                  <a:pt x="10662665" y="9790593"/>
                  <a:pt x="10576621" y="9702245"/>
                  <a:pt x="10508833" y="9719188"/>
                </a:cubicBezTo>
                <a:cubicBezTo>
                  <a:pt x="10441045" y="9736131"/>
                  <a:pt x="9807573" y="9615122"/>
                  <a:pt x="9631792" y="9719188"/>
                </a:cubicBezTo>
                <a:cubicBezTo>
                  <a:pt x="9456011" y="9823254"/>
                  <a:pt x="9108691" y="9696089"/>
                  <a:pt x="8754750" y="9719188"/>
                </a:cubicBezTo>
                <a:cubicBezTo>
                  <a:pt x="8400809" y="9742287"/>
                  <a:pt x="8630198" y="9707606"/>
                  <a:pt x="8588823" y="9719188"/>
                </a:cubicBezTo>
                <a:cubicBezTo>
                  <a:pt x="8547448" y="9730770"/>
                  <a:pt x="8283513" y="9698430"/>
                  <a:pt x="7996227" y="9719188"/>
                </a:cubicBezTo>
                <a:cubicBezTo>
                  <a:pt x="7708941" y="9739946"/>
                  <a:pt x="7606611" y="9650189"/>
                  <a:pt x="7261409" y="9719188"/>
                </a:cubicBezTo>
                <a:cubicBezTo>
                  <a:pt x="6916207" y="9788187"/>
                  <a:pt x="7155812" y="9701146"/>
                  <a:pt x="7095482" y="9719188"/>
                </a:cubicBezTo>
                <a:cubicBezTo>
                  <a:pt x="7035152" y="9737230"/>
                  <a:pt x="6826854" y="9665378"/>
                  <a:pt x="6645109" y="9719188"/>
                </a:cubicBezTo>
                <a:cubicBezTo>
                  <a:pt x="6463364" y="9772998"/>
                  <a:pt x="6322356" y="9678616"/>
                  <a:pt x="6052513" y="9719188"/>
                </a:cubicBezTo>
                <a:cubicBezTo>
                  <a:pt x="5782670" y="9759760"/>
                  <a:pt x="5712845" y="9702266"/>
                  <a:pt x="5459917" y="9719188"/>
                </a:cubicBezTo>
                <a:cubicBezTo>
                  <a:pt x="5206989" y="9736110"/>
                  <a:pt x="5337073" y="9701858"/>
                  <a:pt x="5293991" y="9719188"/>
                </a:cubicBezTo>
                <a:cubicBezTo>
                  <a:pt x="5250909" y="9736518"/>
                  <a:pt x="4986478" y="9661850"/>
                  <a:pt x="4701395" y="9719188"/>
                </a:cubicBezTo>
                <a:cubicBezTo>
                  <a:pt x="4416312" y="9776526"/>
                  <a:pt x="4050551" y="9640255"/>
                  <a:pt x="3824353" y="9719188"/>
                </a:cubicBezTo>
                <a:cubicBezTo>
                  <a:pt x="3598155" y="9798121"/>
                  <a:pt x="3731967" y="9711241"/>
                  <a:pt x="3658426" y="9719188"/>
                </a:cubicBezTo>
                <a:cubicBezTo>
                  <a:pt x="3584885" y="9727135"/>
                  <a:pt x="3393481" y="9718400"/>
                  <a:pt x="3208054" y="9719188"/>
                </a:cubicBezTo>
                <a:cubicBezTo>
                  <a:pt x="3022627" y="9719976"/>
                  <a:pt x="2813935" y="9666019"/>
                  <a:pt x="2615458" y="9719188"/>
                </a:cubicBezTo>
                <a:cubicBezTo>
                  <a:pt x="2416981" y="9772357"/>
                  <a:pt x="2048903" y="9667857"/>
                  <a:pt x="1619897" y="9719188"/>
                </a:cubicBezTo>
                <a:cubicBezTo>
                  <a:pt x="680291" y="9836320"/>
                  <a:pt x="-176127" y="8923489"/>
                  <a:pt x="0" y="8099291"/>
                </a:cubicBezTo>
                <a:cubicBezTo>
                  <a:pt x="-62511" y="7839646"/>
                  <a:pt x="41357" y="7782970"/>
                  <a:pt x="0" y="7575049"/>
                </a:cubicBezTo>
                <a:cubicBezTo>
                  <a:pt x="-41357" y="7367128"/>
                  <a:pt x="49711" y="7211332"/>
                  <a:pt x="0" y="6856425"/>
                </a:cubicBezTo>
                <a:cubicBezTo>
                  <a:pt x="-49711" y="6501518"/>
                  <a:pt x="17951" y="6484791"/>
                  <a:pt x="0" y="6332184"/>
                </a:cubicBezTo>
                <a:cubicBezTo>
                  <a:pt x="-17951" y="6179577"/>
                  <a:pt x="63326" y="5993352"/>
                  <a:pt x="0" y="5743148"/>
                </a:cubicBezTo>
                <a:cubicBezTo>
                  <a:pt x="-63326" y="5492944"/>
                  <a:pt x="3258" y="5488959"/>
                  <a:pt x="0" y="5348494"/>
                </a:cubicBezTo>
                <a:cubicBezTo>
                  <a:pt x="-3258" y="5208029"/>
                  <a:pt x="46881" y="4971024"/>
                  <a:pt x="0" y="4629870"/>
                </a:cubicBezTo>
                <a:cubicBezTo>
                  <a:pt x="-46881" y="4288716"/>
                  <a:pt x="5293" y="4322402"/>
                  <a:pt x="0" y="4105628"/>
                </a:cubicBezTo>
                <a:cubicBezTo>
                  <a:pt x="-5293" y="3888854"/>
                  <a:pt x="57731" y="3598465"/>
                  <a:pt x="0" y="3451798"/>
                </a:cubicBezTo>
                <a:cubicBezTo>
                  <a:pt x="-57731" y="3305131"/>
                  <a:pt x="76669" y="3085233"/>
                  <a:pt x="0" y="2797969"/>
                </a:cubicBezTo>
                <a:cubicBezTo>
                  <a:pt x="-76669" y="2510705"/>
                  <a:pt x="95249" y="2129483"/>
                  <a:pt x="0" y="1619897"/>
                </a:cubicBezTo>
                <a:close/>
              </a:path>
              <a:path w="17462092" h="9719188" stroke="0" extrusionOk="0">
                <a:moveTo>
                  <a:pt x="0" y="1619897"/>
                </a:moveTo>
                <a:cubicBezTo>
                  <a:pt x="-81825" y="628030"/>
                  <a:pt x="543385" y="154985"/>
                  <a:pt x="1619897" y="0"/>
                </a:cubicBezTo>
                <a:cubicBezTo>
                  <a:pt x="1805966" y="-27529"/>
                  <a:pt x="1871879" y="16430"/>
                  <a:pt x="2070270" y="0"/>
                </a:cubicBezTo>
                <a:cubicBezTo>
                  <a:pt x="2268661" y="-16430"/>
                  <a:pt x="2316270" y="30991"/>
                  <a:pt x="2520643" y="0"/>
                </a:cubicBezTo>
                <a:cubicBezTo>
                  <a:pt x="2725016" y="-30991"/>
                  <a:pt x="3032490" y="51399"/>
                  <a:pt x="3255461" y="0"/>
                </a:cubicBezTo>
                <a:cubicBezTo>
                  <a:pt x="3478432" y="-51399"/>
                  <a:pt x="3423223" y="14039"/>
                  <a:pt x="3563611" y="0"/>
                </a:cubicBezTo>
                <a:cubicBezTo>
                  <a:pt x="3703999" y="-14039"/>
                  <a:pt x="3693024" y="18216"/>
                  <a:pt x="3729538" y="0"/>
                </a:cubicBezTo>
                <a:cubicBezTo>
                  <a:pt x="3766052" y="-18216"/>
                  <a:pt x="3979460" y="48605"/>
                  <a:pt x="4179911" y="0"/>
                </a:cubicBezTo>
                <a:cubicBezTo>
                  <a:pt x="4380362" y="-48605"/>
                  <a:pt x="4388632" y="31397"/>
                  <a:pt x="4488060" y="0"/>
                </a:cubicBezTo>
                <a:cubicBezTo>
                  <a:pt x="4587488" y="-31397"/>
                  <a:pt x="4697922" y="10068"/>
                  <a:pt x="4796210" y="0"/>
                </a:cubicBezTo>
                <a:cubicBezTo>
                  <a:pt x="4894498" y="-10068"/>
                  <a:pt x="5338942" y="42654"/>
                  <a:pt x="5531029" y="0"/>
                </a:cubicBezTo>
                <a:cubicBezTo>
                  <a:pt x="5723116" y="-42654"/>
                  <a:pt x="5717616" y="8834"/>
                  <a:pt x="5839179" y="0"/>
                </a:cubicBezTo>
                <a:cubicBezTo>
                  <a:pt x="5960742" y="-8834"/>
                  <a:pt x="6031369" y="27975"/>
                  <a:pt x="6147329" y="0"/>
                </a:cubicBezTo>
                <a:cubicBezTo>
                  <a:pt x="6263289" y="-27975"/>
                  <a:pt x="6681584" y="98447"/>
                  <a:pt x="7024370" y="0"/>
                </a:cubicBezTo>
                <a:cubicBezTo>
                  <a:pt x="7367156" y="-98447"/>
                  <a:pt x="7137588" y="9475"/>
                  <a:pt x="7190297" y="0"/>
                </a:cubicBezTo>
                <a:cubicBezTo>
                  <a:pt x="7243006" y="-9475"/>
                  <a:pt x="7608105" y="4000"/>
                  <a:pt x="7782893" y="0"/>
                </a:cubicBezTo>
                <a:cubicBezTo>
                  <a:pt x="7957681" y="-4000"/>
                  <a:pt x="8102041" y="7244"/>
                  <a:pt x="8375489" y="0"/>
                </a:cubicBezTo>
                <a:cubicBezTo>
                  <a:pt x="8648937" y="-7244"/>
                  <a:pt x="8708469" y="57119"/>
                  <a:pt x="8968084" y="0"/>
                </a:cubicBezTo>
                <a:cubicBezTo>
                  <a:pt x="9227699" y="-57119"/>
                  <a:pt x="9071558" y="11920"/>
                  <a:pt x="9134011" y="0"/>
                </a:cubicBezTo>
                <a:cubicBezTo>
                  <a:pt x="9196464" y="-11920"/>
                  <a:pt x="9539738" y="70043"/>
                  <a:pt x="9868830" y="0"/>
                </a:cubicBezTo>
                <a:cubicBezTo>
                  <a:pt x="10197922" y="-70043"/>
                  <a:pt x="10294203" y="14338"/>
                  <a:pt x="10461426" y="0"/>
                </a:cubicBezTo>
                <a:cubicBezTo>
                  <a:pt x="10628649" y="-14338"/>
                  <a:pt x="10777399" y="29421"/>
                  <a:pt x="10911798" y="0"/>
                </a:cubicBezTo>
                <a:cubicBezTo>
                  <a:pt x="11046197" y="-29421"/>
                  <a:pt x="11421069" y="48915"/>
                  <a:pt x="11646617" y="0"/>
                </a:cubicBezTo>
                <a:cubicBezTo>
                  <a:pt x="11872165" y="-48915"/>
                  <a:pt x="12196526" y="46568"/>
                  <a:pt x="12523659" y="0"/>
                </a:cubicBezTo>
                <a:cubicBezTo>
                  <a:pt x="12850792" y="-46568"/>
                  <a:pt x="12737946" y="4826"/>
                  <a:pt x="12831809" y="0"/>
                </a:cubicBezTo>
                <a:cubicBezTo>
                  <a:pt x="12925672" y="-4826"/>
                  <a:pt x="12956738" y="7637"/>
                  <a:pt x="12997735" y="0"/>
                </a:cubicBezTo>
                <a:cubicBezTo>
                  <a:pt x="13038732" y="-7637"/>
                  <a:pt x="13098073" y="14695"/>
                  <a:pt x="13163662" y="0"/>
                </a:cubicBezTo>
                <a:cubicBezTo>
                  <a:pt x="13229251" y="-14695"/>
                  <a:pt x="13261253" y="11094"/>
                  <a:pt x="13329589" y="0"/>
                </a:cubicBezTo>
                <a:cubicBezTo>
                  <a:pt x="13397925" y="-11094"/>
                  <a:pt x="13978987" y="67965"/>
                  <a:pt x="14206631" y="0"/>
                </a:cubicBezTo>
                <a:cubicBezTo>
                  <a:pt x="14434275" y="-67965"/>
                  <a:pt x="14432695" y="24512"/>
                  <a:pt x="14514781" y="0"/>
                </a:cubicBezTo>
                <a:cubicBezTo>
                  <a:pt x="14596867" y="-24512"/>
                  <a:pt x="15320947" y="35936"/>
                  <a:pt x="15842195" y="0"/>
                </a:cubicBezTo>
                <a:cubicBezTo>
                  <a:pt x="16707821" y="126032"/>
                  <a:pt x="17650193" y="610954"/>
                  <a:pt x="17462092" y="1619897"/>
                </a:cubicBezTo>
                <a:cubicBezTo>
                  <a:pt x="17464097" y="1892240"/>
                  <a:pt x="17418436" y="1937234"/>
                  <a:pt x="17462092" y="2208933"/>
                </a:cubicBezTo>
                <a:cubicBezTo>
                  <a:pt x="17505748" y="2480632"/>
                  <a:pt x="17439207" y="2576211"/>
                  <a:pt x="17462092" y="2733175"/>
                </a:cubicBezTo>
                <a:cubicBezTo>
                  <a:pt x="17484977" y="2890139"/>
                  <a:pt x="17413278" y="3069867"/>
                  <a:pt x="17462092" y="3257417"/>
                </a:cubicBezTo>
                <a:cubicBezTo>
                  <a:pt x="17510906" y="3444967"/>
                  <a:pt x="17446940" y="3656847"/>
                  <a:pt x="17462092" y="3781658"/>
                </a:cubicBezTo>
                <a:cubicBezTo>
                  <a:pt x="17477244" y="3906469"/>
                  <a:pt x="17459485" y="4102557"/>
                  <a:pt x="17462092" y="4305900"/>
                </a:cubicBezTo>
                <a:cubicBezTo>
                  <a:pt x="17464699" y="4509243"/>
                  <a:pt x="17433871" y="4660000"/>
                  <a:pt x="17462092" y="4765348"/>
                </a:cubicBezTo>
                <a:cubicBezTo>
                  <a:pt x="17490313" y="4870696"/>
                  <a:pt x="17436867" y="5161797"/>
                  <a:pt x="17462092" y="5483972"/>
                </a:cubicBezTo>
                <a:cubicBezTo>
                  <a:pt x="17487317" y="5806147"/>
                  <a:pt x="17394619" y="5902611"/>
                  <a:pt x="17462092" y="6073008"/>
                </a:cubicBezTo>
                <a:cubicBezTo>
                  <a:pt x="17529565" y="6243405"/>
                  <a:pt x="17410180" y="6310881"/>
                  <a:pt x="17462092" y="6532456"/>
                </a:cubicBezTo>
                <a:cubicBezTo>
                  <a:pt x="17514004" y="6754031"/>
                  <a:pt x="17441909" y="7077659"/>
                  <a:pt x="17462092" y="7251079"/>
                </a:cubicBezTo>
                <a:cubicBezTo>
                  <a:pt x="17482275" y="7424499"/>
                  <a:pt x="17436085" y="7734361"/>
                  <a:pt x="17462092" y="8099291"/>
                </a:cubicBezTo>
                <a:cubicBezTo>
                  <a:pt x="17345312" y="8851545"/>
                  <a:pt x="16794732" y="9641857"/>
                  <a:pt x="15842195" y="9719188"/>
                </a:cubicBezTo>
                <a:cubicBezTo>
                  <a:pt x="15627504" y="9736734"/>
                  <a:pt x="15502349" y="9675957"/>
                  <a:pt x="15391822" y="9719188"/>
                </a:cubicBezTo>
                <a:cubicBezTo>
                  <a:pt x="15281295" y="9762419"/>
                  <a:pt x="15061646" y="9705287"/>
                  <a:pt x="14941449" y="9719188"/>
                </a:cubicBezTo>
                <a:cubicBezTo>
                  <a:pt x="14821252" y="9733089"/>
                  <a:pt x="14504044" y="9686353"/>
                  <a:pt x="14206631" y="9719188"/>
                </a:cubicBezTo>
                <a:cubicBezTo>
                  <a:pt x="13909218" y="9752023"/>
                  <a:pt x="13923859" y="9671101"/>
                  <a:pt x="13756258" y="9719188"/>
                </a:cubicBezTo>
                <a:cubicBezTo>
                  <a:pt x="13588657" y="9767275"/>
                  <a:pt x="13549427" y="9690038"/>
                  <a:pt x="13448108" y="9719188"/>
                </a:cubicBezTo>
                <a:cubicBezTo>
                  <a:pt x="13346789" y="9748338"/>
                  <a:pt x="13276458" y="9704585"/>
                  <a:pt x="13139958" y="9719188"/>
                </a:cubicBezTo>
                <a:cubicBezTo>
                  <a:pt x="13003458" y="9733791"/>
                  <a:pt x="12904042" y="9715933"/>
                  <a:pt x="12831809" y="9719188"/>
                </a:cubicBezTo>
                <a:cubicBezTo>
                  <a:pt x="12759576" y="9722443"/>
                  <a:pt x="12736969" y="9713739"/>
                  <a:pt x="12665882" y="9719188"/>
                </a:cubicBezTo>
                <a:cubicBezTo>
                  <a:pt x="12594795" y="9724637"/>
                  <a:pt x="12292181" y="9664007"/>
                  <a:pt x="12073286" y="9719188"/>
                </a:cubicBezTo>
                <a:cubicBezTo>
                  <a:pt x="11854391" y="9774369"/>
                  <a:pt x="11893251" y="9712853"/>
                  <a:pt x="11765136" y="9719188"/>
                </a:cubicBezTo>
                <a:cubicBezTo>
                  <a:pt x="11637021" y="9725523"/>
                  <a:pt x="11656366" y="9704567"/>
                  <a:pt x="11599209" y="9719188"/>
                </a:cubicBezTo>
                <a:cubicBezTo>
                  <a:pt x="11542052" y="9733809"/>
                  <a:pt x="11375657" y="9710365"/>
                  <a:pt x="11291060" y="9719188"/>
                </a:cubicBezTo>
                <a:cubicBezTo>
                  <a:pt x="11206463" y="9728011"/>
                  <a:pt x="10848574" y="9640614"/>
                  <a:pt x="10414018" y="9719188"/>
                </a:cubicBezTo>
                <a:cubicBezTo>
                  <a:pt x="9979462" y="9797762"/>
                  <a:pt x="10090212" y="9648230"/>
                  <a:pt x="9821422" y="9719188"/>
                </a:cubicBezTo>
                <a:cubicBezTo>
                  <a:pt x="9552632" y="9790146"/>
                  <a:pt x="9714290" y="9706394"/>
                  <a:pt x="9655495" y="9719188"/>
                </a:cubicBezTo>
                <a:cubicBezTo>
                  <a:pt x="9596700" y="9731982"/>
                  <a:pt x="9284810" y="9713432"/>
                  <a:pt x="9062900" y="9719188"/>
                </a:cubicBezTo>
                <a:cubicBezTo>
                  <a:pt x="8840991" y="9724944"/>
                  <a:pt x="8509803" y="9621690"/>
                  <a:pt x="8185858" y="9719188"/>
                </a:cubicBezTo>
                <a:cubicBezTo>
                  <a:pt x="7861913" y="9816686"/>
                  <a:pt x="8099758" y="9699897"/>
                  <a:pt x="8019931" y="9719188"/>
                </a:cubicBezTo>
                <a:cubicBezTo>
                  <a:pt x="7940104" y="9738479"/>
                  <a:pt x="7918537" y="9711438"/>
                  <a:pt x="7854004" y="9719188"/>
                </a:cubicBezTo>
                <a:cubicBezTo>
                  <a:pt x="7789471" y="9726938"/>
                  <a:pt x="7230119" y="9678464"/>
                  <a:pt x="6976963" y="9719188"/>
                </a:cubicBezTo>
                <a:cubicBezTo>
                  <a:pt x="6723807" y="9759912"/>
                  <a:pt x="6888777" y="9705276"/>
                  <a:pt x="6811036" y="9719188"/>
                </a:cubicBezTo>
                <a:cubicBezTo>
                  <a:pt x="6733295" y="9733100"/>
                  <a:pt x="6613196" y="9701553"/>
                  <a:pt x="6502886" y="9719188"/>
                </a:cubicBezTo>
                <a:cubicBezTo>
                  <a:pt x="6392576" y="9736823"/>
                  <a:pt x="6127285" y="9631666"/>
                  <a:pt x="5768067" y="9719188"/>
                </a:cubicBezTo>
                <a:cubicBezTo>
                  <a:pt x="5408849" y="9806710"/>
                  <a:pt x="5384344" y="9638054"/>
                  <a:pt x="5033249" y="9719188"/>
                </a:cubicBezTo>
                <a:cubicBezTo>
                  <a:pt x="4682154" y="9800322"/>
                  <a:pt x="4791661" y="9711421"/>
                  <a:pt x="4582876" y="9719188"/>
                </a:cubicBezTo>
                <a:cubicBezTo>
                  <a:pt x="4374091" y="9726955"/>
                  <a:pt x="4327280" y="9697595"/>
                  <a:pt x="4132503" y="9719188"/>
                </a:cubicBezTo>
                <a:cubicBezTo>
                  <a:pt x="3937726" y="9740781"/>
                  <a:pt x="3482432" y="9622390"/>
                  <a:pt x="3255461" y="9719188"/>
                </a:cubicBezTo>
                <a:cubicBezTo>
                  <a:pt x="3028490" y="9815986"/>
                  <a:pt x="2673063" y="9679719"/>
                  <a:pt x="2378420" y="9719188"/>
                </a:cubicBezTo>
                <a:cubicBezTo>
                  <a:pt x="2083777" y="9758657"/>
                  <a:pt x="1823171" y="9710420"/>
                  <a:pt x="1619897" y="9719188"/>
                </a:cubicBezTo>
                <a:cubicBezTo>
                  <a:pt x="898884" y="9675402"/>
                  <a:pt x="-148688" y="8833484"/>
                  <a:pt x="0" y="8099291"/>
                </a:cubicBezTo>
                <a:cubicBezTo>
                  <a:pt x="-23797" y="7903102"/>
                  <a:pt x="54340" y="7699374"/>
                  <a:pt x="0" y="7445461"/>
                </a:cubicBezTo>
                <a:cubicBezTo>
                  <a:pt x="-54340" y="7191548"/>
                  <a:pt x="18082" y="7165383"/>
                  <a:pt x="0" y="6986013"/>
                </a:cubicBezTo>
                <a:cubicBezTo>
                  <a:pt x="-18082" y="6806643"/>
                  <a:pt x="49309" y="6651908"/>
                  <a:pt x="0" y="6396977"/>
                </a:cubicBezTo>
                <a:cubicBezTo>
                  <a:pt x="-49309" y="6142046"/>
                  <a:pt x="40751" y="6087313"/>
                  <a:pt x="0" y="5807942"/>
                </a:cubicBezTo>
                <a:cubicBezTo>
                  <a:pt x="-40751" y="5528571"/>
                  <a:pt x="10664" y="5515139"/>
                  <a:pt x="0" y="5413288"/>
                </a:cubicBezTo>
                <a:cubicBezTo>
                  <a:pt x="-10664" y="5311437"/>
                  <a:pt x="8239" y="5116998"/>
                  <a:pt x="0" y="4824252"/>
                </a:cubicBezTo>
                <a:cubicBezTo>
                  <a:pt x="-8239" y="4531506"/>
                  <a:pt x="39855" y="4587794"/>
                  <a:pt x="0" y="4429598"/>
                </a:cubicBezTo>
                <a:cubicBezTo>
                  <a:pt x="-39855" y="4271402"/>
                  <a:pt x="1968" y="4063880"/>
                  <a:pt x="0" y="3775768"/>
                </a:cubicBezTo>
                <a:cubicBezTo>
                  <a:pt x="-1968" y="3487656"/>
                  <a:pt x="11062" y="3290107"/>
                  <a:pt x="0" y="3057144"/>
                </a:cubicBezTo>
                <a:cubicBezTo>
                  <a:pt x="-11062" y="2824181"/>
                  <a:pt x="51670" y="2691045"/>
                  <a:pt x="0" y="2338521"/>
                </a:cubicBezTo>
                <a:cubicBezTo>
                  <a:pt x="-51670" y="1985997"/>
                  <a:pt x="24130" y="1798959"/>
                  <a:pt x="0" y="161989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402360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3335326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450" y="1078976"/>
            <a:ext cx="8164800" cy="32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26450" y="4344800"/>
            <a:ext cx="43158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9208000"/>
            <a:ext cx="18288000" cy="108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152038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0" y="9643500"/>
            <a:ext cx="18288000" cy="64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53" name="Google Shape;253;p6"/>
          <p:cNvGrpSpPr/>
          <p:nvPr/>
        </p:nvGrpSpPr>
        <p:grpSpPr>
          <a:xfrm>
            <a:off x="-8472055" y="9680925"/>
            <a:ext cx="35379994" cy="388338"/>
            <a:chOff x="-4236028" y="4840462"/>
            <a:chExt cx="17689997" cy="194169"/>
          </a:xfrm>
        </p:grpSpPr>
        <p:sp>
          <p:nvSpPr>
            <p:cNvPr id="254" name="Google Shape;254;p6"/>
            <p:cNvSpPr/>
            <p:nvPr/>
          </p:nvSpPr>
          <p:spPr>
            <a:xfrm>
              <a:off x="8479572" y="4840462"/>
              <a:ext cx="4974397" cy="194169"/>
            </a:xfrm>
            <a:custGeom>
              <a:avLst/>
              <a:gdLst/>
              <a:ahLst/>
              <a:cxnLst/>
              <a:rect l="l" t="t" r="r" b="b"/>
              <a:pathLst>
                <a:path w="72925" h="4816" extrusionOk="0">
                  <a:moveTo>
                    <a:pt x="36463" y="0"/>
                  </a:moveTo>
                  <a:cubicBezTo>
                    <a:pt x="26791" y="0"/>
                    <a:pt x="17517" y="254"/>
                    <a:pt x="10679" y="705"/>
                  </a:cubicBezTo>
                  <a:cubicBezTo>
                    <a:pt x="3842" y="1157"/>
                    <a:pt x="1" y="1769"/>
                    <a:pt x="1" y="2408"/>
                  </a:cubicBezTo>
                  <a:cubicBezTo>
                    <a:pt x="1" y="3047"/>
                    <a:pt x="3842" y="3659"/>
                    <a:pt x="10679" y="4111"/>
                  </a:cubicBezTo>
                  <a:cubicBezTo>
                    <a:pt x="17517" y="4562"/>
                    <a:pt x="26791" y="4816"/>
                    <a:pt x="36463" y="4816"/>
                  </a:cubicBezTo>
                  <a:cubicBezTo>
                    <a:pt x="46133" y="4816"/>
                    <a:pt x="55407" y="4562"/>
                    <a:pt x="62245" y="4111"/>
                  </a:cubicBezTo>
                  <a:cubicBezTo>
                    <a:pt x="69082" y="3659"/>
                    <a:pt x="72924" y="3047"/>
                    <a:pt x="72924" y="2408"/>
                  </a:cubicBezTo>
                  <a:cubicBezTo>
                    <a:pt x="72924" y="1769"/>
                    <a:pt x="69082" y="1157"/>
                    <a:pt x="62245" y="705"/>
                  </a:cubicBezTo>
                  <a:cubicBezTo>
                    <a:pt x="55407" y="254"/>
                    <a:pt x="46133" y="0"/>
                    <a:pt x="36463" y="0"/>
                  </a:cubicBezTo>
                  <a:close/>
                </a:path>
              </a:pathLst>
            </a:custGeom>
            <a:solidFill>
              <a:srgbClr val="23376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-4236028" y="4840462"/>
              <a:ext cx="4974397" cy="194169"/>
            </a:xfrm>
            <a:custGeom>
              <a:avLst/>
              <a:gdLst/>
              <a:ahLst/>
              <a:cxnLst/>
              <a:rect l="l" t="t" r="r" b="b"/>
              <a:pathLst>
                <a:path w="72925" h="4816" extrusionOk="0">
                  <a:moveTo>
                    <a:pt x="36463" y="0"/>
                  </a:moveTo>
                  <a:cubicBezTo>
                    <a:pt x="26791" y="0"/>
                    <a:pt x="17517" y="254"/>
                    <a:pt x="10679" y="705"/>
                  </a:cubicBezTo>
                  <a:cubicBezTo>
                    <a:pt x="3842" y="1157"/>
                    <a:pt x="1" y="1769"/>
                    <a:pt x="1" y="2408"/>
                  </a:cubicBezTo>
                  <a:cubicBezTo>
                    <a:pt x="1" y="3047"/>
                    <a:pt x="3842" y="3659"/>
                    <a:pt x="10679" y="4111"/>
                  </a:cubicBezTo>
                  <a:cubicBezTo>
                    <a:pt x="17517" y="4562"/>
                    <a:pt x="26791" y="4816"/>
                    <a:pt x="36463" y="4816"/>
                  </a:cubicBezTo>
                  <a:cubicBezTo>
                    <a:pt x="46133" y="4816"/>
                    <a:pt x="55407" y="4562"/>
                    <a:pt x="62245" y="4111"/>
                  </a:cubicBezTo>
                  <a:cubicBezTo>
                    <a:pt x="69082" y="3659"/>
                    <a:pt x="72924" y="3047"/>
                    <a:pt x="72924" y="2408"/>
                  </a:cubicBezTo>
                  <a:cubicBezTo>
                    <a:pt x="72924" y="1769"/>
                    <a:pt x="69082" y="1157"/>
                    <a:pt x="62245" y="705"/>
                  </a:cubicBezTo>
                  <a:cubicBezTo>
                    <a:pt x="55407" y="254"/>
                    <a:pt x="46133" y="0"/>
                    <a:pt x="36463" y="0"/>
                  </a:cubicBezTo>
                  <a:close/>
                </a:path>
              </a:pathLst>
            </a:custGeom>
            <a:solidFill>
              <a:srgbClr val="23376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56" name="Google Shape;256;p6"/>
          <p:cNvGrpSpPr/>
          <p:nvPr/>
        </p:nvGrpSpPr>
        <p:grpSpPr>
          <a:xfrm>
            <a:off x="-4768614" y="4377725"/>
            <a:ext cx="26968116" cy="5452062"/>
            <a:chOff x="-2384307" y="2188862"/>
            <a:chExt cx="13484058" cy="2726031"/>
          </a:xfrm>
        </p:grpSpPr>
        <p:grpSp>
          <p:nvGrpSpPr>
            <p:cNvPr id="257" name="Google Shape;257;p6"/>
            <p:cNvGrpSpPr/>
            <p:nvPr/>
          </p:nvGrpSpPr>
          <p:grpSpPr>
            <a:xfrm rot="-5400000" flipH="1">
              <a:off x="9537654" y="3268279"/>
              <a:ext cx="545368" cy="2135575"/>
              <a:chOff x="1877900" y="2091175"/>
              <a:chExt cx="292000" cy="1143425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1877900" y="2091175"/>
                <a:ext cx="291975" cy="114342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5737" extrusionOk="0">
                    <a:moveTo>
                      <a:pt x="1" y="1"/>
                    </a:moveTo>
                    <a:lnTo>
                      <a:pt x="1" y="45737"/>
                    </a:lnTo>
                    <a:lnTo>
                      <a:pt x="11678" y="45737"/>
                    </a:lnTo>
                    <a:lnTo>
                      <a:pt x="116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1877900" y="2165650"/>
                <a:ext cx="291950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11678" h="5044" extrusionOk="0">
                    <a:moveTo>
                      <a:pt x="1" y="0"/>
                    </a:moveTo>
                    <a:lnTo>
                      <a:pt x="1" y="2312"/>
                    </a:lnTo>
                    <a:lnTo>
                      <a:pt x="1626" y="2312"/>
                    </a:lnTo>
                    <a:cubicBezTo>
                      <a:pt x="1223" y="2644"/>
                      <a:pt x="992" y="3029"/>
                      <a:pt x="992" y="3440"/>
                    </a:cubicBezTo>
                    <a:cubicBezTo>
                      <a:pt x="992" y="3861"/>
                      <a:pt x="1233" y="4001"/>
                      <a:pt x="1654" y="4001"/>
                    </a:cubicBezTo>
                    <a:cubicBezTo>
                      <a:pt x="2290" y="4001"/>
                      <a:pt x="3338" y="3680"/>
                      <a:pt x="4583" y="3525"/>
                    </a:cubicBezTo>
                    <a:lnTo>
                      <a:pt x="4583" y="3525"/>
                    </a:lnTo>
                    <a:cubicBezTo>
                      <a:pt x="4493" y="3926"/>
                      <a:pt x="4609" y="4351"/>
                      <a:pt x="4947" y="4670"/>
                    </a:cubicBezTo>
                    <a:cubicBezTo>
                      <a:pt x="5212" y="4919"/>
                      <a:pt x="5585" y="5043"/>
                      <a:pt x="5953" y="5043"/>
                    </a:cubicBezTo>
                    <a:cubicBezTo>
                      <a:pt x="6098" y="5043"/>
                      <a:pt x="6242" y="5024"/>
                      <a:pt x="6379" y="4986"/>
                    </a:cubicBezTo>
                    <a:cubicBezTo>
                      <a:pt x="7006" y="4809"/>
                      <a:pt x="7344" y="4158"/>
                      <a:pt x="7241" y="3544"/>
                    </a:cubicBezTo>
                    <a:lnTo>
                      <a:pt x="7241" y="3544"/>
                    </a:lnTo>
                    <a:cubicBezTo>
                      <a:pt x="8422" y="3705"/>
                      <a:pt x="9413" y="4002"/>
                      <a:pt x="10025" y="4002"/>
                    </a:cubicBezTo>
                    <a:cubicBezTo>
                      <a:pt x="10445" y="4002"/>
                      <a:pt x="10686" y="3862"/>
                      <a:pt x="10686" y="3441"/>
                    </a:cubicBezTo>
                    <a:cubicBezTo>
                      <a:pt x="10686" y="3030"/>
                      <a:pt x="10455" y="2645"/>
                      <a:pt x="10053" y="2313"/>
                    </a:cubicBezTo>
                    <a:lnTo>
                      <a:pt x="11677" y="2313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1913025" y="2306750"/>
                <a:ext cx="221800" cy="712250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28490" extrusionOk="0">
                    <a:moveTo>
                      <a:pt x="253" y="0"/>
                    </a:moveTo>
                    <a:cubicBezTo>
                      <a:pt x="253" y="139"/>
                      <a:pt x="140" y="253"/>
                      <a:pt x="0" y="253"/>
                    </a:cubicBezTo>
                    <a:lnTo>
                      <a:pt x="0" y="28237"/>
                    </a:lnTo>
                    <a:cubicBezTo>
                      <a:pt x="139" y="28237"/>
                      <a:pt x="253" y="28349"/>
                      <a:pt x="253" y="28490"/>
                    </a:cubicBezTo>
                    <a:lnTo>
                      <a:pt x="8618" y="28490"/>
                    </a:lnTo>
                    <a:cubicBezTo>
                      <a:pt x="8618" y="28350"/>
                      <a:pt x="8731" y="28237"/>
                      <a:pt x="8869" y="28237"/>
                    </a:cubicBezTo>
                    <a:cubicBezTo>
                      <a:pt x="8870" y="28237"/>
                      <a:pt x="8871" y="28237"/>
                      <a:pt x="8871" y="28237"/>
                    </a:cubicBezTo>
                    <a:lnTo>
                      <a:pt x="8871" y="253"/>
                    </a:lnTo>
                    <a:cubicBezTo>
                      <a:pt x="8732" y="253"/>
                      <a:pt x="8618" y="141"/>
                      <a:pt x="86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1936250" y="2329400"/>
                <a:ext cx="175325" cy="666900"/>
              </a:xfrm>
              <a:custGeom>
                <a:avLst/>
                <a:gdLst/>
                <a:ahLst/>
                <a:cxnLst/>
                <a:rect l="l" t="t" r="r" b="b"/>
                <a:pathLst>
                  <a:path w="7013" h="26676" extrusionOk="0">
                    <a:moveTo>
                      <a:pt x="253" y="0"/>
                    </a:moveTo>
                    <a:cubicBezTo>
                      <a:pt x="253" y="140"/>
                      <a:pt x="141" y="254"/>
                      <a:pt x="1" y="254"/>
                    </a:cubicBezTo>
                    <a:lnTo>
                      <a:pt x="1" y="26423"/>
                    </a:lnTo>
                    <a:cubicBezTo>
                      <a:pt x="140" y="26423"/>
                      <a:pt x="253" y="26535"/>
                      <a:pt x="253" y="26676"/>
                    </a:cubicBezTo>
                    <a:lnTo>
                      <a:pt x="6760" y="26676"/>
                    </a:lnTo>
                    <a:cubicBezTo>
                      <a:pt x="6760" y="26535"/>
                      <a:pt x="6874" y="26423"/>
                      <a:pt x="7013" y="26423"/>
                    </a:cubicBezTo>
                    <a:lnTo>
                      <a:pt x="7013" y="254"/>
                    </a:lnTo>
                    <a:cubicBezTo>
                      <a:pt x="6874" y="254"/>
                      <a:pt x="6760" y="142"/>
                      <a:pt x="67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1877900" y="2122725"/>
                <a:ext cx="2919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605" extrusionOk="0">
                    <a:moveTo>
                      <a:pt x="1" y="1"/>
                    </a:moveTo>
                    <a:lnTo>
                      <a:pt x="1" y="605"/>
                    </a:lnTo>
                    <a:lnTo>
                      <a:pt x="11678" y="605"/>
                    </a:lnTo>
                    <a:lnTo>
                      <a:pt x="1167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77900" y="3191525"/>
                <a:ext cx="2919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605" extrusionOk="0">
                    <a:moveTo>
                      <a:pt x="1" y="1"/>
                    </a:moveTo>
                    <a:lnTo>
                      <a:pt x="1" y="605"/>
                    </a:lnTo>
                    <a:lnTo>
                      <a:pt x="11678" y="605"/>
                    </a:lnTo>
                    <a:lnTo>
                      <a:pt x="1167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2000150" y="2379625"/>
                <a:ext cx="47500" cy="570325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2813" extrusionOk="0">
                    <a:moveTo>
                      <a:pt x="950" y="0"/>
                    </a:moveTo>
                    <a:lnTo>
                      <a:pt x="1" y="950"/>
                    </a:lnTo>
                    <a:lnTo>
                      <a:pt x="950" y="1899"/>
                    </a:lnTo>
                    <a:lnTo>
                      <a:pt x="1899" y="950"/>
                    </a:lnTo>
                    <a:lnTo>
                      <a:pt x="950" y="0"/>
                    </a:lnTo>
                    <a:close/>
                    <a:moveTo>
                      <a:pt x="950" y="2324"/>
                    </a:moveTo>
                    <a:lnTo>
                      <a:pt x="1" y="3273"/>
                    </a:lnTo>
                    <a:lnTo>
                      <a:pt x="950" y="4223"/>
                    </a:lnTo>
                    <a:lnTo>
                      <a:pt x="1899" y="3273"/>
                    </a:lnTo>
                    <a:lnTo>
                      <a:pt x="950" y="2324"/>
                    </a:lnTo>
                    <a:close/>
                    <a:moveTo>
                      <a:pt x="950" y="4647"/>
                    </a:moveTo>
                    <a:lnTo>
                      <a:pt x="1" y="5597"/>
                    </a:lnTo>
                    <a:lnTo>
                      <a:pt x="950" y="6546"/>
                    </a:lnTo>
                    <a:lnTo>
                      <a:pt x="1899" y="5597"/>
                    </a:lnTo>
                    <a:lnTo>
                      <a:pt x="950" y="4647"/>
                    </a:lnTo>
                    <a:close/>
                    <a:moveTo>
                      <a:pt x="950" y="6971"/>
                    </a:moveTo>
                    <a:lnTo>
                      <a:pt x="1" y="7920"/>
                    </a:lnTo>
                    <a:lnTo>
                      <a:pt x="950" y="8870"/>
                    </a:lnTo>
                    <a:lnTo>
                      <a:pt x="1899" y="7920"/>
                    </a:lnTo>
                    <a:lnTo>
                      <a:pt x="950" y="6971"/>
                    </a:lnTo>
                    <a:close/>
                    <a:moveTo>
                      <a:pt x="950" y="9296"/>
                    </a:moveTo>
                    <a:lnTo>
                      <a:pt x="1" y="10245"/>
                    </a:lnTo>
                    <a:lnTo>
                      <a:pt x="950" y="11194"/>
                    </a:lnTo>
                    <a:lnTo>
                      <a:pt x="1899" y="10245"/>
                    </a:lnTo>
                    <a:lnTo>
                      <a:pt x="950" y="9296"/>
                    </a:lnTo>
                    <a:close/>
                    <a:moveTo>
                      <a:pt x="950" y="11620"/>
                    </a:moveTo>
                    <a:lnTo>
                      <a:pt x="1" y="12569"/>
                    </a:lnTo>
                    <a:lnTo>
                      <a:pt x="950" y="13518"/>
                    </a:lnTo>
                    <a:lnTo>
                      <a:pt x="1899" y="12569"/>
                    </a:lnTo>
                    <a:lnTo>
                      <a:pt x="950" y="11620"/>
                    </a:lnTo>
                    <a:close/>
                    <a:moveTo>
                      <a:pt x="950" y="13943"/>
                    </a:moveTo>
                    <a:lnTo>
                      <a:pt x="1" y="14893"/>
                    </a:lnTo>
                    <a:lnTo>
                      <a:pt x="950" y="15841"/>
                    </a:lnTo>
                    <a:lnTo>
                      <a:pt x="1899" y="14893"/>
                    </a:lnTo>
                    <a:lnTo>
                      <a:pt x="950" y="13943"/>
                    </a:lnTo>
                    <a:close/>
                    <a:moveTo>
                      <a:pt x="950" y="16267"/>
                    </a:moveTo>
                    <a:lnTo>
                      <a:pt x="1" y="17216"/>
                    </a:lnTo>
                    <a:lnTo>
                      <a:pt x="950" y="18166"/>
                    </a:lnTo>
                    <a:lnTo>
                      <a:pt x="1899" y="17216"/>
                    </a:lnTo>
                    <a:lnTo>
                      <a:pt x="950" y="16267"/>
                    </a:lnTo>
                    <a:close/>
                    <a:moveTo>
                      <a:pt x="950" y="18590"/>
                    </a:moveTo>
                    <a:lnTo>
                      <a:pt x="1" y="19540"/>
                    </a:lnTo>
                    <a:lnTo>
                      <a:pt x="950" y="20489"/>
                    </a:lnTo>
                    <a:lnTo>
                      <a:pt x="1899" y="19540"/>
                    </a:lnTo>
                    <a:lnTo>
                      <a:pt x="950" y="18590"/>
                    </a:lnTo>
                    <a:close/>
                    <a:moveTo>
                      <a:pt x="950" y="20914"/>
                    </a:moveTo>
                    <a:lnTo>
                      <a:pt x="1" y="21863"/>
                    </a:lnTo>
                    <a:lnTo>
                      <a:pt x="950" y="22813"/>
                    </a:lnTo>
                    <a:lnTo>
                      <a:pt x="1899" y="21863"/>
                    </a:lnTo>
                    <a:lnTo>
                      <a:pt x="950" y="209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1877975" y="3031100"/>
                <a:ext cx="291925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5304" extrusionOk="0">
                    <a:moveTo>
                      <a:pt x="5948" y="0"/>
                    </a:moveTo>
                    <a:cubicBezTo>
                      <a:pt x="5581" y="0"/>
                      <a:pt x="5210" y="124"/>
                      <a:pt x="4945" y="374"/>
                    </a:cubicBezTo>
                    <a:cubicBezTo>
                      <a:pt x="4530" y="766"/>
                      <a:pt x="4445" y="1321"/>
                      <a:pt x="4672" y="1792"/>
                    </a:cubicBezTo>
                    <a:cubicBezTo>
                      <a:pt x="3387" y="1640"/>
                      <a:pt x="2304" y="1303"/>
                      <a:pt x="1652" y="1303"/>
                    </a:cubicBezTo>
                    <a:cubicBezTo>
                      <a:pt x="1232" y="1303"/>
                      <a:pt x="990" y="1443"/>
                      <a:pt x="990" y="1863"/>
                    </a:cubicBezTo>
                    <a:cubicBezTo>
                      <a:pt x="990" y="2274"/>
                      <a:pt x="1221" y="2659"/>
                      <a:pt x="1624" y="2992"/>
                    </a:cubicBezTo>
                    <a:lnTo>
                      <a:pt x="0" y="2992"/>
                    </a:lnTo>
                    <a:lnTo>
                      <a:pt x="0" y="5303"/>
                    </a:lnTo>
                    <a:lnTo>
                      <a:pt x="11677" y="5303"/>
                    </a:lnTo>
                    <a:lnTo>
                      <a:pt x="11677" y="2992"/>
                    </a:lnTo>
                    <a:lnTo>
                      <a:pt x="10052" y="2992"/>
                    </a:lnTo>
                    <a:cubicBezTo>
                      <a:pt x="10453" y="2659"/>
                      <a:pt x="10684" y="2275"/>
                      <a:pt x="10684" y="1865"/>
                    </a:cubicBezTo>
                    <a:cubicBezTo>
                      <a:pt x="10684" y="1444"/>
                      <a:pt x="10442" y="1304"/>
                      <a:pt x="10021" y="1304"/>
                    </a:cubicBezTo>
                    <a:cubicBezTo>
                      <a:pt x="9396" y="1304"/>
                      <a:pt x="8377" y="1612"/>
                      <a:pt x="7163" y="1771"/>
                    </a:cubicBezTo>
                    <a:cubicBezTo>
                      <a:pt x="7437" y="1092"/>
                      <a:pt x="7098" y="262"/>
                      <a:pt x="6377" y="59"/>
                    </a:cubicBezTo>
                    <a:cubicBezTo>
                      <a:pt x="6239" y="20"/>
                      <a:pt x="6094" y="0"/>
                      <a:pt x="59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1900100" y="3121950"/>
                <a:ext cx="255000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1030" extrusionOk="0">
                    <a:moveTo>
                      <a:pt x="592" y="1"/>
                    </a:moveTo>
                    <a:cubicBezTo>
                      <a:pt x="370" y="1"/>
                      <a:pt x="153" y="148"/>
                      <a:pt x="83" y="358"/>
                    </a:cubicBezTo>
                    <a:cubicBezTo>
                      <a:pt x="1" y="602"/>
                      <a:pt x="181" y="914"/>
                      <a:pt x="416" y="1000"/>
                    </a:cubicBezTo>
                    <a:cubicBezTo>
                      <a:pt x="471" y="1020"/>
                      <a:pt x="530" y="1030"/>
                      <a:pt x="589" y="1030"/>
                    </a:cubicBezTo>
                    <a:cubicBezTo>
                      <a:pt x="844" y="1030"/>
                      <a:pt x="1101" y="850"/>
                      <a:pt x="1107" y="581"/>
                    </a:cubicBezTo>
                    <a:cubicBezTo>
                      <a:pt x="1112" y="298"/>
                      <a:pt x="944" y="36"/>
                      <a:pt x="647" y="4"/>
                    </a:cubicBezTo>
                    <a:cubicBezTo>
                      <a:pt x="628" y="2"/>
                      <a:pt x="610" y="1"/>
                      <a:pt x="592" y="1"/>
                    </a:cubicBezTo>
                    <a:close/>
                    <a:moveTo>
                      <a:pt x="2865" y="1"/>
                    </a:moveTo>
                    <a:cubicBezTo>
                      <a:pt x="2642" y="1"/>
                      <a:pt x="2426" y="148"/>
                      <a:pt x="2356" y="358"/>
                    </a:cubicBezTo>
                    <a:cubicBezTo>
                      <a:pt x="2273" y="602"/>
                      <a:pt x="2453" y="914"/>
                      <a:pt x="2688" y="1000"/>
                    </a:cubicBezTo>
                    <a:cubicBezTo>
                      <a:pt x="2744" y="1020"/>
                      <a:pt x="2803" y="1030"/>
                      <a:pt x="2862" y="1030"/>
                    </a:cubicBezTo>
                    <a:cubicBezTo>
                      <a:pt x="3116" y="1030"/>
                      <a:pt x="3373" y="850"/>
                      <a:pt x="3378" y="581"/>
                    </a:cubicBezTo>
                    <a:cubicBezTo>
                      <a:pt x="3384" y="298"/>
                      <a:pt x="3217" y="36"/>
                      <a:pt x="2919" y="4"/>
                    </a:cubicBezTo>
                    <a:cubicBezTo>
                      <a:pt x="2901" y="2"/>
                      <a:pt x="2883" y="1"/>
                      <a:pt x="2865" y="1"/>
                    </a:cubicBezTo>
                    <a:close/>
                    <a:moveTo>
                      <a:pt x="5137" y="1"/>
                    </a:moveTo>
                    <a:cubicBezTo>
                      <a:pt x="4914" y="1"/>
                      <a:pt x="4698" y="148"/>
                      <a:pt x="4627" y="358"/>
                    </a:cubicBezTo>
                    <a:cubicBezTo>
                      <a:pt x="4545" y="602"/>
                      <a:pt x="4724" y="914"/>
                      <a:pt x="4959" y="1000"/>
                    </a:cubicBezTo>
                    <a:cubicBezTo>
                      <a:pt x="5015" y="1020"/>
                      <a:pt x="5074" y="1030"/>
                      <a:pt x="5133" y="1030"/>
                    </a:cubicBezTo>
                    <a:cubicBezTo>
                      <a:pt x="5388" y="1030"/>
                      <a:pt x="5644" y="850"/>
                      <a:pt x="5650" y="581"/>
                    </a:cubicBezTo>
                    <a:cubicBezTo>
                      <a:pt x="5654" y="298"/>
                      <a:pt x="5488" y="36"/>
                      <a:pt x="5191" y="4"/>
                    </a:cubicBezTo>
                    <a:cubicBezTo>
                      <a:pt x="5173" y="2"/>
                      <a:pt x="5155" y="1"/>
                      <a:pt x="5137" y="1"/>
                    </a:cubicBezTo>
                    <a:close/>
                    <a:moveTo>
                      <a:pt x="7408" y="1"/>
                    </a:moveTo>
                    <a:cubicBezTo>
                      <a:pt x="7186" y="1"/>
                      <a:pt x="6969" y="148"/>
                      <a:pt x="6898" y="358"/>
                    </a:cubicBezTo>
                    <a:cubicBezTo>
                      <a:pt x="6817" y="602"/>
                      <a:pt x="6996" y="914"/>
                      <a:pt x="7231" y="1000"/>
                    </a:cubicBezTo>
                    <a:cubicBezTo>
                      <a:pt x="7287" y="1020"/>
                      <a:pt x="7345" y="1030"/>
                      <a:pt x="7405" y="1030"/>
                    </a:cubicBezTo>
                    <a:cubicBezTo>
                      <a:pt x="7659" y="1030"/>
                      <a:pt x="7916" y="850"/>
                      <a:pt x="7921" y="581"/>
                    </a:cubicBezTo>
                    <a:cubicBezTo>
                      <a:pt x="7926" y="298"/>
                      <a:pt x="7759" y="36"/>
                      <a:pt x="7463" y="4"/>
                    </a:cubicBezTo>
                    <a:cubicBezTo>
                      <a:pt x="7445" y="2"/>
                      <a:pt x="7427" y="1"/>
                      <a:pt x="7408" y="1"/>
                    </a:cubicBezTo>
                    <a:close/>
                    <a:moveTo>
                      <a:pt x="9679" y="1"/>
                    </a:moveTo>
                    <a:cubicBezTo>
                      <a:pt x="9457" y="1"/>
                      <a:pt x="9240" y="148"/>
                      <a:pt x="9170" y="358"/>
                    </a:cubicBezTo>
                    <a:cubicBezTo>
                      <a:pt x="9088" y="602"/>
                      <a:pt x="9267" y="914"/>
                      <a:pt x="9503" y="1000"/>
                    </a:cubicBezTo>
                    <a:cubicBezTo>
                      <a:pt x="9559" y="1020"/>
                      <a:pt x="9618" y="1030"/>
                      <a:pt x="9677" y="1030"/>
                    </a:cubicBezTo>
                    <a:cubicBezTo>
                      <a:pt x="9932" y="1030"/>
                      <a:pt x="10188" y="850"/>
                      <a:pt x="10194" y="581"/>
                    </a:cubicBezTo>
                    <a:cubicBezTo>
                      <a:pt x="10199" y="298"/>
                      <a:pt x="10032" y="36"/>
                      <a:pt x="9734" y="4"/>
                    </a:cubicBezTo>
                    <a:cubicBezTo>
                      <a:pt x="9716" y="2"/>
                      <a:pt x="9697" y="1"/>
                      <a:pt x="9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1900075" y="2181075"/>
                <a:ext cx="255025" cy="25750"/>
              </a:xfrm>
              <a:custGeom>
                <a:avLst/>
                <a:gdLst/>
                <a:ahLst/>
                <a:cxnLst/>
                <a:rect l="l" t="t" r="r" b="b"/>
                <a:pathLst>
                  <a:path w="10201" h="1030" extrusionOk="0">
                    <a:moveTo>
                      <a:pt x="589" y="0"/>
                    </a:moveTo>
                    <a:cubicBezTo>
                      <a:pt x="529" y="0"/>
                      <a:pt x="470" y="10"/>
                      <a:pt x="414" y="30"/>
                    </a:cubicBezTo>
                    <a:cubicBezTo>
                      <a:pt x="179" y="116"/>
                      <a:pt x="1" y="428"/>
                      <a:pt x="82" y="672"/>
                    </a:cubicBezTo>
                    <a:cubicBezTo>
                      <a:pt x="153" y="882"/>
                      <a:pt x="370" y="1029"/>
                      <a:pt x="592" y="1029"/>
                    </a:cubicBezTo>
                    <a:cubicBezTo>
                      <a:pt x="610" y="1029"/>
                      <a:pt x="628" y="1028"/>
                      <a:pt x="647" y="1026"/>
                    </a:cubicBezTo>
                    <a:cubicBezTo>
                      <a:pt x="945" y="994"/>
                      <a:pt x="1112" y="732"/>
                      <a:pt x="1106" y="449"/>
                    </a:cubicBezTo>
                    <a:cubicBezTo>
                      <a:pt x="1102" y="181"/>
                      <a:pt x="844" y="0"/>
                      <a:pt x="589" y="0"/>
                    </a:cubicBezTo>
                    <a:close/>
                    <a:moveTo>
                      <a:pt x="2861" y="0"/>
                    </a:moveTo>
                    <a:cubicBezTo>
                      <a:pt x="2802" y="0"/>
                      <a:pt x="2743" y="10"/>
                      <a:pt x="2687" y="30"/>
                    </a:cubicBezTo>
                    <a:cubicBezTo>
                      <a:pt x="2454" y="116"/>
                      <a:pt x="2273" y="428"/>
                      <a:pt x="2355" y="672"/>
                    </a:cubicBezTo>
                    <a:cubicBezTo>
                      <a:pt x="2426" y="882"/>
                      <a:pt x="2642" y="1029"/>
                      <a:pt x="2865" y="1029"/>
                    </a:cubicBezTo>
                    <a:cubicBezTo>
                      <a:pt x="2883" y="1029"/>
                      <a:pt x="2901" y="1028"/>
                      <a:pt x="2919" y="1026"/>
                    </a:cubicBezTo>
                    <a:cubicBezTo>
                      <a:pt x="3216" y="994"/>
                      <a:pt x="3385" y="732"/>
                      <a:pt x="3378" y="449"/>
                    </a:cubicBezTo>
                    <a:cubicBezTo>
                      <a:pt x="3374" y="181"/>
                      <a:pt x="3117" y="0"/>
                      <a:pt x="2861" y="0"/>
                    </a:cubicBezTo>
                    <a:close/>
                    <a:moveTo>
                      <a:pt x="5133" y="0"/>
                    </a:moveTo>
                    <a:cubicBezTo>
                      <a:pt x="5074" y="0"/>
                      <a:pt x="5015" y="10"/>
                      <a:pt x="4959" y="30"/>
                    </a:cubicBezTo>
                    <a:cubicBezTo>
                      <a:pt x="4726" y="116"/>
                      <a:pt x="4545" y="428"/>
                      <a:pt x="4626" y="672"/>
                    </a:cubicBezTo>
                    <a:cubicBezTo>
                      <a:pt x="4697" y="882"/>
                      <a:pt x="4914" y="1029"/>
                      <a:pt x="5137" y="1029"/>
                    </a:cubicBezTo>
                    <a:cubicBezTo>
                      <a:pt x="5155" y="1029"/>
                      <a:pt x="5173" y="1028"/>
                      <a:pt x="5191" y="1026"/>
                    </a:cubicBezTo>
                    <a:cubicBezTo>
                      <a:pt x="5487" y="994"/>
                      <a:pt x="5656" y="732"/>
                      <a:pt x="5649" y="449"/>
                    </a:cubicBezTo>
                    <a:cubicBezTo>
                      <a:pt x="5645" y="181"/>
                      <a:pt x="5388" y="0"/>
                      <a:pt x="5133" y="0"/>
                    </a:cubicBezTo>
                    <a:close/>
                    <a:moveTo>
                      <a:pt x="7405" y="0"/>
                    </a:moveTo>
                    <a:cubicBezTo>
                      <a:pt x="7346" y="0"/>
                      <a:pt x="7287" y="10"/>
                      <a:pt x="7232" y="30"/>
                    </a:cubicBezTo>
                    <a:cubicBezTo>
                      <a:pt x="6999" y="116"/>
                      <a:pt x="6818" y="428"/>
                      <a:pt x="6899" y="672"/>
                    </a:cubicBezTo>
                    <a:cubicBezTo>
                      <a:pt x="6970" y="882"/>
                      <a:pt x="7187" y="1029"/>
                      <a:pt x="7409" y="1029"/>
                    </a:cubicBezTo>
                    <a:cubicBezTo>
                      <a:pt x="7428" y="1029"/>
                      <a:pt x="7446" y="1028"/>
                      <a:pt x="7464" y="1026"/>
                    </a:cubicBezTo>
                    <a:cubicBezTo>
                      <a:pt x="7760" y="994"/>
                      <a:pt x="7929" y="732"/>
                      <a:pt x="7922" y="449"/>
                    </a:cubicBezTo>
                    <a:cubicBezTo>
                      <a:pt x="7917" y="181"/>
                      <a:pt x="7660" y="0"/>
                      <a:pt x="7405" y="0"/>
                    </a:cubicBezTo>
                    <a:close/>
                    <a:moveTo>
                      <a:pt x="9677" y="0"/>
                    </a:moveTo>
                    <a:cubicBezTo>
                      <a:pt x="9618" y="0"/>
                      <a:pt x="9559" y="10"/>
                      <a:pt x="9504" y="30"/>
                    </a:cubicBezTo>
                    <a:cubicBezTo>
                      <a:pt x="9269" y="116"/>
                      <a:pt x="9090" y="428"/>
                      <a:pt x="9171" y="672"/>
                    </a:cubicBezTo>
                    <a:cubicBezTo>
                      <a:pt x="9241" y="882"/>
                      <a:pt x="9458" y="1029"/>
                      <a:pt x="9680" y="1029"/>
                    </a:cubicBezTo>
                    <a:cubicBezTo>
                      <a:pt x="9698" y="1029"/>
                      <a:pt x="9717" y="1028"/>
                      <a:pt x="9735" y="1026"/>
                    </a:cubicBezTo>
                    <a:cubicBezTo>
                      <a:pt x="10032" y="994"/>
                      <a:pt x="10200" y="732"/>
                      <a:pt x="10195" y="449"/>
                    </a:cubicBezTo>
                    <a:cubicBezTo>
                      <a:pt x="10189" y="181"/>
                      <a:pt x="9932" y="0"/>
                      <a:pt x="96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1955800" y="2417575"/>
                <a:ext cx="7625" cy="4905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9623" extrusionOk="0">
                    <a:moveTo>
                      <a:pt x="1" y="1"/>
                    </a:moveTo>
                    <a:lnTo>
                      <a:pt x="1" y="19622"/>
                    </a:lnTo>
                    <a:lnTo>
                      <a:pt x="304" y="1962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2086350" y="2417575"/>
                <a:ext cx="7600" cy="49057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9623" extrusionOk="0">
                    <a:moveTo>
                      <a:pt x="0" y="1"/>
                    </a:moveTo>
                    <a:lnTo>
                      <a:pt x="0" y="19622"/>
                    </a:lnTo>
                    <a:lnTo>
                      <a:pt x="304" y="1962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70" name="Google Shape;270;p6"/>
            <p:cNvGrpSpPr/>
            <p:nvPr/>
          </p:nvGrpSpPr>
          <p:grpSpPr>
            <a:xfrm flipH="1">
              <a:off x="8742552" y="2188862"/>
              <a:ext cx="2357199" cy="524427"/>
              <a:chOff x="6959925" y="2252125"/>
              <a:chExt cx="1049650" cy="233525"/>
            </a:xfrm>
          </p:grpSpPr>
          <p:sp>
            <p:nvSpPr>
              <p:cNvPr id="271" name="Google Shape;271;p6"/>
              <p:cNvSpPr/>
              <p:nvPr/>
            </p:nvSpPr>
            <p:spPr>
              <a:xfrm>
                <a:off x="6959925" y="2252125"/>
                <a:ext cx="1049650" cy="233500"/>
              </a:xfrm>
              <a:custGeom>
                <a:avLst/>
                <a:gdLst/>
                <a:ahLst/>
                <a:cxnLst/>
                <a:rect l="l" t="t" r="r" b="b"/>
                <a:pathLst>
                  <a:path w="41986" h="9340" extrusionOk="0">
                    <a:moveTo>
                      <a:pt x="0" y="0"/>
                    </a:moveTo>
                    <a:lnTo>
                      <a:pt x="0" y="9340"/>
                    </a:lnTo>
                    <a:lnTo>
                      <a:pt x="41985" y="9340"/>
                    </a:lnTo>
                    <a:lnTo>
                      <a:pt x="4198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048750" y="2299300"/>
                <a:ext cx="55842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22337" h="5644" extrusionOk="0">
                    <a:moveTo>
                      <a:pt x="177" y="1"/>
                    </a:moveTo>
                    <a:cubicBezTo>
                      <a:pt x="177" y="98"/>
                      <a:pt x="98" y="177"/>
                      <a:pt x="0" y="177"/>
                    </a:cubicBezTo>
                    <a:lnTo>
                      <a:pt x="0" y="5467"/>
                    </a:lnTo>
                    <a:cubicBezTo>
                      <a:pt x="98" y="5467"/>
                      <a:pt x="177" y="5547"/>
                      <a:pt x="177" y="5644"/>
                    </a:cubicBezTo>
                    <a:lnTo>
                      <a:pt x="22160" y="5644"/>
                    </a:lnTo>
                    <a:cubicBezTo>
                      <a:pt x="22160" y="5547"/>
                      <a:pt x="22239" y="5467"/>
                      <a:pt x="22336" y="5467"/>
                    </a:cubicBezTo>
                    <a:lnTo>
                      <a:pt x="22336" y="177"/>
                    </a:lnTo>
                    <a:cubicBezTo>
                      <a:pt x="22239" y="177"/>
                      <a:pt x="22160" y="98"/>
                      <a:pt x="22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648425" y="2252125"/>
                <a:ext cx="153775" cy="233525"/>
              </a:xfrm>
              <a:custGeom>
                <a:avLst/>
                <a:gdLst/>
                <a:ahLst/>
                <a:cxnLst/>
                <a:rect l="l" t="t" r="r" b="b"/>
                <a:pathLst>
                  <a:path w="6151" h="9341" extrusionOk="0">
                    <a:moveTo>
                      <a:pt x="1" y="0"/>
                    </a:moveTo>
                    <a:lnTo>
                      <a:pt x="1" y="9341"/>
                    </a:lnTo>
                    <a:lnTo>
                      <a:pt x="695" y="9341"/>
                    </a:lnTo>
                    <a:lnTo>
                      <a:pt x="695" y="0"/>
                    </a:lnTo>
                    <a:close/>
                    <a:moveTo>
                      <a:pt x="1758" y="0"/>
                    </a:moveTo>
                    <a:lnTo>
                      <a:pt x="1758" y="9341"/>
                    </a:lnTo>
                    <a:lnTo>
                      <a:pt x="2451" y="9341"/>
                    </a:lnTo>
                    <a:lnTo>
                      <a:pt x="2451" y="0"/>
                    </a:lnTo>
                    <a:close/>
                    <a:moveTo>
                      <a:pt x="5457" y="0"/>
                    </a:moveTo>
                    <a:lnTo>
                      <a:pt x="5457" y="9341"/>
                    </a:lnTo>
                    <a:lnTo>
                      <a:pt x="6151" y="9341"/>
                    </a:lnTo>
                    <a:lnTo>
                      <a:pt x="61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7728350" y="2273500"/>
                <a:ext cx="39225" cy="1891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7564" extrusionOk="0">
                    <a:moveTo>
                      <a:pt x="768" y="1"/>
                    </a:moveTo>
                    <a:cubicBezTo>
                      <a:pt x="639" y="1"/>
                      <a:pt x="511" y="36"/>
                      <a:pt x="404" y="112"/>
                    </a:cubicBezTo>
                    <a:cubicBezTo>
                      <a:pt x="372" y="133"/>
                      <a:pt x="344" y="159"/>
                      <a:pt x="318" y="186"/>
                    </a:cubicBezTo>
                    <a:cubicBezTo>
                      <a:pt x="2" y="509"/>
                      <a:pt x="71" y="1124"/>
                      <a:pt x="574" y="1233"/>
                    </a:cubicBezTo>
                    <a:cubicBezTo>
                      <a:pt x="622" y="1243"/>
                      <a:pt x="673" y="1248"/>
                      <a:pt x="724" y="1248"/>
                    </a:cubicBezTo>
                    <a:cubicBezTo>
                      <a:pt x="1035" y="1248"/>
                      <a:pt x="1387" y="1066"/>
                      <a:pt x="1462" y="760"/>
                    </a:cubicBezTo>
                    <a:cubicBezTo>
                      <a:pt x="1569" y="320"/>
                      <a:pt x="1161" y="1"/>
                      <a:pt x="768" y="1"/>
                    </a:cubicBezTo>
                    <a:close/>
                    <a:moveTo>
                      <a:pt x="766" y="2105"/>
                    </a:moveTo>
                    <a:cubicBezTo>
                      <a:pt x="637" y="2105"/>
                      <a:pt x="510" y="2140"/>
                      <a:pt x="403" y="2216"/>
                    </a:cubicBezTo>
                    <a:cubicBezTo>
                      <a:pt x="372" y="2239"/>
                      <a:pt x="344" y="2263"/>
                      <a:pt x="317" y="2290"/>
                    </a:cubicBezTo>
                    <a:cubicBezTo>
                      <a:pt x="1" y="2614"/>
                      <a:pt x="71" y="3229"/>
                      <a:pt x="573" y="3338"/>
                    </a:cubicBezTo>
                    <a:cubicBezTo>
                      <a:pt x="620" y="3348"/>
                      <a:pt x="670" y="3353"/>
                      <a:pt x="721" y="3353"/>
                    </a:cubicBezTo>
                    <a:cubicBezTo>
                      <a:pt x="1031" y="3353"/>
                      <a:pt x="1386" y="3171"/>
                      <a:pt x="1461" y="2864"/>
                    </a:cubicBezTo>
                    <a:cubicBezTo>
                      <a:pt x="1567" y="2424"/>
                      <a:pt x="1159" y="2105"/>
                      <a:pt x="766" y="2105"/>
                    </a:cubicBezTo>
                    <a:close/>
                    <a:moveTo>
                      <a:pt x="767" y="4210"/>
                    </a:moveTo>
                    <a:cubicBezTo>
                      <a:pt x="637" y="4210"/>
                      <a:pt x="510" y="4244"/>
                      <a:pt x="403" y="4321"/>
                    </a:cubicBezTo>
                    <a:cubicBezTo>
                      <a:pt x="372" y="4343"/>
                      <a:pt x="344" y="4369"/>
                      <a:pt x="317" y="4395"/>
                    </a:cubicBezTo>
                    <a:cubicBezTo>
                      <a:pt x="1" y="4718"/>
                      <a:pt x="71" y="5333"/>
                      <a:pt x="573" y="5443"/>
                    </a:cubicBezTo>
                    <a:cubicBezTo>
                      <a:pt x="620" y="5453"/>
                      <a:pt x="670" y="5458"/>
                      <a:pt x="721" y="5458"/>
                    </a:cubicBezTo>
                    <a:cubicBezTo>
                      <a:pt x="1031" y="5458"/>
                      <a:pt x="1386" y="5276"/>
                      <a:pt x="1461" y="4969"/>
                    </a:cubicBezTo>
                    <a:cubicBezTo>
                      <a:pt x="1567" y="4529"/>
                      <a:pt x="1159" y="4210"/>
                      <a:pt x="767" y="4210"/>
                    </a:cubicBezTo>
                    <a:close/>
                    <a:moveTo>
                      <a:pt x="767" y="6316"/>
                    </a:moveTo>
                    <a:cubicBezTo>
                      <a:pt x="638" y="6316"/>
                      <a:pt x="510" y="6350"/>
                      <a:pt x="403" y="6427"/>
                    </a:cubicBezTo>
                    <a:cubicBezTo>
                      <a:pt x="372" y="6449"/>
                      <a:pt x="344" y="6473"/>
                      <a:pt x="317" y="6499"/>
                    </a:cubicBezTo>
                    <a:cubicBezTo>
                      <a:pt x="1" y="6824"/>
                      <a:pt x="71" y="7439"/>
                      <a:pt x="573" y="7548"/>
                    </a:cubicBezTo>
                    <a:cubicBezTo>
                      <a:pt x="620" y="7558"/>
                      <a:pt x="671" y="7563"/>
                      <a:pt x="723" y="7563"/>
                    </a:cubicBezTo>
                    <a:cubicBezTo>
                      <a:pt x="1032" y="7563"/>
                      <a:pt x="1386" y="7381"/>
                      <a:pt x="1461" y="7075"/>
                    </a:cubicBezTo>
                    <a:cubicBezTo>
                      <a:pt x="1567" y="6634"/>
                      <a:pt x="1159" y="6316"/>
                      <a:pt x="767" y="6316"/>
                    </a:cubicBezTo>
                    <a:close/>
                  </a:path>
                </a:pathLst>
              </a:custGeom>
              <a:solidFill>
                <a:srgbClr val="233766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982300" y="2273500"/>
                <a:ext cx="39175" cy="1891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64" extrusionOk="0">
                    <a:moveTo>
                      <a:pt x="767" y="1"/>
                    </a:moveTo>
                    <a:cubicBezTo>
                      <a:pt x="637" y="1"/>
                      <a:pt x="510" y="36"/>
                      <a:pt x="403" y="112"/>
                    </a:cubicBezTo>
                    <a:cubicBezTo>
                      <a:pt x="372" y="133"/>
                      <a:pt x="344" y="159"/>
                      <a:pt x="317" y="186"/>
                    </a:cubicBezTo>
                    <a:cubicBezTo>
                      <a:pt x="0" y="509"/>
                      <a:pt x="70" y="1124"/>
                      <a:pt x="573" y="1233"/>
                    </a:cubicBezTo>
                    <a:cubicBezTo>
                      <a:pt x="620" y="1243"/>
                      <a:pt x="671" y="1248"/>
                      <a:pt x="723" y="1248"/>
                    </a:cubicBezTo>
                    <a:cubicBezTo>
                      <a:pt x="1033" y="1248"/>
                      <a:pt x="1385" y="1066"/>
                      <a:pt x="1460" y="760"/>
                    </a:cubicBezTo>
                    <a:cubicBezTo>
                      <a:pt x="1567" y="320"/>
                      <a:pt x="1159" y="1"/>
                      <a:pt x="767" y="1"/>
                    </a:cubicBezTo>
                    <a:close/>
                    <a:moveTo>
                      <a:pt x="766" y="2105"/>
                    </a:moveTo>
                    <a:cubicBezTo>
                      <a:pt x="637" y="2105"/>
                      <a:pt x="510" y="2140"/>
                      <a:pt x="403" y="2216"/>
                    </a:cubicBezTo>
                    <a:cubicBezTo>
                      <a:pt x="372" y="2239"/>
                      <a:pt x="344" y="2263"/>
                      <a:pt x="317" y="2290"/>
                    </a:cubicBezTo>
                    <a:cubicBezTo>
                      <a:pt x="0" y="2614"/>
                      <a:pt x="71" y="3229"/>
                      <a:pt x="573" y="3338"/>
                    </a:cubicBezTo>
                    <a:cubicBezTo>
                      <a:pt x="620" y="3348"/>
                      <a:pt x="670" y="3353"/>
                      <a:pt x="721" y="3353"/>
                    </a:cubicBezTo>
                    <a:cubicBezTo>
                      <a:pt x="1031" y="3353"/>
                      <a:pt x="1385" y="3171"/>
                      <a:pt x="1460" y="2864"/>
                    </a:cubicBezTo>
                    <a:cubicBezTo>
                      <a:pt x="1567" y="2424"/>
                      <a:pt x="1159" y="2105"/>
                      <a:pt x="766" y="2105"/>
                    </a:cubicBezTo>
                    <a:close/>
                    <a:moveTo>
                      <a:pt x="767" y="4210"/>
                    </a:moveTo>
                    <a:cubicBezTo>
                      <a:pt x="637" y="4210"/>
                      <a:pt x="510" y="4244"/>
                      <a:pt x="403" y="4321"/>
                    </a:cubicBezTo>
                    <a:cubicBezTo>
                      <a:pt x="372" y="4343"/>
                      <a:pt x="344" y="4369"/>
                      <a:pt x="317" y="4395"/>
                    </a:cubicBezTo>
                    <a:cubicBezTo>
                      <a:pt x="0" y="4718"/>
                      <a:pt x="71" y="5333"/>
                      <a:pt x="573" y="5443"/>
                    </a:cubicBezTo>
                    <a:cubicBezTo>
                      <a:pt x="620" y="5453"/>
                      <a:pt x="670" y="5458"/>
                      <a:pt x="721" y="5458"/>
                    </a:cubicBezTo>
                    <a:cubicBezTo>
                      <a:pt x="1031" y="5458"/>
                      <a:pt x="1385" y="5276"/>
                      <a:pt x="1460" y="4969"/>
                    </a:cubicBezTo>
                    <a:cubicBezTo>
                      <a:pt x="1567" y="4529"/>
                      <a:pt x="1159" y="4210"/>
                      <a:pt x="767" y="4210"/>
                    </a:cubicBezTo>
                    <a:close/>
                    <a:moveTo>
                      <a:pt x="767" y="6316"/>
                    </a:moveTo>
                    <a:cubicBezTo>
                      <a:pt x="638" y="6316"/>
                      <a:pt x="510" y="6350"/>
                      <a:pt x="403" y="6427"/>
                    </a:cubicBezTo>
                    <a:cubicBezTo>
                      <a:pt x="372" y="6449"/>
                      <a:pt x="344" y="6473"/>
                      <a:pt x="317" y="6499"/>
                    </a:cubicBezTo>
                    <a:cubicBezTo>
                      <a:pt x="0" y="6824"/>
                      <a:pt x="71" y="7439"/>
                      <a:pt x="573" y="7548"/>
                    </a:cubicBezTo>
                    <a:cubicBezTo>
                      <a:pt x="620" y="7558"/>
                      <a:pt x="671" y="7563"/>
                      <a:pt x="722" y="7563"/>
                    </a:cubicBezTo>
                    <a:cubicBezTo>
                      <a:pt x="1032" y="7563"/>
                      <a:pt x="1385" y="7381"/>
                      <a:pt x="1460" y="7075"/>
                    </a:cubicBezTo>
                    <a:cubicBezTo>
                      <a:pt x="1567" y="6634"/>
                      <a:pt x="1159" y="6316"/>
                      <a:pt x="767" y="6316"/>
                    </a:cubicBezTo>
                    <a:close/>
                  </a:path>
                </a:pathLst>
              </a:custGeom>
              <a:solidFill>
                <a:srgbClr val="233766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7839050" y="2289125"/>
                <a:ext cx="136550" cy="157875"/>
              </a:xfrm>
              <a:custGeom>
                <a:avLst/>
                <a:gdLst/>
                <a:ahLst/>
                <a:cxnLst/>
                <a:rect l="l" t="t" r="r" b="b"/>
                <a:pathLst>
                  <a:path w="5462" h="6315" extrusionOk="0">
                    <a:moveTo>
                      <a:pt x="1" y="0"/>
                    </a:moveTo>
                    <a:lnTo>
                      <a:pt x="1" y="6314"/>
                    </a:lnTo>
                    <a:lnTo>
                      <a:pt x="5462" y="6314"/>
                    </a:lnTo>
                    <a:lnTo>
                      <a:pt x="54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7853275" y="2315675"/>
                <a:ext cx="1018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811" extrusionOk="0">
                    <a:moveTo>
                      <a:pt x="2287" y="0"/>
                    </a:moveTo>
                    <a:cubicBezTo>
                      <a:pt x="2277" y="153"/>
                      <a:pt x="2298" y="315"/>
                      <a:pt x="2329" y="467"/>
                    </a:cubicBezTo>
                    <a:cubicBezTo>
                      <a:pt x="2386" y="740"/>
                      <a:pt x="2492" y="932"/>
                      <a:pt x="2659" y="1147"/>
                    </a:cubicBezTo>
                    <a:cubicBezTo>
                      <a:pt x="2794" y="1322"/>
                      <a:pt x="2960" y="1435"/>
                      <a:pt x="3138" y="1560"/>
                    </a:cubicBezTo>
                    <a:cubicBezTo>
                      <a:pt x="3305" y="1676"/>
                      <a:pt x="3441" y="1695"/>
                      <a:pt x="3643" y="1719"/>
                    </a:cubicBezTo>
                    <a:cubicBezTo>
                      <a:pt x="3740" y="1731"/>
                      <a:pt x="3868" y="1771"/>
                      <a:pt x="3978" y="1771"/>
                    </a:cubicBezTo>
                    <a:cubicBezTo>
                      <a:pt x="4007" y="1771"/>
                      <a:pt x="4034" y="1769"/>
                      <a:pt x="4060" y="1762"/>
                    </a:cubicBezTo>
                    <a:cubicBezTo>
                      <a:pt x="4072" y="1697"/>
                      <a:pt x="4047" y="1625"/>
                      <a:pt x="4040" y="1558"/>
                    </a:cubicBezTo>
                    <a:cubicBezTo>
                      <a:pt x="4023" y="1388"/>
                      <a:pt x="4020" y="1229"/>
                      <a:pt x="3961" y="1068"/>
                    </a:cubicBezTo>
                    <a:cubicBezTo>
                      <a:pt x="3855" y="775"/>
                      <a:pt x="3541" y="538"/>
                      <a:pt x="3257" y="430"/>
                    </a:cubicBezTo>
                    <a:cubicBezTo>
                      <a:pt x="3156" y="392"/>
                      <a:pt x="2282" y="84"/>
                      <a:pt x="2287" y="0"/>
                    </a:cubicBezTo>
                    <a:close/>
                    <a:moveTo>
                      <a:pt x="1542" y="1469"/>
                    </a:moveTo>
                    <a:cubicBezTo>
                      <a:pt x="1352" y="1469"/>
                      <a:pt x="1158" y="1513"/>
                      <a:pt x="1000" y="1580"/>
                    </a:cubicBezTo>
                    <a:cubicBezTo>
                      <a:pt x="907" y="1620"/>
                      <a:pt x="179" y="1947"/>
                      <a:pt x="26" y="1947"/>
                    </a:cubicBezTo>
                    <a:cubicBezTo>
                      <a:pt x="13" y="1947"/>
                      <a:pt x="5" y="1944"/>
                      <a:pt x="1" y="1940"/>
                    </a:cubicBezTo>
                    <a:lnTo>
                      <a:pt x="1" y="1940"/>
                    </a:lnTo>
                    <a:cubicBezTo>
                      <a:pt x="100" y="2058"/>
                      <a:pt x="227" y="2160"/>
                      <a:pt x="353" y="2247"/>
                    </a:cubicBezTo>
                    <a:cubicBezTo>
                      <a:pt x="582" y="2405"/>
                      <a:pt x="792" y="2471"/>
                      <a:pt x="1062" y="2512"/>
                    </a:cubicBezTo>
                    <a:cubicBezTo>
                      <a:pt x="1126" y="2521"/>
                      <a:pt x="1188" y="2525"/>
                      <a:pt x="1249" y="2525"/>
                    </a:cubicBezTo>
                    <a:cubicBezTo>
                      <a:pt x="1397" y="2525"/>
                      <a:pt x="1540" y="2502"/>
                      <a:pt x="1693" y="2480"/>
                    </a:cubicBezTo>
                    <a:cubicBezTo>
                      <a:pt x="1893" y="2449"/>
                      <a:pt x="2004" y="2367"/>
                      <a:pt x="2167" y="2245"/>
                    </a:cubicBezTo>
                    <a:cubicBezTo>
                      <a:pt x="2266" y="2171"/>
                      <a:pt x="2431" y="2098"/>
                      <a:pt x="2498" y="1988"/>
                    </a:cubicBezTo>
                    <a:cubicBezTo>
                      <a:pt x="2463" y="1933"/>
                      <a:pt x="2394" y="1898"/>
                      <a:pt x="2343" y="1854"/>
                    </a:cubicBezTo>
                    <a:cubicBezTo>
                      <a:pt x="2215" y="1742"/>
                      <a:pt x="2104" y="1632"/>
                      <a:pt x="1949" y="1555"/>
                    </a:cubicBezTo>
                    <a:cubicBezTo>
                      <a:pt x="1828" y="1494"/>
                      <a:pt x="1686" y="1469"/>
                      <a:pt x="1542" y="1469"/>
                    </a:cubicBezTo>
                    <a:close/>
                    <a:moveTo>
                      <a:pt x="3978" y="1964"/>
                    </a:moveTo>
                    <a:cubicBezTo>
                      <a:pt x="3921" y="1964"/>
                      <a:pt x="3861" y="1987"/>
                      <a:pt x="3803" y="1994"/>
                    </a:cubicBezTo>
                    <a:cubicBezTo>
                      <a:pt x="3633" y="2018"/>
                      <a:pt x="3477" y="2028"/>
                      <a:pt x="3317" y="2094"/>
                    </a:cubicBezTo>
                    <a:cubicBezTo>
                      <a:pt x="3029" y="2211"/>
                      <a:pt x="2806" y="2534"/>
                      <a:pt x="2710" y="2822"/>
                    </a:cubicBezTo>
                    <a:cubicBezTo>
                      <a:pt x="2675" y="2927"/>
                      <a:pt x="2403" y="3810"/>
                      <a:pt x="2321" y="3810"/>
                    </a:cubicBezTo>
                    <a:cubicBezTo>
                      <a:pt x="2321" y="3810"/>
                      <a:pt x="2321" y="3810"/>
                      <a:pt x="2321" y="3810"/>
                    </a:cubicBezTo>
                    <a:lnTo>
                      <a:pt x="2321" y="3810"/>
                    </a:lnTo>
                    <a:cubicBezTo>
                      <a:pt x="2331" y="3811"/>
                      <a:pt x="2341" y="3811"/>
                      <a:pt x="2351" y="3811"/>
                    </a:cubicBezTo>
                    <a:cubicBezTo>
                      <a:pt x="2496" y="3811"/>
                      <a:pt x="2645" y="3783"/>
                      <a:pt x="2785" y="3748"/>
                    </a:cubicBezTo>
                    <a:cubicBezTo>
                      <a:pt x="3054" y="3681"/>
                      <a:pt x="3241" y="3566"/>
                      <a:pt x="3450" y="3390"/>
                    </a:cubicBezTo>
                    <a:cubicBezTo>
                      <a:pt x="3620" y="3248"/>
                      <a:pt x="3726" y="3079"/>
                      <a:pt x="3844" y="2896"/>
                    </a:cubicBezTo>
                    <a:cubicBezTo>
                      <a:pt x="3953" y="2725"/>
                      <a:pt x="3966" y="2588"/>
                      <a:pt x="3980" y="2385"/>
                    </a:cubicBezTo>
                    <a:cubicBezTo>
                      <a:pt x="3990" y="2262"/>
                      <a:pt x="4044" y="2089"/>
                      <a:pt x="4006" y="1966"/>
                    </a:cubicBezTo>
                    <a:cubicBezTo>
                      <a:pt x="3997" y="1965"/>
                      <a:pt x="3988" y="1964"/>
                      <a:pt x="3978" y="19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7129525" y="2318425"/>
                <a:ext cx="100300" cy="99175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967" extrusionOk="0">
                    <a:moveTo>
                      <a:pt x="1944" y="957"/>
                    </a:moveTo>
                    <a:lnTo>
                      <a:pt x="1944" y="957"/>
                    </a:lnTo>
                    <a:cubicBezTo>
                      <a:pt x="1941" y="964"/>
                      <a:pt x="1939" y="974"/>
                      <a:pt x="1939" y="984"/>
                    </a:cubicBezTo>
                    <a:cubicBezTo>
                      <a:pt x="1939" y="1493"/>
                      <a:pt x="1531" y="1908"/>
                      <a:pt x="1024" y="1919"/>
                    </a:cubicBezTo>
                    <a:cubicBezTo>
                      <a:pt x="1033" y="1786"/>
                      <a:pt x="1065" y="1653"/>
                      <a:pt x="1124" y="1531"/>
                    </a:cubicBezTo>
                    <a:cubicBezTo>
                      <a:pt x="1167" y="1441"/>
                      <a:pt x="1226" y="1357"/>
                      <a:pt x="1299" y="1280"/>
                    </a:cubicBezTo>
                    <a:cubicBezTo>
                      <a:pt x="1476" y="1092"/>
                      <a:pt x="1709" y="978"/>
                      <a:pt x="1944" y="957"/>
                    </a:cubicBezTo>
                    <a:close/>
                    <a:moveTo>
                      <a:pt x="2070" y="954"/>
                    </a:moveTo>
                    <a:cubicBezTo>
                      <a:pt x="2119" y="957"/>
                      <a:pt x="2168" y="962"/>
                      <a:pt x="2217" y="973"/>
                    </a:cubicBezTo>
                    <a:cubicBezTo>
                      <a:pt x="2663" y="1077"/>
                      <a:pt x="3033" y="1504"/>
                      <a:pt x="3053" y="1934"/>
                    </a:cubicBezTo>
                    <a:cubicBezTo>
                      <a:pt x="3042" y="1926"/>
                      <a:pt x="3028" y="1920"/>
                      <a:pt x="3013" y="1920"/>
                    </a:cubicBezTo>
                    <a:cubicBezTo>
                      <a:pt x="2498" y="1920"/>
                      <a:pt x="2076" y="1501"/>
                      <a:pt x="2076" y="984"/>
                    </a:cubicBezTo>
                    <a:cubicBezTo>
                      <a:pt x="2076" y="973"/>
                      <a:pt x="2074" y="963"/>
                      <a:pt x="2070" y="954"/>
                    </a:cubicBezTo>
                    <a:close/>
                    <a:moveTo>
                      <a:pt x="2007" y="1365"/>
                    </a:moveTo>
                    <a:cubicBezTo>
                      <a:pt x="2117" y="1653"/>
                      <a:pt x="2345" y="1883"/>
                      <a:pt x="2633" y="1991"/>
                    </a:cubicBezTo>
                    <a:cubicBezTo>
                      <a:pt x="2345" y="2100"/>
                      <a:pt x="2117" y="2330"/>
                      <a:pt x="2007" y="2617"/>
                    </a:cubicBezTo>
                    <a:cubicBezTo>
                      <a:pt x="1898" y="2330"/>
                      <a:pt x="1669" y="2101"/>
                      <a:pt x="1381" y="1991"/>
                    </a:cubicBezTo>
                    <a:cubicBezTo>
                      <a:pt x="1669" y="1882"/>
                      <a:pt x="1898" y="1653"/>
                      <a:pt x="2007" y="1365"/>
                    </a:cubicBezTo>
                    <a:close/>
                    <a:moveTo>
                      <a:pt x="3049" y="2049"/>
                    </a:moveTo>
                    <a:lnTo>
                      <a:pt x="3049" y="2049"/>
                    </a:lnTo>
                    <a:cubicBezTo>
                      <a:pt x="3021" y="2492"/>
                      <a:pt x="2744" y="2845"/>
                      <a:pt x="2317" y="2959"/>
                    </a:cubicBezTo>
                    <a:cubicBezTo>
                      <a:pt x="2236" y="2983"/>
                      <a:pt x="2156" y="3001"/>
                      <a:pt x="2074" y="3010"/>
                    </a:cubicBezTo>
                    <a:cubicBezTo>
                      <a:pt x="2075" y="3006"/>
                      <a:pt x="2076" y="3002"/>
                      <a:pt x="2076" y="2996"/>
                    </a:cubicBezTo>
                    <a:cubicBezTo>
                      <a:pt x="2076" y="2481"/>
                      <a:pt x="2497" y="2060"/>
                      <a:pt x="3013" y="2060"/>
                    </a:cubicBezTo>
                    <a:cubicBezTo>
                      <a:pt x="3027" y="2060"/>
                      <a:pt x="3038" y="2055"/>
                      <a:pt x="3049" y="2049"/>
                    </a:cubicBezTo>
                    <a:close/>
                    <a:moveTo>
                      <a:pt x="1026" y="2063"/>
                    </a:moveTo>
                    <a:cubicBezTo>
                      <a:pt x="1531" y="2076"/>
                      <a:pt x="1939" y="2491"/>
                      <a:pt x="1939" y="2999"/>
                    </a:cubicBezTo>
                    <a:cubicBezTo>
                      <a:pt x="1939" y="3004"/>
                      <a:pt x="1941" y="3009"/>
                      <a:pt x="1943" y="3016"/>
                    </a:cubicBezTo>
                    <a:cubicBezTo>
                      <a:pt x="1937" y="3015"/>
                      <a:pt x="1931" y="3015"/>
                      <a:pt x="1925" y="3015"/>
                    </a:cubicBezTo>
                    <a:cubicBezTo>
                      <a:pt x="1919" y="3015"/>
                      <a:pt x="1913" y="3015"/>
                      <a:pt x="1908" y="3015"/>
                    </a:cubicBezTo>
                    <a:cubicBezTo>
                      <a:pt x="1586" y="2974"/>
                      <a:pt x="1311" y="2786"/>
                      <a:pt x="1151" y="2494"/>
                    </a:cubicBezTo>
                    <a:cubicBezTo>
                      <a:pt x="1078" y="2359"/>
                      <a:pt x="1037" y="2210"/>
                      <a:pt x="1026" y="2063"/>
                    </a:cubicBezTo>
                    <a:close/>
                    <a:moveTo>
                      <a:pt x="2027" y="814"/>
                    </a:moveTo>
                    <a:cubicBezTo>
                      <a:pt x="1727" y="814"/>
                      <a:pt x="1424" y="947"/>
                      <a:pt x="1198" y="1186"/>
                    </a:cubicBezTo>
                    <a:cubicBezTo>
                      <a:pt x="1117" y="1272"/>
                      <a:pt x="1050" y="1369"/>
                      <a:pt x="999" y="1472"/>
                    </a:cubicBezTo>
                    <a:cubicBezTo>
                      <a:pt x="834" y="1815"/>
                      <a:pt x="845" y="2223"/>
                      <a:pt x="1029" y="2562"/>
                    </a:cubicBezTo>
                    <a:cubicBezTo>
                      <a:pt x="1210" y="2894"/>
                      <a:pt x="1525" y="3109"/>
                      <a:pt x="1889" y="3154"/>
                    </a:cubicBezTo>
                    <a:cubicBezTo>
                      <a:pt x="1920" y="3157"/>
                      <a:pt x="1951" y="3159"/>
                      <a:pt x="1981" y="3159"/>
                    </a:cubicBezTo>
                    <a:cubicBezTo>
                      <a:pt x="2112" y="3159"/>
                      <a:pt x="2236" y="3128"/>
                      <a:pt x="2354" y="3096"/>
                    </a:cubicBezTo>
                    <a:cubicBezTo>
                      <a:pt x="2873" y="2954"/>
                      <a:pt x="3204" y="2507"/>
                      <a:pt x="3191" y="1954"/>
                    </a:cubicBezTo>
                    <a:cubicBezTo>
                      <a:pt x="3182" y="1456"/>
                      <a:pt x="2760" y="958"/>
                      <a:pt x="2249" y="839"/>
                    </a:cubicBezTo>
                    <a:cubicBezTo>
                      <a:pt x="2176" y="822"/>
                      <a:pt x="2101" y="814"/>
                      <a:pt x="2027" y="814"/>
                    </a:cubicBezTo>
                    <a:close/>
                    <a:moveTo>
                      <a:pt x="2017" y="143"/>
                    </a:moveTo>
                    <a:cubicBezTo>
                      <a:pt x="2133" y="143"/>
                      <a:pt x="2248" y="156"/>
                      <a:pt x="2361" y="180"/>
                    </a:cubicBezTo>
                    <a:cubicBezTo>
                      <a:pt x="3167" y="367"/>
                      <a:pt x="3836" y="1153"/>
                      <a:pt x="3852" y="1931"/>
                    </a:cubicBezTo>
                    <a:cubicBezTo>
                      <a:pt x="3869" y="2798"/>
                      <a:pt x="3354" y="3502"/>
                      <a:pt x="2536" y="3724"/>
                    </a:cubicBezTo>
                    <a:cubicBezTo>
                      <a:pt x="2336" y="3778"/>
                      <a:pt x="2141" y="3826"/>
                      <a:pt x="1940" y="3826"/>
                    </a:cubicBezTo>
                    <a:cubicBezTo>
                      <a:pt x="1895" y="3826"/>
                      <a:pt x="1850" y="3823"/>
                      <a:pt x="1804" y="3818"/>
                    </a:cubicBezTo>
                    <a:cubicBezTo>
                      <a:pt x="1230" y="3748"/>
                      <a:pt x="738" y="3411"/>
                      <a:pt x="455" y="2892"/>
                    </a:cubicBezTo>
                    <a:cubicBezTo>
                      <a:pt x="162" y="2357"/>
                      <a:pt x="145" y="1715"/>
                      <a:pt x="406" y="1176"/>
                    </a:cubicBezTo>
                    <a:cubicBezTo>
                      <a:pt x="484" y="1015"/>
                      <a:pt x="590" y="863"/>
                      <a:pt x="718" y="727"/>
                    </a:cubicBezTo>
                    <a:cubicBezTo>
                      <a:pt x="1074" y="351"/>
                      <a:pt x="1548" y="143"/>
                      <a:pt x="2017" y="143"/>
                    </a:cubicBezTo>
                    <a:close/>
                    <a:moveTo>
                      <a:pt x="2018" y="1"/>
                    </a:moveTo>
                    <a:cubicBezTo>
                      <a:pt x="1513" y="1"/>
                      <a:pt x="1000" y="225"/>
                      <a:pt x="618" y="630"/>
                    </a:cubicBezTo>
                    <a:cubicBezTo>
                      <a:pt x="479" y="776"/>
                      <a:pt x="365" y="939"/>
                      <a:pt x="281" y="1114"/>
                    </a:cubicBezTo>
                    <a:cubicBezTo>
                      <a:pt x="0" y="1695"/>
                      <a:pt x="19" y="2383"/>
                      <a:pt x="333" y="2958"/>
                    </a:cubicBezTo>
                    <a:cubicBezTo>
                      <a:pt x="638" y="3518"/>
                      <a:pt x="1167" y="3882"/>
                      <a:pt x="1787" y="3957"/>
                    </a:cubicBezTo>
                    <a:cubicBezTo>
                      <a:pt x="1839" y="3963"/>
                      <a:pt x="1889" y="3967"/>
                      <a:pt x="1941" y="3967"/>
                    </a:cubicBezTo>
                    <a:cubicBezTo>
                      <a:pt x="2160" y="3967"/>
                      <a:pt x="2372" y="3914"/>
                      <a:pt x="2575" y="3856"/>
                    </a:cubicBezTo>
                    <a:cubicBezTo>
                      <a:pt x="3455" y="3617"/>
                      <a:pt x="4011" y="2861"/>
                      <a:pt x="3992" y="1927"/>
                    </a:cubicBezTo>
                    <a:cubicBezTo>
                      <a:pt x="3975" y="1089"/>
                      <a:pt x="3258" y="244"/>
                      <a:pt x="2393" y="43"/>
                    </a:cubicBezTo>
                    <a:cubicBezTo>
                      <a:pt x="2270" y="15"/>
                      <a:pt x="2144" y="1"/>
                      <a:pt x="20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7270825" y="2356225"/>
                <a:ext cx="2794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804" extrusionOk="0">
                    <a:moveTo>
                      <a:pt x="401" y="1"/>
                    </a:moveTo>
                    <a:cubicBezTo>
                      <a:pt x="401" y="222"/>
                      <a:pt x="221" y="402"/>
                      <a:pt x="0" y="402"/>
                    </a:cubicBezTo>
                    <a:cubicBezTo>
                      <a:pt x="221" y="402"/>
                      <a:pt x="401" y="581"/>
                      <a:pt x="401" y="803"/>
                    </a:cubicBezTo>
                    <a:cubicBezTo>
                      <a:pt x="401" y="583"/>
                      <a:pt x="580" y="402"/>
                      <a:pt x="802" y="402"/>
                    </a:cubicBezTo>
                    <a:cubicBezTo>
                      <a:pt x="580" y="402"/>
                      <a:pt x="401" y="222"/>
                      <a:pt x="401" y="1"/>
                    </a:cubicBezTo>
                    <a:close/>
                    <a:moveTo>
                      <a:pt x="2476" y="1"/>
                    </a:moveTo>
                    <a:cubicBezTo>
                      <a:pt x="2476" y="222"/>
                      <a:pt x="2296" y="402"/>
                      <a:pt x="2075" y="402"/>
                    </a:cubicBezTo>
                    <a:cubicBezTo>
                      <a:pt x="2296" y="402"/>
                      <a:pt x="2476" y="581"/>
                      <a:pt x="2476" y="803"/>
                    </a:cubicBezTo>
                    <a:cubicBezTo>
                      <a:pt x="2476" y="583"/>
                      <a:pt x="2655" y="402"/>
                      <a:pt x="2877" y="402"/>
                    </a:cubicBezTo>
                    <a:cubicBezTo>
                      <a:pt x="2655" y="402"/>
                      <a:pt x="2476" y="222"/>
                      <a:pt x="2476" y="1"/>
                    </a:cubicBezTo>
                    <a:close/>
                    <a:moveTo>
                      <a:pt x="4551" y="1"/>
                    </a:moveTo>
                    <a:cubicBezTo>
                      <a:pt x="4551" y="222"/>
                      <a:pt x="4371" y="402"/>
                      <a:pt x="4150" y="402"/>
                    </a:cubicBezTo>
                    <a:cubicBezTo>
                      <a:pt x="4371" y="402"/>
                      <a:pt x="4551" y="581"/>
                      <a:pt x="4551" y="803"/>
                    </a:cubicBezTo>
                    <a:cubicBezTo>
                      <a:pt x="4551" y="583"/>
                      <a:pt x="4730" y="402"/>
                      <a:pt x="4952" y="402"/>
                    </a:cubicBezTo>
                    <a:cubicBezTo>
                      <a:pt x="4730" y="402"/>
                      <a:pt x="4551" y="222"/>
                      <a:pt x="4551" y="1"/>
                    </a:cubicBezTo>
                    <a:close/>
                    <a:moveTo>
                      <a:pt x="6626" y="1"/>
                    </a:moveTo>
                    <a:cubicBezTo>
                      <a:pt x="6626" y="222"/>
                      <a:pt x="6446" y="402"/>
                      <a:pt x="6225" y="402"/>
                    </a:cubicBezTo>
                    <a:cubicBezTo>
                      <a:pt x="6446" y="402"/>
                      <a:pt x="6626" y="581"/>
                      <a:pt x="6626" y="803"/>
                    </a:cubicBezTo>
                    <a:cubicBezTo>
                      <a:pt x="6626" y="583"/>
                      <a:pt x="6805" y="402"/>
                      <a:pt x="7027" y="402"/>
                    </a:cubicBezTo>
                    <a:cubicBezTo>
                      <a:pt x="6805" y="402"/>
                      <a:pt x="6626" y="222"/>
                      <a:pt x="6626" y="1"/>
                    </a:cubicBezTo>
                    <a:close/>
                    <a:moveTo>
                      <a:pt x="8701" y="1"/>
                    </a:moveTo>
                    <a:cubicBezTo>
                      <a:pt x="8701" y="222"/>
                      <a:pt x="8521" y="402"/>
                      <a:pt x="8300" y="402"/>
                    </a:cubicBezTo>
                    <a:cubicBezTo>
                      <a:pt x="8521" y="402"/>
                      <a:pt x="8701" y="581"/>
                      <a:pt x="8701" y="803"/>
                    </a:cubicBezTo>
                    <a:cubicBezTo>
                      <a:pt x="8701" y="583"/>
                      <a:pt x="8880" y="402"/>
                      <a:pt x="9102" y="402"/>
                    </a:cubicBezTo>
                    <a:cubicBezTo>
                      <a:pt x="8880" y="402"/>
                      <a:pt x="8701" y="222"/>
                      <a:pt x="8701" y="1"/>
                    </a:cubicBezTo>
                    <a:close/>
                    <a:moveTo>
                      <a:pt x="10776" y="1"/>
                    </a:moveTo>
                    <a:cubicBezTo>
                      <a:pt x="10776" y="222"/>
                      <a:pt x="10596" y="402"/>
                      <a:pt x="10375" y="402"/>
                    </a:cubicBezTo>
                    <a:cubicBezTo>
                      <a:pt x="10596" y="402"/>
                      <a:pt x="10776" y="581"/>
                      <a:pt x="10776" y="803"/>
                    </a:cubicBezTo>
                    <a:cubicBezTo>
                      <a:pt x="10776" y="583"/>
                      <a:pt x="10955" y="402"/>
                      <a:pt x="11177" y="402"/>
                    </a:cubicBezTo>
                    <a:cubicBezTo>
                      <a:pt x="10955" y="402"/>
                      <a:pt x="10776" y="222"/>
                      <a:pt x="107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0" name="Google Shape;280;p6"/>
            <p:cNvGrpSpPr/>
            <p:nvPr/>
          </p:nvGrpSpPr>
          <p:grpSpPr>
            <a:xfrm rot="10800000">
              <a:off x="8645425" y="4608741"/>
              <a:ext cx="2078795" cy="306152"/>
              <a:chOff x="5178325" y="1049075"/>
              <a:chExt cx="928075" cy="136675"/>
            </a:xfrm>
          </p:grpSpPr>
          <p:sp>
            <p:nvSpPr>
              <p:cNvPr id="281" name="Google Shape;281;p6"/>
              <p:cNvSpPr/>
              <p:nvPr/>
            </p:nvSpPr>
            <p:spPr>
              <a:xfrm>
                <a:off x="5178325" y="1049075"/>
                <a:ext cx="92807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7123" h="5467" extrusionOk="0">
                    <a:moveTo>
                      <a:pt x="0" y="1"/>
                    </a:moveTo>
                    <a:lnTo>
                      <a:pt x="0" y="5466"/>
                    </a:lnTo>
                    <a:lnTo>
                      <a:pt x="37122" y="5466"/>
                    </a:lnTo>
                    <a:lnTo>
                      <a:pt x="37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342300" y="1076050"/>
                <a:ext cx="76350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307" extrusionOk="0">
                    <a:moveTo>
                      <a:pt x="298" y="1"/>
                    </a:moveTo>
                    <a:cubicBezTo>
                      <a:pt x="134" y="1"/>
                      <a:pt x="0" y="135"/>
                      <a:pt x="0" y="299"/>
                    </a:cubicBezTo>
                    <a:cubicBezTo>
                      <a:pt x="0" y="464"/>
                      <a:pt x="134" y="598"/>
                      <a:pt x="298" y="598"/>
                    </a:cubicBezTo>
                    <a:lnTo>
                      <a:pt x="2756" y="598"/>
                    </a:lnTo>
                    <a:cubicBezTo>
                      <a:pt x="2920" y="598"/>
                      <a:pt x="3054" y="464"/>
                      <a:pt x="3054" y="299"/>
                    </a:cubicBezTo>
                    <a:cubicBezTo>
                      <a:pt x="3054" y="135"/>
                      <a:pt x="2920" y="1"/>
                      <a:pt x="2756" y="1"/>
                    </a:cubicBezTo>
                    <a:close/>
                    <a:moveTo>
                      <a:pt x="298" y="1357"/>
                    </a:moveTo>
                    <a:cubicBezTo>
                      <a:pt x="134" y="1357"/>
                      <a:pt x="0" y="1491"/>
                      <a:pt x="0" y="1654"/>
                    </a:cubicBezTo>
                    <a:cubicBezTo>
                      <a:pt x="0" y="1819"/>
                      <a:pt x="134" y="1953"/>
                      <a:pt x="298" y="1953"/>
                    </a:cubicBezTo>
                    <a:lnTo>
                      <a:pt x="2756" y="1953"/>
                    </a:lnTo>
                    <a:cubicBezTo>
                      <a:pt x="2920" y="1952"/>
                      <a:pt x="3054" y="1819"/>
                      <a:pt x="3054" y="1654"/>
                    </a:cubicBezTo>
                    <a:cubicBezTo>
                      <a:pt x="3054" y="1491"/>
                      <a:pt x="2920" y="1357"/>
                      <a:pt x="2756" y="1357"/>
                    </a:cubicBezTo>
                    <a:close/>
                    <a:moveTo>
                      <a:pt x="298" y="2711"/>
                    </a:moveTo>
                    <a:cubicBezTo>
                      <a:pt x="134" y="2711"/>
                      <a:pt x="0" y="2845"/>
                      <a:pt x="0" y="3010"/>
                    </a:cubicBezTo>
                    <a:cubicBezTo>
                      <a:pt x="0" y="3173"/>
                      <a:pt x="134" y="3307"/>
                      <a:pt x="298" y="3307"/>
                    </a:cubicBezTo>
                    <a:lnTo>
                      <a:pt x="2756" y="3307"/>
                    </a:lnTo>
                    <a:cubicBezTo>
                      <a:pt x="2920" y="3307"/>
                      <a:pt x="3054" y="3173"/>
                      <a:pt x="3054" y="3010"/>
                    </a:cubicBezTo>
                    <a:cubicBezTo>
                      <a:pt x="3054" y="2845"/>
                      <a:pt x="2920" y="2711"/>
                      <a:pt x="2756" y="27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5478375" y="1071800"/>
                <a:ext cx="489975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19599" h="3649" extrusionOk="0">
                    <a:moveTo>
                      <a:pt x="86" y="1"/>
                    </a:moveTo>
                    <a:cubicBezTo>
                      <a:pt x="39" y="1"/>
                      <a:pt x="0" y="38"/>
                      <a:pt x="0" y="86"/>
                    </a:cubicBezTo>
                    <a:lnTo>
                      <a:pt x="0" y="3563"/>
                    </a:lnTo>
                    <a:cubicBezTo>
                      <a:pt x="0" y="3610"/>
                      <a:pt x="38" y="3648"/>
                      <a:pt x="86" y="3648"/>
                    </a:cubicBezTo>
                    <a:lnTo>
                      <a:pt x="19513" y="3648"/>
                    </a:lnTo>
                    <a:cubicBezTo>
                      <a:pt x="19560" y="3648"/>
                      <a:pt x="19599" y="3611"/>
                      <a:pt x="19599" y="3563"/>
                    </a:cubicBezTo>
                    <a:lnTo>
                      <a:pt x="19599" y="86"/>
                    </a:lnTo>
                    <a:cubicBezTo>
                      <a:pt x="19598" y="38"/>
                      <a:pt x="19560" y="1"/>
                      <a:pt x="195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5196125" y="1061025"/>
                <a:ext cx="9470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512" extrusionOk="0">
                    <a:moveTo>
                      <a:pt x="1788" y="671"/>
                    </a:moveTo>
                    <a:cubicBezTo>
                      <a:pt x="1793" y="671"/>
                      <a:pt x="1798" y="671"/>
                      <a:pt x="1803" y="671"/>
                    </a:cubicBezTo>
                    <a:cubicBezTo>
                      <a:pt x="1893" y="682"/>
                      <a:pt x="1972" y="737"/>
                      <a:pt x="2016" y="820"/>
                    </a:cubicBezTo>
                    <a:cubicBezTo>
                      <a:pt x="2060" y="902"/>
                      <a:pt x="2060" y="1001"/>
                      <a:pt x="2015" y="1084"/>
                    </a:cubicBezTo>
                    <a:cubicBezTo>
                      <a:pt x="1985" y="1141"/>
                      <a:pt x="1946" y="1175"/>
                      <a:pt x="1899" y="1188"/>
                    </a:cubicBezTo>
                    <a:cubicBezTo>
                      <a:pt x="1886" y="1192"/>
                      <a:pt x="1872" y="1193"/>
                      <a:pt x="1857" y="1193"/>
                    </a:cubicBezTo>
                    <a:cubicBezTo>
                      <a:pt x="1809" y="1193"/>
                      <a:pt x="1754" y="1175"/>
                      <a:pt x="1699" y="1141"/>
                    </a:cubicBezTo>
                    <a:cubicBezTo>
                      <a:pt x="1624" y="1094"/>
                      <a:pt x="1582" y="1006"/>
                      <a:pt x="1585" y="905"/>
                    </a:cubicBezTo>
                    <a:cubicBezTo>
                      <a:pt x="1589" y="809"/>
                      <a:pt x="1635" y="725"/>
                      <a:pt x="1700" y="691"/>
                    </a:cubicBezTo>
                    <a:cubicBezTo>
                      <a:pt x="1727" y="677"/>
                      <a:pt x="1756" y="671"/>
                      <a:pt x="1788" y="671"/>
                    </a:cubicBezTo>
                    <a:close/>
                    <a:moveTo>
                      <a:pt x="1780" y="533"/>
                    </a:moveTo>
                    <a:cubicBezTo>
                      <a:pt x="1728" y="533"/>
                      <a:pt x="1680" y="545"/>
                      <a:pt x="1636" y="569"/>
                    </a:cubicBezTo>
                    <a:cubicBezTo>
                      <a:pt x="1525" y="628"/>
                      <a:pt x="1453" y="755"/>
                      <a:pt x="1448" y="900"/>
                    </a:cubicBezTo>
                    <a:cubicBezTo>
                      <a:pt x="1441" y="1051"/>
                      <a:pt x="1509" y="1186"/>
                      <a:pt x="1626" y="1260"/>
                    </a:cubicBezTo>
                    <a:cubicBezTo>
                      <a:pt x="1702" y="1308"/>
                      <a:pt x="1783" y="1334"/>
                      <a:pt x="1858" y="1334"/>
                    </a:cubicBezTo>
                    <a:cubicBezTo>
                      <a:pt x="1884" y="1334"/>
                      <a:pt x="1911" y="1330"/>
                      <a:pt x="1937" y="1324"/>
                    </a:cubicBezTo>
                    <a:cubicBezTo>
                      <a:pt x="2021" y="1301"/>
                      <a:pt x="2091" y="1242"/>
                      <a:pt x="2139" y="1152"/>
                    </a:cubicBezTo>
                    <a:cubicBezTo>
                      <a:pt x="2205" y="1025"/>
                      <a:pt x="2205" y="881"/>
                      <a:pt x="2140" y="757"/>
                    </a:cubicBezTo>
                    <a:cubicBezTo>
                      <a:pt x="2076" y="634"/>
                      <a:pt x="1957" y="552"/>
                      <a:pt x="1822" y="536"/>
                    </a:cubicBezTo>
                    <a:cubicBezTo>
                      <a:pt x="1808" y="534"/>
                      <a:pt x="1794" y="533"/>
                      <a:pt x="1780" y="533"/>
                    </a:cubicBezTo>
                    <a:close/>
                    <a:moveTo>
                      <a:pt x="1758" y="1697"/>
                    </a:moveTo>
                    <a:cubicBezTo>
                      <a:pt x="1837" y="1697"/>
                      <a:pt x="1917" y="1712"/>
                      <a:pt x="1991" y="1737"/>
                    </a:cubicBezTo>
                    <a:cubicBezTo>
                      <a:pt x="2127" y="1783"/>
                      <a:pt x="2240" y="1889"/>
                      <a:pt x="2310" y="2035"/>
                    </a:cubicBezTo>
                    <a:cubicBezTo>
                      <a:pt x="2390" y="2206"/>
                      <a:pt x="2401" y="2410"/>
                      <a:pt x="2337" y="2581"/>
                    </a:cubicBezTo>
                    <a:cubicBezTo>
                      <a:pt x="2278" y="2737"/>
                      <a:pt x="2141" y="2825"/>
                      <a:pt x="1931" y="2842"/>
                    </a:cubicBezTo>
                    <a:cubicBezTo>
                      <a:pt x="1913" y="2843"/>
                      <a:pt x="1896" y="2844"/>
                      <a:pt x="1878" y="2844"/>
                    </a:cubicBezTo>
                    <a:cubicBezTo>
                      <a:pt x="1654" y="2844"/>
                      <a:pt x="1465" y="2735"/>
                      <a:pt x="1326" y="2525"/>
                    </a:cubicBezTo>
                    <a:cubicBezTo>
                      <a:pt x="1291" y="2468"/>
                      <a:pt x="1255" y="2411"/>
                      <a:pt x="1256" y="2258"/>
                    </a:cubicBezTo>
                    <a:cubicBezTo>
                      <a:pt x="1256" y="2146"/>
                      <a:pt x="1264" y="2066"/>
                      <a:pt x="1303" y="1983"/>
                    </a:cubicBezTo>
                    <a:cubicBezTo>
                      <a:pt x="1401" y="1773"/>
                      <a:pt x="1578" y="1697"/>
                      <a:pt x="1758" y="1697"/>
                    </a:cubicBezTo>
                    <a:close/>
                    <a:moveTo>
                      <a:pt x="1756" y="1558"/>
                    </a:moveTo>
                    <a:cubicBezTo>
                      <a:pt x="1499" y="1558"/>
                      <a:pt x="1285" y="1688"/>
                      <a:pt x="1174" y="1924"/>
                    </a:cubicBezTo>
                    <a:cubicBezTo>
                      <a:pt x="1121" y="2042"/>
                      <a:pt x="1116" y="2153"/>
                      <a:pt x="1116" y="2258"/>
                    </a:cubicBezTo>
                    <a:cubicBezTo>
                      <a:pt x="1116" y="2436"/>
                      <a:pt x="1157" y="2518"/>
                      <a:pt x="1208" y="2598"/>
                    </a:cubicBezTo>
                    <a:lnTo>
                      <a:pt x="1209" y="2600"/>
                    </a:lnTo>
                    <a:cubicBezTo>
                      <a:pt x="1373" y="2848"/>
                      <a:pt x="1606" y="2982"/>
                      <a:pt x="1876" y="2982"/>
                    </a:cubicBezTo>
                    <a:cubicBezTo>
                      <a:pt x="1897" y="2982"/>
                      <a:pt x="1920" y="2982"/>
                      <a:pt x="1943" y="2980"/>
                    </a:cubicBezTo>
                    <a:cubicBezTo>
                      <a:pt x="2206" y="2958"/>
                      <a:pt x="2388" y="2836"/>
                      <a:pt x="2466" y="2629"/>
                    </a:cubicBezTo>
                    <a:cubicBezTo>
                      <a:pt x="2543" y="2420"/>
                      <a:pt x="2532" y="2183"/>
                      <a:pt x="2434" y="1975"/>
                    </a:cubicBezTo>
                    <a:cubicBezTo>
                      <a:pt x="2347" y="1793"/>
                      <a:pt x="2205" y="1662"/>
                      <a:pt x="2034" y="1605"/>
                    </a:cubicBezTo>
                    <a:cubicBezTo>
                      <a:pt x="1938" y="1573"/>
                      <a:pt x="1844" y="1558"/>
                      <a:pt x="1756" y="1558"/>
                    </a:cubicBezTo>
                    <a:close/>
                    <a:moveTo>
                      <a:pt x="1856" y="3308"/>
                    </a:moveTo>
                    <a:cubicBezTo>
                      <a:pt x="1872" y="3308"/>
                      <a:pt x="1887" y="3309"/>
                      <a:pt x="1900" y="3312"/>
                    </a:cubicBezTo>
                    <a:cubicBezTo>
                      <a:pt x="1947" y="3324"/>
                      <a:pt x="1986" y="3358"/>
                      <a:pt x="2016" y="3415"/>
                    </a:cubicBezTo>
                    <a:cubicBezTo>
                      <a:pt x="2061" y="3500"/>
                      <a:pt x="2061" y="3597"/>
                      <a:pt x="2017" y="3679"/>
                    </a:cubicBezTo>
                    <a:cubicBezTo>
                      <a:pt x="1973" y="3763"/>
                      <a:pt x="1894" y="3817"/>
                      <a:pt x="1804" y="3828"/>
                    </a:cubicBezTo>
                    <a:cubicBezTo>
                      <a:pt x="1795" y="3829"/>
                      <a:pt x="1786" y="3830"/>
                      <a:pt x="1778" y="3830"/>
                    </a:cubicBezTo>
                    <a:cubicBezTo>
                      <a:pt x="1750" y="3830"/>
                      <a:pt x="1724" y="3823"/>
                      <a:pt x="1700" y="3811"/>
                    </a:cubicBezTo>
                    <a:cubicBezTo>
                      <a:pt x="1633" y="3775"/>
                      <a:pt x="1589" y="3692"/>
                      <a:pt x="1585" y="3597"/>
                    </a:cubicBezTo>
                    <a:cubicBezTo>
                      <a:pt x="1582" y="3496"/>
                      <a:pt x="1624" y="3407"/>
                      <a:pt x="1699" y="3360"/>
                    </a:cubicBezTo>
                    <a:cubicBezTo>
                      <a:pt x="1754" y="3325"/>
                      <a:pt x="1808" y="3308"/>
                      <a:pt x="1856" y="3308"/>
                    </a:cubicBezTo>
                    <a:close/>
                    <a:moveTo>
                      <a:pt x="1857" y="3168"/>
                    </a:moveTo>
                    <a:cubicBezTo>
                      <a:pt x="1783" y="3168"/>
                      <a:pt x="1703" y="3193"/>
                      <a:pt x="1625" y="3243"/>
                    </a:cubicBezTo>
                    <a:cubicBezTo>
                      <a:pt x="1508" y="3317"/>
                      <a:pt x="1440" y="3451"/>
                      <a:pt x="1446" y="3602"/>
                    </a:cubicBezTo>
                    <a:cubicBezTo>
                      <a:pt x="1451" y="3748"/>
                      <a:pt x="1524" y="3875"/>
                      <a:pt x="1635" y="3934"/>
                    </a:cubicBezTo>
                    <a:cubicBezTo>
                      <a:pt x="1680" y="3958"/>
                      <a:pt x="1728" y="3970"/>
                      <a:pt x="1781" y="3970"/>
                    </a:cubicBezTo>
                    <a:cubicBezTo>
                      <a:pt x="1793" y="3970"/>
                      <a:pt x="1807" y="3970"/>
                      <a:pt x="1820" y="3967"/>
                    </a:cubicBezTo>
                    <a:cubicBezTo>
                      <a:pt x="1956" y="3951"/>
                      <a:pt x="2075" y="3868"/>
                      <a:pt x="2140" y="3745"/>
                    </a:cubicBezTo>
                    <a:cubicBezTo>
                      <a:pt x="2205" y="3621"/>
                      <a:pt x="2205" y="3476"/>
                      <a:pt x="2139" y="3351"/>
                    </a:cubicBezTo>
                    <a:cubicBezTo>
                      <a:pt x="2091" y="3260"/>
                      <a:pt x="2021" y="3201"/>
                      <a:pt x="1937" y="3179"/>
                    </a:cubicBezTo>
                    <a:cubicBezTo>
                      <a:pt x="1911" y="3172"/>
                      <a:pt x="1884" y="3168"/>
                      <a:pt x="1857" y="3168"/>
                    </a:cubicBezTo>
                    <a:close/>
                    <a:moveTo>
                      <a:pt x="2792" y="140"/>
                    </a:moveTo>
                    <a:cubicBezTo>
                      <a:pt x="2854" y="582"/>
                      <a:pt x="3205" y="934"/>
                      <a:pt x="3648" y="996"/>
                    </a:cubicBezTo>
                    <a:lnTo>
                      <a:pt x="3648" y="3517"/>
                    </a:lnTo>
                    <a:cubicBezTo>
                      <a:pt x="3205" y="3579"/>
                      <a:pt x="2854" y="3929"/>
                      <a:pt x="2792" y="4372"/>
                    </a:cubicBezTo>
                    <a:lnTo>
                      <a:pt x="995" y="4372"/>
                    </a:lnTo>
                    <a:cubicBezTo>
                      <a:pt x="934" y="3929"/>
                      <a:pt x="583" y="3579"/>
                      <a:pt x="140" y="3517"/>
                    </a:cubicBezTo>
                    <a:lnTo>
                      <a:pt x="140" y="996"/>
                    </a:lnTo>
                    <a:cubicBezTo>
                      <a:pt x="583" y="934"/>
                      <a:pt x="934" y="582"/>
                      <a:pt x="995" y="140"/>
                    </a:cubicBezTo>
                    <a:close/>
                    <a:moveTo>
                      <a:pt x="866" y="1"/>
                    </a:moveTo>
                    <a:cubicBezTo>
                      <a:pt x="866" y="478"/>
                      <a:pt x="478" y="865"/>
                      <a:pt x="1" y="865"/>
                    </a:cubicBezTo>
                    <a:lnTo>
                      <a:pt x="1" y="3646"/>
                    </a:lnTo>
                    <a:cubicBezTo>
                      <a:pt x="478" y="3646"/>
                      <a:pt x="866" y="4034"/>
                      <a:pt x="866" y="4511"/>
                    </a:cubicBezTo>
                    <a:lnTo>
                      <a:pt x="2922" y="4511"/>
                    </a:lnTo>
                    <a:cubicBezTo>
                      <a:pt x="2922" y="4034"/>
                      <a:pt x="3310" y="3646"/>
                      <a:pt x="3787" y="3646"/>
                    </a:cubicBezTo>
                    <a:lnTo>
                      <a:pt x="3787" y="865"/>
                    </a:lnTo>
                    <a:cubicBezTo>
                      <a:pt x="3309" y="865"/>
                      <a:pt x="2922" y="478"/>
                      <a:pt x="29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5992925" y="1061025"/>
                <a:ext cx="9470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512" extrusionOk="0">
                    <a:moveTo>
                      <a:pt x="1783" y="670"/>
                    </a:moveTo>
                    <a:cubicBezTo>
                      <a:pt x="1790" y="670"/>
                      <a:pt x="1796" y="671"/>
                      <a:pt x="1803" y="671"/>
                    </a:cubicBezTo>
                    <a:cubicBezTo>
                      <a:pt x="1893" y="682"/>
                      <a:pt x="1971" y="737"/>
                      <a:pt x="2016" y="820"/>
                    </a:cubicBezTo>
                    <a:cubicBezTo>
                      <a:pt x="2060" y="902"/>
                      <a:pt x="2060" y="1001"/>
                      <a:pt x="2014" y="1084"/>
                    </a:cubicBezTo>
                    <a:cubicBezTo>
                      <a:pt x="1985" y="1141"/>
                      <a:pt x="1947" y="1175"/>
                      <a:pt x="1899" y="1188"/>
                    </a:cubicBezTo>
                    <a:cubicBezTo>
                      <a:pt x="1886" y="1192"/>
                      <a:pt x="1872" y="1193"/>
                      <a:pt x="1857" y="1193"/>
                    </a:cubicBezTo>
                    <a:cubicBezTo>
                      <a:pt x="1809" y="1193"/>
                      <a:pt x="1754" y="1175"/>
                      <a:pt x="1698" y="1141"/>
                    </a:cubicBezTo>
                    <a:cubicBezTo>
                      <a:pt x="1624" y="1094"/>
                      <a:pt x="1581" y="1006"/>
                      <a:pt x="1585" y="905"/>
                    </a:cubicBezTo>
                    <a:cubicBezTo>
                      <a:pt x="1589" y="809"/>
                      <a:pt x="1634" y="725"/>
                      <a:pt x="1701" y="691"/>
                    </a:cubicBezTo>
                    <a:cubicBezTo>
                      <a:pt x="1727" y="678"/>
                      <a:pt x="1754" y="670"/>
                      <a:pt x="1783" y="670"/>
                    </a:cubicBezTo>
                    <a:close/>
                    <a:moveTo>
                      <a:pt x="1780" y="533"/>
                    </a:moveTo>
                    <a:cubicBezTo>
                      <a:pt x="1729" y="533"/>
                      <a:pt x="1680" y="545"/>
                      <a:pt x="1636" y="569"/>
                    </a:cubicBezTo>
                    <a:cubicBezTo>
                      <a:pt x="1525" y="628"/>
                      <a:pt x="1452" y="755"/>
                      <a:pt x="1447" y="900"/>
                    </a:cubicBezTo>
                    <a:cubicBezTo>
                      <a:pt x="1442" y="1051"/>
                      <a:pt x="1509" y="1186"/>
                      <a:pt x="1627" y="1260"/>
                    </a:cubicBezTo>
                    <a:cubicBezTo>
                      <a:pt x="1703" y="1308"/>
                      <a:pt x="1783" y="1334"/>
                      <a:pt x="1858" y="1334"/>
                    </a:cubicBezTo>
                    <a:cubicBezTo>
                      <a:pt x="1886" y="1334"/>
                      <a:pt x="1912" y="1330"/>
                      <a:pt x="1937" y="1324"/>
                    </a:cubicBezTo>
                    <a:cubicBezTo>
                      <a:pt x="2021" y="1301"/>
                      <a:pt x="2090" y="1242"/>
                      <a:pt x="2138" y="1152"/>
                    </a:cubicBezTo>
                    <a:cubicBezTo>
                      <a:pt x="2205" y="1025"/>
                      <a:pt x="2205" y="881"/>
                      <a:pt x="2140" y="757"/>
                    </a:cubicBezTo>
                    <a:cubicBezTo>
                      <a:pt x="2076" y="634"/>
                      <a:pt x="1957" y="552"/>
                      <a:pt x="1821" y="536"/>
                    </a:cubicBezTo>
                    <a:cubicBezTo>
                      <a:pt x="1807" y="534"/>
                      <a:pt x="1793" y="533"/>
                      <a:pt x="1780" y="533"/>
                    </a:cubicBezTo>
                    <a:close/>
                    <a:moveTo>
                      <a:pt x="1759" y="1697"/>
                    </a:moveTo>
                    <a:cubicBezTo>
                      <a:pt x="1839" y="1697"/>
                      <a:pt x="1919" y="1712"/>
                      <a:pt x="1993" y="1737"/>
                    </a:cubicBezTo>
                    <a:cubicBezTo>
                      <a:pt x="2127" y="1783"/>
                      <a:pt x="2242" y="1889"/>
                      <a:pt x="2311" y="2035"/>
                    </a:cubicBezTo>
                    <a:cubicBezTo>
                      <a:pt x="2391" y="2206"/>
                      <a:pt x="2402" y="2410"/>
                      <a:pt x="2338" y="2581"/>
                    </a:cubicBezTo>
                    <a:cubicBezTo>
                      <a:pt x="2279" y="2736"/>
                      <a:pt x="2142" y="2825"/>
                      <a:pt x="1933" y="2842"/>
                    </a:cubicBezTo>
                    <a:cubicBezTo>
                      <a:pt x="1915" y="2843"/>
                      <a:pt x="1897" y="2844"/>
                      <a:pt x="1880" y="2844"/>
                    </a:cubicBezTo>
                    <a:cubicBezTo>
                      <a:pt x="1656" y="2844"/>
                      <a:pt x="1466" y="2735"/>
                      <a:pt x="1327" y="2525"/>
                    </a:cubicBezTo>
                    <a:cubicBezTo>
                      <a:pt x="1292" y="2468"/>
                      <a:pt x="1256" y="2411"/>
                      <a:pt x="1258" y="2258"/>
                    </a:cubicBezTo>
                    <a:cubicBezTo>
                      <a:pt x="1258" y="2146"/>
                      <a:pt x="1265" y="2066"/>
                      <a:pt x="1305" y="1983"/>
                    </a:cubicBezTo>
                    <a:cubicBezTo>
                      <a:pt x="1403" y="1773"/>
                      <a:pt x="1580" y="1697"/>
                      <a:pt x="1759" y="1697"/>
                    </a:cubicBezTo>
                    <a:close/>
                    <a:moveTo>
                      <a:pt x="1756" y="1558"/>
                    </a:moveTo>
                    <a:cubicBezTo>
                      <a:pt x="1500" y="1558"/>
                      <a:pt x="1285" y="1688"/>
                      <a:pt x="1174" y="1924"/>
                    </a:cubicBezTo>
                    <a:cubicBezTo>
                      <a:pt x="1120" y="2042"/>
                      <a:pt x="1115" y="2153"/>
                      <a:pt x="1115" y="2258"/>
                    </a:cubicBezTo>
                    <a:cubicBezTo>
                      <a:pt x="1115" y="2436"/>
                      <a:pt x="1157" y="2518"/>
                      <a:pt x="1209" y="2598"/>
                    </a:cubicBezTo>
                    <a:lnTo>
                      <a:pt x="1210" y="2600"/>
                    </a:lnTo>
                    <a:cubicBezTo>
                      <a:pt x="1372" y="2848"/>
                      <a:pt x="1606" y="2982"/>
                      <a:pt x="1875" y="2982"/>
                    </a:cubicBezTo>
                    <a:cubicBezTo>
                      <a:pt x="1897" y="2982"/>
                      <a:pt x="1921" y="2982"/>
                      <a:pt x="1943" y="2980"/>
                    </a:cubicBezTo>
                    <a:cubicBezTo>
                      <a:pt x="2206" y="2958"/>
                      <a:pt x="2388" y="2836"/>
                      <a:pt x="2466" y="2629"/>
                    </a:cubicBezTo>
                    <a:cubicBezTo>
                      <a:pt x="2543" y="2420"/>
                      <a:pt x="2533" y="2183"/>
                      <a:pt x="2434" y="1975"/>
                    </a:cubicBezTo>
                    <a:cubicBezTo>
                      <a:pt x="2348" y="1793"/>
                      <a:pt x="2205" y="1662"/>
                      <a:pt x="2034" y="1605"/>
                    </a:cubicBezTo>
                    <a:cubicBezTo>
                      <a:pt x="1938" y="1573"/>
                      <a:pt x="1845" y="1558"/>
                      <a:pt x="1756" y="1558"/>
                    </a:cubicBezTo>
                    <a:close/>
                    <a:moveTo>
                      <a:pt x="1858" y="3308"/>
                    </a:moveTo>
                    <a:cubicBezTo>
                      <a:pt x="1873" y="3308"/>
                      <a:pt x="1888" y="3309"/>
                      <a:pt x="1903" y="3312"/>
                    </a:cubicBezTo>
                    <a:cubicBezTo>
                      <a:pt x="1950" y="3324"/>
                      <a:pt x="1988" y="3358"/>
                      <a:pt x="2018" y="3415"/>
                    </a:cubicBezTo>
                    <a:cubicBezTo>
                      <a:pt x="2063" y="3500"/>
                      <a:pt x="2063" y="3597"/>
                      <a:pt x="2019" y="3679"/>
                    </a:cubicBezTo>
                    <a:cubicBezTo>
                      <a:pt x="1975" y="3763"/>
                      <a:pt x="1896" y="3817"/>
                      <a:pt x="1807" y="3828"/>
                    </a:cubicBezTo>
                    <a:cubicBezTo>
                      <a:pt x="1798" y="3829"/>
                      <a:pt x="1789" y="3830"/>
                      <a:pt x="1780" y="3830"/>
                    </a:cubicBezTo>
                    <a:cubicBezTo>
                      <a:pt x="1751" y="3830"/>
                      <a:pt x="1725" y="3823"/>
                      <a:pt x="1702" y="3811"/>
                    </a:cubicBezTo>
                    <a:cubicBezTo>
                      <a:pt x="1634" y="3775"/>
                      <a:pt x="1590" y="3692"/>
                      <a:pt x="1586" y="3597"/>
                    </a:cubicBezTo>
                    <a:cubicBezTo>
                      <a:pt x="1583" y="3496"/>
                      <a:pt x="1626" y="3407"/>
                      <a:pt x="1701" y="3360"/>
                    </a:cubicBezTo>
                    <a:cubicBezTo>
                      <a:pt x="1755" y="3325"/>
                      <a:pt x="1810" y="3308"/>
                      <a:pt x="1858" y="3308"/>
                    </a:cubicBezTo>
                    <a:close/>
                    <a:moveTo>
                      <a:pt x="1857" y="3168"/>
                    </a:moveTo>
                    <a:cubicBezTo>
                      <a:pt x="1782" y="3168"/>
                      <a:pt x="1702" y="3193"/>
                      <a:pt x="1626" y="3243"/>
                    </a:cubicBezTo>
                    <a:cubicBezTo>
                      <a:pt x="1508" y="3317"/>
                      <a:pt x="1441" y="3451"/>
                      <a:pt x="1446" y="3602"/>
                    </a:cubicBezTo>
                    <a:cubicBezTo>
                      <a:pt x="1451" y="3748"/>
                      <a:pt x="1524" y="3875"/>
                      <a:pt x="1634" y="3934"/>
                    </a:cubicBezTo>
                    <a:cubicBezTo>
                      <a:pt x="1680" y="3958"/>
                      <a:pt x="1728" y="3970"/>
                      <a:pt x="1781" y="3970"/>
                    </a:cubicBezTo>
                    <a:cubicBezTo>
                      <a:pt x="1794" y="3970"/>
                      <a:pt x="1809" y="3970"/>
                      <a:pt x="1820" y="3967"/>
                    </a:cubicBezTo>
                    <a:cubicBezTo>
                      <a:pt x="1955" y="3951"/>
                      <a:pt x="2075" y="3868"/>
                      <a:pt x="2140" y="3745"/>
                    </a:cubicBezTo>
                    <a:cubicBezTo>
                      <a:pt x="2205" y="3621"/>
                      <a:pt x="2205" y="3476"/>
                      <a:pt x="2138" y="3351"/>
                    </a:cubicBezTo>
                    <a:cubicBezTo>
                      <a:pt x="2090" y="3260"/>
                      <a:pt x="2020" y="3201"/>
                      <a:pt x="1937" y="3179"/>
                    </a:cubicBezTo>
                    <a:cubicBezTo>
                      <a:pt x="1911" y="3172"/>
                      <a:pt x="1885" y="3168"/>
                      <a:pt x="1857" y="3168"/>
                    </a:cubicBezTo>
                    <a:close/>
                    <a:moveTo>
                      <a:pt x="2794" y="140"/>
                    </a:moveTo>
                    <a:cubicBezTo>
                      <a:pt x="2856" y="582"/>
                      <a:pt x="3206" y="934"/>
                      <a:pt x="3649" y="996"/>
                    </a:cubicBezTo>
                    <a:lnTo>
                      <a:pt x="3649" y="3517"/>
                    </a:lnTo>
                    <a:cubicBezTo>
                      <a:pt x="3206" y="3579"/>
                      <a:pt x="2856" y="3929"/>
                      <a:pt x="2794" y="4372"/>
                    </a:cubicBezTo>
                    <a:lnTo>
                      <a:pt x="997" y="4372"/>
                    </a:lnTo>
                    <a:cubicBezTo>
                      <a:pt x="935" y="3929"/>
                      <a:pt x="584" y="3579"/>
                      <a:pt x="141" y="3517"/>
                    </a:cubicBezTo>
                    <a:lnTo>
                      <a:pt x="141" y="996"/>
                    </a:lnTo>
                    <a:cubicBezTo>
                      <a:pt x="584" y="934"/>
                      <a:pt x="935" y="582"/>
                      <a:pt x="997" y="140"/>
                    </a:cubicBezTo>
                    <a:close/>
                    <a:moveTo>
                      <a:pt x="866" y="1"/>
                    </a:moveTo>
                    <a:cubicBezTo>
                      <a:pt x="866" y="478"/>
                      <a:pt x="478" y="865"/>
                      <a:pt x="1" y="865"/>
                    </a:cubicBezTo>
                    <a:lnTo>
                      <a:pt x="1" y="3646"/>
                    </a:lnTo>
                    <a:cubicBezTo>
                      <a:pt x="478" y="3646"/>
                      <a:pt x="866" y="4034"/>
                      <a:pt x="866" y="4511"/>
                    </a:cubicBezTo>
                    <a:lnTo>
                      <a:pt x="2922" y="4511"/>
                    </a:lnTo>
                    <a:cubicBezTo>
                      <a:pt x="2922" y="4034"/>
                      <a:pt x="3310" y="3646"/>
                      <a:pt x="3787" y="3646"/>
                    </a:cubicBezTo>
                    <a:lnTo>
                      <a:pt x="3787" y="865"/>
                    </a:lnTo>
                    <a:cubicBezTo>
                      <a:pt x="3310" y="865"/>
                      <a:pt x="2922" y="478"/>
                      <a:pt x="29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5503450" y="1085350"/>
                <a:ext cx="4325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2595" extrusionOk="0">
                    <a:moveTo>
                      <a:pt x="1632" y="1"/>
                    </a:moveTo>
                    <a:cubicBezTo>
                      <a:pt x="1238" y="1"/>
                      <a:pt x="860" y="189"/>
                      <a:pt x="632" y="640"/>
                    </a:cubicBezTo>
                    <a:cubicBezTo>
                      <a:pt x="1" y="1609"/>
                      <a:pt x="914" y="2594"/>
                      <a:pt x="1890" y="2594"/>
                    </a:cubicBezTo>
                    <a:cubicBezTo>
                      <a:pt x="1978" y="2594"/>
                      <a:pt x="2067" y="2586"/>
                      <a:pt x="2156" y="2569"/>
                    </a:cubicBezTo>
                    <a:cubicBezTo>
                      <a:pt x="2924" y="2422"/>
                      <a:pt x="3382" y="1723"/>
                      <a:pt x="3057" y="967"/>
                    </a:cubicBezTo>
                    <a:cubicBezTo>
                      <a:pt x="2812" y="396"/>
                      <a:pt x="2204" y="1"/>
                      <a:pt x="1632" y="1"/>
                    </a:cubicBezTo>
                    <a:close/>
                    <a:moveTo>
                      <a:pt x="6303" y="1"/>
                    </a:moveTo>
                    <a:cubicBezTo>
                      <a:pt x="5908" y="1"/>
                      <a:pt x="5531" y="189"/>
                      <a:pt x="5303" y="640"/>
                    </a:cubicBezTo>
                    <a:cubicBezTo>
                      <a:pt x="4674" y="1610"/>
                      <a:pt x="5585" y="2594"/>
                      <a:pt x="6561" y="2594"/>
                    </a:cubicBezTo>
                    <a:cubicBezTo>
                      <a:pt x="6649" y="2594"/>
                      <a:pt x="6738" y="2586"/>
                      <a:pt x="6826" y="2569"/>
                    </a:cubicBezTo>
                    <a:cubicBezTo>
                      <a:pt x="7595" y="2422"/>
                      <a:pt x="8053" y="1723"/>
                      <a:pt x="7729" y="967"/>
                    </a:cubicBezTo>
                    <a:cubicBezTo>
                      <a:pt x="7483" y="396"/>
                      <a:pt x="6875" y="1"/>
                      <a:pt x="6303" y="1"/>
                    </a:cubicBezTo>
                    <a:close/>
                    <a:moveTo>
                      <a:pt x="10634" y="1"/>
                    </a:moveTo>
                    <a:cubicBezTo>
                      <a:pt x="10240" y="1"/>
                      <a:pt x="9862" y="189"/>
                      <a:pt x="9634" y="640"/>
                    </a:cubicBezTo>
                    <a:cubicBezTo>
                      <a:pt x="9004" y="1610"/>
                      <a:pt x="9915" y="2594"/>
                      <a:pt x="10892" y="2594"/>
                    </a:cubicBezTo>
                    <a:cubicBezTo>
                      <a:pt x="10980" y="2594"/>
                      <a:pt x="11069" y="2586"/>
                      <a:pt x="11157" y="2569"/>
                    </a:cubicBezTo>
                    <a:cubicBezTo>
                      <a:pt x="11926" y="2422"/>
                      <a:pt x="12384" y="1723"/>
                      <a:pt x="12060" y="967"/>
                    </a:cubicBezTo>
                    <a:cubicBezTo>
                      <a:pt x="11814" y="396"/>
                      <a:pt x="11206" y="1"/>
                      <a:pt x="10634" y="1"/>
                    </a:cubicBezTo>
                    <a:close/>
                    <a:moveTo>
                      <a:pt x="15552" y="1"/>
                    </a:moveTo>
                    <a:cubicBezTo>
                      <a:pt x="15158" y="1"/>
                      <a:pt x="14781" y="189"/>
                      <a:pt x="14553" y="640"/>
                    </a:cubicBezTo>
                    <a:cubicBezTo>
                      <a:pt x="13922" y="1610"/>
                      <a:pt x="14833" y="2594"/>
                      <a:pt x="15809" y="2594"/>
                    </a:cubicBezTo>
                    <a:cubicBezTo>
                      <a:pt x="15898" y="2594"/>
                      <a:pt x="15987" y="2586"/>
                      <a:pt x="16075" y="2569"/>
                    </a:cubicBezTo>
                    <a:cubicBezTo>
                      <a:pt x="16844" y="2422"/>
                      <a:pt x="17303" y="1723"/>
                      <a:pt x="16978" y="967"/>
                    </a:cubicBezTo>
                    <a:cubicBezTo>
                      <a:pt x="16731" y="396"/>
                      <a:pt x="16123" y="1"/>
                      <a:pt x="155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7" name="Google Shape;287;p6"/>
            <p:cNvGrpSpPr/>
            <p:nvPr/>
          </p:nvGrpSpPr>
          <p:grpSpPr>
            <a:xfrm rot="5400000">
              <a:off x="9526217" y="2486036"/>
              <a:ext cx="685966" cy="2461077"/>
              <a:chOff x="2412300" y="1908900"/>
              <a:chExt cx="368225" cy="1321100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2412350" y="1908925"/>
                <a:ext cx="368150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4725" y="52843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2451200" y="2196600"/>
                <a:ext cx="290400" cy="745725"/>
              </a:xfrm>
              <a:custGeom>
                <a:avLst/>
                <a:gdLst/>
                <a:ahLst/>
                <a:cxnLst/>
                <a:rect l="l" t="t" r="r" b="b"/>
                <a:pathLst>
                  <a:path w="11616" h="29829" extrusionOk="0">
                    <a:moveTo>
                      <a:pt x="262" y="1"/>
                    </a:moveTo>
                    <a:cubicBezTo>
                      <a:pt x="262" y="145"/>
                      <a:pt x="145" y="262"/>
                      <a:pt x="1" y="262"/>
                    </a:cubicBezTo>
                    <a:lnTo>
                      <a:pt x="1" y="29567"/>
                    </a:lnTo>
                    <a:cubicBezTo>
                      <a:pt x="145" y="29567"/>
                      <a:pt x="262" y="29684"/>
                      <a:pt x="262" y="29828"/>
                    </a:cubicBezTo>
                    <a:lnTo>
                      <a:pt x="11354" y="29828"/>
                    </a:lnTo>
                    <a:cubicBezTo>
                      <a:pt x="11354" y="29685"/>
                      <a:pt x="11471" y="29567"/>
                      <a:pt x="11615" y="29567"/>
                    </a:cubicBezTo>
                    <a:lnTo>
                      <a:pt x="11615" y="262"/>
                    </a:lnTo>
                    <a:cubicBezTo>
                      <a:pt x="11471" y="262"/>
                      <a:pt x="11354" y="145"/>
                      <a:pt x="1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2482325" y="2225525"/>
                <a:ext cx="228200" cy="687850"/>
              </a:xfrm>
              <a:custGeom>
                <a:avLst/>
                <a:gdLst/>
                <a:ahLst/>
                <a:cxnLst/>
                <a:rect l="l" t="t" r="r" b="b"/>
                <a:pathLst>
                  <a:path w="9128" h="27514" extrusionOk="0">
                    <a:moveTo>
                      <a:pt x="245" y="0"/>
                    </a:moveTo>
                    <a:cubicBezTo>
                      <a:pt x="245" y="136"/>
                      <a:pt x="135" y="245"/>
                      <a:pt x="1" y="245"/>
                    </a:cubicBezTo>
                    <a:lnTo>
                      <a:pt x="1" y="27270"/>
                    </a:lnTo>
                    <a:cubicBezTo>
                      <a:pt x="135" y="27270"/>
                      <a:pt x="245" y="27379"/>
                      <a:pt x="245" y="27514"/>
                    </a:cubicBezTo>
                    <a:lnTo>
                      <a:pt x="8882" y="27514"/>
                    </a:lnTo>
                    <a:cubicBezTo>
                      <a:pt x="8882" y="27379"/>
                      <a:pt x="8990" y="27270"/>
                      <a:pt x="9127" y="27270"/>
                    </a:cubicBezTo>
                    <a:lnTo>
                      <a:pt x="9127" y="245"/>
                    </a:lnTo>
                    <a:cubicBezTo>
                      <a:pt x="8991" y="245"/>
                      <a:pt x="8882" y="136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2412350" y="1908900"/>
                <a:ext cx="368150" cy="20925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8370" extrusionOk="0">
                    <a:moveTo>
                      <a:pt x="0" y="0"/>
                    </a:moveTo>
                    <a:lnTo>
                      <a:pt x="0" y="8370"/>
                    </a:lnTo>
                    <a:lnTo>
                      <a:pt x="14725" y="8370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2412350" y="1926225"/>
                <a:ext cx="368150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2449" extrusionOk="0">
                    <a:moveTo>
                      <a:pt x="0" y="0"/>
                    </a:moveTo>
                    <a:lnTo>
                      <a:pt x="0" y="2449"/>
                    </a:lnTo>
                    <a:lnTo>
                      <a:pt x="14725" y="2449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2430475" y="1946425"/>
                <a:ext cx="33182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13273" h="830" extrusionOk="0">
                    <a:moveTo>
                      <a:pt x="416" y="1"/>
                    </a:moveTo>
                    <a:cubicBezTo>
                      <a:pt x="186" y="1"/>
                      <a:pt x="1" y="187"/>
                      <a:pt x="1" y="416"/>
                    </a:cubicBezTo>
                    <a:cubicBezTo>
                      <a:pt x="1" y="646"/>
                      <a:pt x="185" y="830"/>
                      <a:pt x="414" y="830"/>
                    </a:cubicBezTo>
                    <a:cubicBezTo>
                      <a:pt x="414" y="830"/>
                      <a:pt x="415" y="830"/>
                      <a:pt x="416" y="830"/>
                    </a:cubicBezTo>
                    <a:cubicBezTo>
                      <a:pt x="642" y="830"/>
                      <a:pt x="830" y="646"/>
                      <a:pt x="830" y="416"/>
                    </a:cubicBezTo>
                    <a:cubicBezTo>
                      <a:pt x="830" y="188"/>
                      <a:pt x="645" y="1"/>
                      <a:pt x="416" y="1"/>
                    </a:cubicBezTo>
                    <a:close/>
                    <a:moveTo>
                      <a:pt x="2490" y="1"/>
                    </a:moveTo>
                    <a:cubicBezTo>
                      <a:pt x="2259" y="1"/>
                      <a:pt x="2075" y="187"/>
                      <a:pt x="2075" y="416"/>
                    </a:cubicBezTo>
                    <a:cubicBezTo>
                      <a:pt x="2075" y="646"/>
                      <a:pt x="2259" y="830"/>
                      <a:pt x="2488" y="830"/>
                    </a:cubicBezTo>
                    <a:cubicBezTo>
                      <a:pt x="2488" y="830"/>
                      <a:pt x="2489" y="830"/>
                      <a:pt x="2490" y="830"/>
                    </a:cubicBezTo>
                    <a:cubicBezTo>
                      <a:pt x="2716" y="830"/>
                      <a:pt x="2903" y="646"/>
                      <a:pt x="2903" y="416"/>
                    </a:cubicBezTo>
                    <a:cubicBezTo>
                      <a:pt x="2903" y="188"/>
                      <a:pt x="2717" y="1"/>
                      <a:pt x="2490" y="1"/>
                    </a:cubicBezTo>
                    <a:close/>
                    <a:moveTo>
                      <a:pt x="4562" y="1"/>
                    </a:moveTo>
                    <a:cubicBezTo>
                      <a:pt x="4332" y="1"/>
                      <a:pt x="4148" y="187"/>
                      <a:pt x="4148" y="416"/>
                    </a:cubicBezTo>
                    <a:cubicBezTo>
                      <a:pt x="4148" y="646"/>
                      <a:pt x="4331" y="830"/>
                      <a:pt x="4560" y="830"/>
                    </a:cubicBezTo>
                    <a:cubicBezTo>
                      <a:pt x="4561" y="830"/>
                      <a:pt x="4562" y="830"/>
                      <a:pt x="4562" y="830"/>
                    </a:cubicBezTo>
                    <a:cubicBezTo>
                      <a:pt x="4790" y="830"/>
                      <a:pt x="4977" y="646"/>
                      <a:pt x="4977" y="416"/>
                    </a:cubicBezTo>
                    <a:cubicBezTo>
                      <a:pt x="4977" y="188"/>
                      <a:pt x="4791" y="1"/>
                      <a:pt x="4562" y="1"/>
                    </a:cubicBezTo>
                    <a:close/>
                    <a:moveTo>
                      <a:pt x="6636" y="1"/>
                    </a:moveTo>
                    <a:cubicBezTo>
                      <a:pt x="6406" y="1"/>
                      <a:pt x="6222" y="187"/>
                      <a:pt x="6222" y="416"/>
                    </a:cubicBezTo>
                    <a:cubicBezTo>
                      <a:pt x="6222" y="646"/>
                      <a:pt x="6405" y="830"/>
                      <a:pt x="6634" y="830"/>
                    </a:cubicBezTo>
                    <a:cubicBezTo>
                      <a:pt x="6635" y="830"/>
                      <a:pt x="6636" y="830"/>
                      <a:pt x="6636" y="830"/>
                    </a:cubicBezTo>
                    <a:cubicBezTo>
                      <a:pt x="6864" y="830"/>
                      <a:pt x="7051" y="646"/>
                      <a:pt x="7051" y="416"/>
                    </a:cubicBezTo>
                    <a:cubicBezTo>
                      <a:pt x="7051" y="188"/>
                      <a:pt x="6865" y="1"/>
                      <a:pt x="6636" y="1"/>
                    </a:cubicBezTo>
                    <a:close/>
                    <a:moveTo>
                      <a:pt x="8711" y="1"/>
                    </a:moveTo>
                    <a:cubicBezTo>
                      <a:pt x="8481" y="1"/>
                      <a:pt x="8297" y="187"/>
                      <a:pt x="8297" y="416"/>
                    </a:cubicBezTo>
                    <a:cubicBezTo>
                      <a:pt x="8297" y="646"/>
                      <a:pt x="8480" y="830"/>
                      <a:pt x="8709" y="830"/>
                    </a:cubicBezTo>
                    <a:cubicBezTo>
                      <a:pt x="8710" y="830"/>
                      <a:pt x="8711" y="830"/>
                      <a:pt x="8711" y="830"/>
                    </a:cubicBezTo>
                    <a:cubicBezTo>
                      <a:pt x="8939" y="830"/>
                      <a:pt x="9126" y="646"/>
                      <a:pt x="9126" y="416"/>
                    </a:cubicBezTo>
                    <a:cubicBezTo>
                      <a:pt x="9126" y="188"/>
                      <a:pt x="8940" y="1"/>
                      <a:pt x="8711" y="1"/>
                    </a:cubicBezTo>
                    <a:close/>
                    <a:moveTo>
                      <a:pt x="10785" y="1"/>
                    </a:moveTo>
                    <a:cubicBezTo>
                      <a:pt x="10555" y="1"/>
                      <a:pt x="10370" y="187"/>
                      <a:pt x="10370" y="416"/>
                    </a:cubicBezTo>
                    <a:cubicBezTo>
                      <a:pt x="10370" y="646"/>
                      <a:pt x="10554" y="830"/>
                      <a:pt x="10783" y="830"/>
                    </a:cubicBezTo>
                    <a:cubicBezTo>
                      <a:pt x="10784" y="830"/>
                      <a:pt x="10784" y="830"/>
                      <a:pt x="10785" y="830"/>
                    </a:cubicBezTo>
                    <a:cubicBezTo>
                      <a:pt x="11012" y="830"/>
                      <a:pt x="11199" y="646"/>
                      <a:pt x="11199" y="416"/>
                    </a:cubicBezTo>
                    <a:cubicBezTo>
                      <a:pt x="11199" y="188"/>
                      <a:pt x="11014" y="1"/>
                      <a:pt x="10785" y="1"/>
                    </a:cubicBezTo>
                    <a:close/>
                    <a:moveTo>
                      <a:pt x="12859" y="1"/>
                    </a:moveTo>
                    <a:cubicBezTo>
                      <a:pt x="12629" y="1"/>
                      <a:pt x="12444" y="187"/>
                      <a:pt x="12444" y="416"/>
                    </a:cubicBezTo>
                    <a:cubicBezTo>
                      <a:pt x="12444" y="646"/>
                      <a:pt x="12628" y="830"/>
                      <a:pt x="12857" y="830"/>
                    </a:cubicBezTo>
                    <a:cubicBezTo>
                      <a:pt x="12858" y="830"/>
                      <a:pt x="12858" y="830"/>
                      <a:pt x="12859" y="830"/>
                    </a:cubicBezTo>
                    <a:cubicBezTo>
                      <a:pt x="13086" y="830"/>
                      <a:pt x="13273" y="646"/>
                      <a:pt x="13273" y="416"/>
                    </a:cubicBezTo>
                    <a:cubicBezTo>
                      <a:pt x="13273" y="188"/>
                      <a:pt x="13087" y="1"/>
                      <a:pt x="128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2412300" y="2003300"/>
                <a:ext cx="368200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4728" h="3194" extrusionOk="0">
                    <a:moveTo>
                      <a:pt x="4968" y="0"/>
                    </a:moveTo>
                    <a:cubicBezTo>
                      <a:pt x="3872" y="0"/>
                      <a:pt x="2763" y="190"/>
                      <a:pt x="1736" y="398"/>
                    </a:cubicBezTo>
                    <a:cubicBezTo>
                      <a:pt x="1351" y="475"/>
                      <a:pt x="875" y="555"/>
                      <a:pt x="422" y="555"/>
                    </a:cubicBezTo>
                    <a:cubicBezTo>
                      <a:pt x="278" y="555"/>
                      <a:pt x="136" y="547"/>
                      <a:pt x="0" y="528"/>
                    </a:cubicBezTo>
                    <a:lnTo>
                      <a:pt x="0" y="1218"/>
                    </a:lnTo>
                    <a:cubicBezTo>
                      <a:pt x="395" y="1156"/>
                      <a:pt x="777" y="1065"/>
                      <a:pt x="1180" y="961"/>
                    </a:cubicBezTo>
                    <a:cubicBezTo>
                      <a:pt x="2242" y="689"/>
                      <a:pt x="3342" y="323"/>
                      <a:pt x="4465" y="216"/>
                    </a:cubicBezTo>
                    <a:cubicBezTo>
                      <a:pt x="4636" y="199"/>
                      <a:pt x="4804" y="192"/>
                      <a:pt x="4970" y="192"/>
                    </a:cubicBezTo>
                    <a:cubicBezTo>
                      <a:pt x="6069" y="192"/>
                      <a:pt x="7045" y="532"/>
                      <a:pt x="8054" y="882"/>
                    </a:cubicBezTo>
                    <a:cubicBezTo>
                      <a:pt x="9277" y="1308"/>
                      <a:pt x="10288" y="1624"/>
                      <a:pt x="11553" y="1624"/>
                    </a:cubicBezTo>
                    <a:cubicBezTo>
                      <a:pt x="11763" y="1624"/>
                      <a:pt x="11981" y="1615"/>
                      <a:pt x="12207" y="1597"/>
                    </a:cubicBezTo>
                    <a:cubicBezTo>
                      <a:pt x="13124" y="1523"/>
                      <a:pt x="13930" y="1149"/>
                      <a:pt x="14727" y="821"/>
                    </a:cubicBezTo>
                    <a:lnTo>
                      <a:pt x="14727" y="248"/>
                    </a:lnTo>
                    <a:cubicBezTo>
                      <a:pt x="13771" y="415"/>
                      <a:pt x="12848" y="649"/>
                      <a:pt x="11863" y="749"/>
                    </a:cubicBezTo>
                    <a:cubicBezTo>
                      <a:pt x="11579" y="778"/>
                      <a:pt x="11294" y="791"/>
                      <a:pt x="11009" y="791"/>
                    </a:cubicBezTo>
                    <a:cubicBezTo>
                      <a:pt x="9449" y="791"/>
                      <a:pt x="7874" y="396"/>
                      <a:pt x="6376" y="121"/>
                    </a:cubicBezTo>
                    <a:cubicBezTo>
                      <a:pt x="5914" y="36"/>
                      <a:pt x="5443" y="0"/>
                      <a:pt x="4968" y="0"/>
                    </a:cubicBezTo>
                    <a:close/>
                    <a:moveTo>
                      <a:pt x="4934" y="667"/>
                    </a:moveTo>
                    <a:cubicBezTo>
                      <a:pt x="4805" y="667"/>
                      <a:pt x="4675" y="672"/>
                      <a:pt x="4546" y="682"/>
                    </a:cubicBezTo>
                    <a:cubicBezTo>
                      <a:pt x="4376" y="695"/>
                      <a:pt x="3885" y="738"/>
                      <a:pt x="3817" y="945"/>
                    </a:cubicBezTo>
                    <a:cubicBezTo>
                      <a:pt x="3736" y="1195"/>
                      <a:pt x="4311" y="1342"/>
                      <a:pt x="4465" y="1414"/>
                    </a:cubicBezTo>
                    <a:cubicBezTo>
                      <a:pt x="4756" y="1548"/>
                      <a:pt x="5033" y="1677"/>
                      <a:pt x="5350" y="1677"/>
                    </a:cubicBezTo>
                    <a:cubicBezTo>
                      <a:pt x="5390" y="1677"/>
                      <a:pt x="5430" y="1675"/>
                      <a:pt x="5471" y="1670"/>
                    </a:cubicBezTo>
                    <a:cubicBezTo>
                      <a:pt x="5852" y="1630"/>
                      <a:pt x="6223" y="1535"/>
                      <a:pt x="6587" y="1417"/>
                    </a:cubicBezTo>
                    <a:cubicBezTo>
                      <a:pt x="6720" y="1373"/>
                      <a:pt x="6932" y="1344"/>
                      <a:pt x="6873" y="1160"/>
                    </a:cubicBezTo>
                    <a:cubicBezTo>
                      <a:pt x="6825" y="1011"/>
                      <a:pt x="6597" y="919"/>
                      <a:pt x="6459" y="888"/>
                    </a:cubicBezTo>
                    <a:cubicBezTo>
                      <a:pt x="6263" y="844"/>
                      <a:pt x="6061" y="796"/>
                      <a:pt x="5862" y="757"/>
                    </a:cubicBezTo>
                    <a:cubicBezTo>
                      <a:pt x="5818" y="747"/>
                      <a:pt x="5771" y="740"/>
                      <a:pt x="5725" y="731"/>
                    </a:cubicBezTo>
                    <a:cubicBezTo>
                      <a:pt x="5463" y="688"/>
                      <a:pt x="5199" y="667"/>
                      <a:pt x="4934" y="667"/>
                    </a:cubicBezTo>
                    <a:close/>
                    <a:moveTo>
                      <a:pt x="1810" y="1670"/>
                    </a:moveTo>
                    <a:cubicBezTo>
                      <a:pt x="1547" y="1670"/>
                      <a:pt x="1281" y="1689"/>
                      <a:pt x="999" y="1713"/>
                    </a:cubicBezTo>
                    <a:cubicBezTo>
                      <a:pt x="763" y="1734"/>
                      <a:pt x="486" y="1780"/>
                      <a:pt x="216" y="1780"/>
                    </a:cubicBezTo>
                    <a:cubicBezTo>
                      <a:pt x="144" y="1780"/>
                      <a:pt x="72" y="1777"/>
                      <a:pt x="2" y="1769"/>
                    </a:cubicBezTo>
                    <a:lnTo>
                      <a:pt x="2" y="1984"/>
                    </a:lnTo>
                    <a:cubicBezTo>
                      <a:pt x="81" y="1972"/>
                      <a:pt x="161" y="1960"/>
                      <a:pt x="239" y="1956"/>
                    </a:cubicBezTo>
                    <a:cubicBezTo>
                      <a:pt x="293" y="1953"/>
                      <a:pt x="348" y="1951"/>
                      <a:pt x="404" y="1951"/>
                    </a:cubicBezTo>
                    <a:cubicBezTo>
                      <a:pt x="826" y="1951"/>
                      <a:pt x="1299" y="2042"/>
                      <a:pt x="1676" y="2158"/>
                    </a:cubicBezTo>
                    <a:cubicBezTo>
                      <a:pt x="2346" y="2364"/>
                      <a:pt x="2839" y="2849"/>
                      <a:pt x="3545" y="3005"/>
                    </a:cubicBezTo>
                    <a:cubicBezTo>
                      <a:pt x="4074" y="3124"/>
                      <a:pt x="4569" y="3194"/>
                      <a:pt x="5067" y="3194"/>
                    </a:cubicBezTo>
                    <a:cubicBezTo>
                      <a:pt x="5476" y="3194"/>
                      <a:pt x="5887" y="3147"/>
                      <a:pt x="6319" y="3042"/>
                    </a:cubicBezTo>
                    <a:cubicBezTo>
                      <a:pt x="7120" y="2847"/>
                      <a:pt x="7853" y="2513"/>
                      <a:pt x="8664" y="2342"/>
                    </a:cubicBezTo>
                    <a:cubicBezTo>
                      <a:pt x="9212" y="2227"/>
                      <a:pt x="9807" y="2056"/>
                      <a:pt x="10383" y="2056"/>
                    </a:cubicBezTo>
                    <a:cubicBezTo>
                      <a:pt x="10519" y="2056"/>
                      <a:pt x="10654" y="2066"/>
                      <a:pt x="10787" y="2088"/>
                    </a:cubicBezTo>
                    <a:cubicBezTo>
                      <a:pt x="11240" y="2162"/>
                      <a:pt x="11701" y="2298"/>
                      <a:pt x="12143" y="2436"/>
                    </a:cubicBezTo>
                    <a:cubicBezTo>
                      <a:pt x="12597" y="2577"/>
                      <a:pt x="13003" y="2639"/>
                      <a:pt x="13431" y="2639"/>
                    </a:cubicBezTo>
                    <a:cubicBezTo>
                      <a:pt x="13674" y="2639"/>
                      <a:pt x="13924" y="2619"/>
                      <a:pt x="14194" y="2583"/>
                    </a:cubicBezTo>
                    <a:cubicBezTo>
                      <a:pt x="14283" y="2572"/>
                      <a:pt x="14482" y="2542"/>
                      <a:pt x="14726" y="2495"/>
                    </a:cubicBezTo>
                    <a:lnTo>
                      <a:pt x="14726" y="2185"/>
                    </a:lnTo>
                    <a:cubicBezTo>
                      <a:pt x="14714" y="2189"/>
                      <a:pt x="14701" y="2190"/>
                      <a:pt x="14689" y="2192"/>
                    </a:cubicBezTo>
                    <a:cubicBezTo>
                      <a:pt x="14239" y="2274"/>
                      <a:pt x="13807" y="2314"/>
                      <a:pt x="13365" y="2314"/>
                    </a:cubicBezTo>
                    <a:cubicBezTo>
                      <a:pt x="13171" y="2314"/>
                      <a:pt x="12976" y="2306"/>
                      <a:pt x="12776" y="2291"/>
                    </a:cubicBezTo>
                    <a:cubicBezTo>
                      <a:pt x="11759" y="2207"/>
                      <a:pt x="10801" y="1758"/>
                      <a:pt x="9774" y="1758"/>
                    </a:cubicBezTo>
                    <a:cubicBezTo>
                      <a:pt x="9762" y="1758"/>
                      <a:pt x="9750" y="1758"/>
                      <a:pt x="9738" y="1758"/>
                    </a:cubicBezTo>
                    <a:cubicBezTo>
                      <a:pt x="8824" y="1767"/>
                      <a:pt x="8073" y="1959"/>
                      <a:pt x="7203" y="2207"/>
                    </a:cubicBezTo>
                    <a:cubicBezTo>
                      <a:pt x="6697" y="2351"/>
                      <a:pt x="6146" y="2427"/>
                      <a:pt x="5602" y="2427"/>
                    </a:cubicBezTo>
                    <a:cubicBezTo>
                      <a:pt x="5268" y="2427"/>
                      <a:pt x="4937" y="2399"/>
                      <a:pt x="4620" y="2339"/>
                    </a:cubicBezTo>
                    <a:cubicBezTo>
                      <a:pt x="3965" y="2213"/>
                      <a:pt x="3379" y="1913"/>
                      <a:pt x="2737" y="1768"/>
                    </a:cubicBezTo>
                    <a:cubicBezTo>
                      <a:pt x="2418" y="1695"/>
                      <a:pt x="2115" y="1670"/>
                      <a:pt x="1810" y="16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2412350" y="3005525"/>
                <a:ext cx="36815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8979" extrusionOk="0">
                    <a:moveTo>
                      <a:pt x="0" y="1"/>
                    </a:moveTo>
                    <a:lnTo>
                      <a:pt x="0" y="8979"/>
                    </a:lnTo>
                    <a:lnTo>
                      <a:pt x="14725" y="8979"/>
                    </a:lnTo>
                    <a:lnTo>
                      <a:pt x="147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2412350" y="3151475"/>
                <a:ext cx="368150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2449" extrusionOk="0">
                    <a:moveTo>
                      <a:pt x="0" y="0"/>
                    </a:moveTo>
                    <a:lnTo>
                      <a:pt x="0" y="2449"/>
                    </a:lnTo>
                    <a:lnTo>
                      <a:pt x="14725" y="2449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2430475" y="3171750"/>
                <a:ext cx="331825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13273" h="829" extrusionOk="0">
                    <a:moveTo>
                      <a:pt x="416" y="0"/>
                    </a:moveTo>
                    <a:cubicBezTo>
                      <a:pt x="186" y="0"/>
                      <a:pt x="1" y="184"/>
                      <a:pt x="1" y="414"/>
                    </a:cubicBezTo>
                    <a:cubicBezTo>
                      <a:pt x="1" y="642"/>
                      <a:pt x="186" y="829"/>
                      <a:pt x="416" y="829"/>
                    </a:cubicBezTo>
                    <a:cubicBezTo>
                      <a:pt x="642" y="829"/>
                      <a:pt x="830" y="643"/>
                      <a:pt x="830" y="414"/>
                    </a:cubicBezTo>
                    <a:cubicBezTo>
                      <a:pt x="830" y="184"/>
                      <a:pt x="645" y="0"/>
                      <a:pt x="416" y="0"/>
                    </a:cubicBezTo>
                    <a:close/>
                    <a:moveTo>
                      <a:pt x="2490" y="0"/>
                    </a:moveTo>
                    <a:cubicBezTo>
                      <a:pt x="2260" y="0"/>
                      <a:pt x="2075" y="184"/>
                      <a:pt x="2075" y="414"/>
                    </a:cubicBezTo>
                    <a:cubicBezTo>
                      <a:pt x="2075" y="642"/>
                      <a:pt x="2259" y="829"/>
                      <a:pt x="2490" y="829"/>
                    </a:cubicBezTo>
                    <a:cubicBezTo>
                      <a:pt x="2716" y="829"/>
                      <a:pt x="2903" y="643"/>
                      <a:pt x="2903" y="414"/>
                    </a:cubicBezTo>
                    <a:cubicBezTo>
                      <a:pt x="2903" y="184"/>
                      <a:pt x="2717" y="0"/>
                      <a:pt x="2490" y="0"/>
                    </a:cubicBezTo>
                    <a:close/>
                    <a:moveTo>
                      <a:pt x="4562" y="0"/>
                    </a:moveTo>
                    <a:cubicBezTo>
                      <a:pt x="4332" y="0"/>
                      <a:pt x="4148" y="184"/>
                      <a:pt x="4148" y="414"/>
                    </a:cubicBezTo>
                    <a:cubicBezTo>
                      <a:pt x="4148" y="642"/>
                      <a:pt x="4332" y="829"/>
                      <a:pt x="4562" y="829"/>
                    </a:cubicBezTo>
                    <a:cubicBezTo>
                      <a:pt x="4790" y="829"/>
                      <a:pt x="4977" y="643"/>
                      <a:pt x="4977" y="414"/>
                    </a:cubicBezTo>
                    <a:cubicBezTo>
                      <a:pt x="4977" y="184"/>
                      <a:pt x="4791" y="0"/>
                      <a:pt x="4562" y="0"/>
                    </a:cubicBezTo>
                    <a:close/>
                    <a:moveTo>
                      <a:pt x="6637" y="0"/>
                    </a:moveTo>
                    <a:cubicBezTo>
                      <a:pt x="6406" y="0"/>
                      <a:pt x="6222" y="184"/>
                      <a:pt x="6223" y="414"/>
                    </a:cubicBezTo>
                    <a:cubicBezTo>
                      <a:pt x="6223" y="642"/>
                      <a:pt x="6407" y="829"/>
                      <a:pt x="6637" y="829"/>
                    </a:cubicBezTo>
                    <a:cubicBezTo>
                      <a:pt x="6865" y="829"/>
                      <a:pt x="7052" y="643"/>
                      <a:pt x="7052" y="414"/>
                    </a:cubicBezTo>
                    <a:cubicBezTo>
                      <a:pt x="7052" y="184"/>
                      <a:pt x="6866" y="0"/>
                      <a:pt x="6637" y="0"/>
                    </a:cubicBezTo>
                    <a:close/>
                    <a:moveTo>
                      <a:pt x="8711" y="0"/>
                    </a:moveTo>
                    <a:cubicBezTo>
                      <a:pt x="8481" y="0"/>
                      <a:pt x="8297" y="184"/>
                      <a:pt x="8297" y="414"/>
                    </a:cubicBezTo>
                    <a:cubicBezTo>
                      <a:pt x="8297" y="642"/>
                      <a:pt x="8481" y="829"/>
                      <a:pt x="8711" y="829"/>
                    </a:cubicBezTo>
                    <a:cubicBezTo>
                      <a:pt x="8939" y="829"/>
                      <a:pt x="9126" y="643"/>
                      <a:pt x="9126" y="414"/>
                    </a:cubicBezTo>
                    <a:cubicBezTo>
                      <a:pt x="9126" y="184"/>
                      <a:pt x="8940" y="0"/>
                      <a:pt x="8711" y="0"/>
                    </a:cubicBezTo>
                    <a:close/>
                    <a:moveTo>
                      <a:pt x="10785" y="0"/>
                    </a:moveTo>
                    <a:cubicBezTo>
                      <a:pt x="10555" y="0"/>
                      <a:pt x="10370" y="184"/>
                      <a:pt x="10370" y="414"/>
                    </a:cubicBezTo>
                    <a:cubicBezTo>
                      <a:pt x="10370" y="642"/>
                      <a:pt x="10555" y="829"/>
                      <a:pt x="10785" y="829"/>
                    </a:cubicBezTo>
                    <a:cubicBezTo>
                      <a:pt x="11012" y="829"/>
                      <a:pt x="11199" y="643"/>
                      <a:pt x="11199" y="414"/>
                    </a:cubicBezTo>
                    <a:cubicBezTo>
                      <a:pt x="11199" y="184"/>
                      <a:pt x="11014" y="0"/>
                      <a:pt x="10785" y="0"/>
                    </a:cubicBezTo>
                    <a:close/>
                    <a:moveTo>
                      <a:pt x="12859" y="0"/>
                    </a:moveTo>
                    <a:cubicBezTo>
                      <a:pt x="12629" y="0"/>
                      <a:pt x="12444" y="184"/>
                      <a:pt x="12444" y="414"/>
                    </a:cubicBezTo>
                    <a:cubicBezTo>
                      <a:pt x="12444" y="642"/>
                      <a:pt x="12629" y="829"/>
                      <a:pt x="12859" y="829"/>
                    </a:cubicBezTo>
                    <a:cubicBezTo>
                      <a:pt x="13086" y="829"/>
                      <a:pt x="13273" y="643"/>
                      <a:pt x="13273" y="414"/>
                    </a:cubicBezTo>
                    <a:cubicBezTo>
                      <a:pt x="13273" y="184"/>
                      <a:pt x="13087" y="0"/>
                      <a:pt x="128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2412350" y="3055775"/>
                <a:ext cx="3681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3194" extrusionOk="0">
                    <a:moveTo>
                      <a:pt x="5065" y="0"/>
                    </a:moveTo>
                    <a:cubicBezTo>
                      <a:pt x="4567" y="0"/>
                      <a:pt x="4072" y="70"/>
                      <a:pt x="3544" y="188"/>
                    </a:cubicBezTo>
                    <a:cubicBezTo>
                      <a:pt x="2838" y="346"/>
                      <a:pt x="2345" y="831"/>
                      <a:pt x="1675" y="1036"/>
                    </a:cubicBezTo>
                    <a:cubicBezTo>
                      <a:pt x="1298" y="1151"/>
                      <a:pt x="824" y="1243"/>
                      <a:pt x="402" y="1243"/>
                    </a:cubicBezTo>
                    <a:cubicBezTo>
                      <a:pt x="346" y="1243"/>
                      <a:pt x="292" y="1241"/>
                      <a:pt x="238" y="1238"/>
                    </a:cubicBezTo>
                    <a:cubicBezTo>
                      <a:pt x="161" y="1234"/>
                      <a:pt x="81" y="1223"/>
                      <a:pt x="2" y="1209"/>
                    </a:cubicBezTo>
                    <a:lnTo>
                      <a:pt x="2" y="1425"/>
                    </a:lnTo>
                    <a:cubicBezTo>
                      <a:pt x="72" y="1417"/>
                      <a:pt x="143" y="1414"/>
                      <a:pt x="215" y="1414"/>
                    </a:cubicBezTo>
                    <a:cubicBezTo>
                      <a:pt x="485" y="1414"/>
                      <a:pt x="762" y="1460"/>
                      <a:pt x="998" y="1481"/>
                    </a:cubicBezTo>
                    <a:cubicBezTo>
                      <a:pt x="1280" y="1505"/>
                      <a:pt x="1545" y="1524"/>
                      <a:pt x="1807" y="1524"/>
                    </a:cubicBezTo>
                    <a:cubicBezTo>
                      <a:pt x="2113" y="1524"/>
                      <a:pt x="2416" y="1499"/>
                      <a:pt x="2736" y="1426"/>
                    </a:cubicBezTo>
                    <a:cubicBezTo>
                      <a:pt x="3380" y="1281"/>
                      <a:pt x="3964" y="979"/>
                      <a:pt x="4619" y="855"/>
                    </a:cubicBezTo>
                    <a:cubicBezTo>
                      <a:pt x="4936" y="794"/>
                      <a:pt x="5267" y="765"/>
                      <a:pt x="5601" y="765"/>
                    </a:cubicBezTo>
                    <a:cubicBezTo>
                      <a:pt x="6146" y="765"/>
                      <a:pt x="6697" y="843"/>
                      <a:pt x="7202" y="986"/>
                    </a:cubicBezTo>
                    <a:cubicBezTo>
                      <a:pt x="8073" y="1235"/>
                      <a:pt x="8824" y="1427"/>
                      <a:pt x="9737" y="1436"/>
                    </a:cubicBezTo>
                    <a:cubicBezTo>
                      <a:pt x="9746" y="1436"/>
                      <a:pt x="9756" y="1436"/>
                      <a:pt x="9766" y="1436"/>
                    </a:cubicBezTo>
                    <a:cubicBezTo>
                      <a:pt x="10795" y="1436"/>
                      <a:pt x="11756" y="987"/>
                      <a:pt x="12777" y="903"/>
                    </a:cubicBezTo>
                    <a:cubicBezTo>
                      <a:pt x="12979" y="887"/>
                      <a:pt x="13177" y="878"/>
                      <a:pt x="13374" y="878"/>
                    </a:cubicBezTo>
                    <a:cubicBezTo>
                      <a:pt x="13813" y="878"/>
                      <a:pt x="14243" y="919"/>
                      <a:pt x="14688" y="1001"/>
                    </a:cubicBezTo>
                    <a:cubicBezTo>
                      <a:pt x="14699" y="1004"/>
                      <a:pt x="14712" y="1005"/>
                      <a:pt x="14725" y="1009"/>
                    </a:cubicBezTo>
                    <a:lnTo>
                      <a:pt x="14725" y="699"/>
                    </a:lnTo>
                    <a:cubicBezTo>
                      <a:pt x="14481" y="654"/>
                      <a:pt x="14281" y="623"/>
                      <a:pt x="14194" y="611"/>
                    </a:cubicBezTo>
                    <a:cubicBezTo>
                      <a:pt x="13922" y="575"/>
                      <a:pt x="13671" y="555"/>
                      <a:pt x="13427" y="555"/>
                    </a:cubicBezTo>
                    <a:cubicBezTo>
                      <a:pt x="13000" y="555"/>
                      <a:pt x="12595" y="616"/>
                      <a:pt x="12142" y="758"/>
                    </a:cubicBezTo>
                    <a:cubicBezTo>
                      <a:pt x="11702" y="896"/>
                      <a:pt x="11240" y="1031"/>
                      <a:pt x="10787" y="1106"/>
                    </a:cubicBezTo>
                    <a:cubicBezTo>
                      <a:pt x="10654" y="1128"/>
                      <a:pt x="10519" y="1137"/>
                      <a:pt x="10384" y="1137"/>
                    </a:cubicBezTo>
                    <a:cubicBezTo>
                      <a:pt x="9806" y="1137"/>
                      <a:pt x="9211" y="967"/>
                      <a:pt x="8664" y="852"/>
                    </a:cubicBezTo>
                    <a:cubicBezTo>
                      <a:pt x="7853" y="681"/>
                      <a:pt x="7120" y="346"/>
                      <a:pt x="6318" y="152"/>
                    </a:cubicBezTo>
                    <a:cubicBezTo>
                      <a:pt x="5886" y="47"/>
                      <a:pt x="5475" y="0"/>
                      <a:pt x="5065" y="0"/>
                    </a:cubicBezTo>
                    <a:close/>
                    <a:moveTo>
                      <a:pt x="5347" y="1519"/>
                    </a:moveTo>
                    <a:cubicBezTo>
                      <a:pt x="5031" y="1519"/>
                      <a:pt x="4753" y="1648"/>
                      <a:pt x="4464" y="1782"/>
                    </a:cubicBezTo>
                    <a:cubicBezTo>
                      <a:pt x="4311" y="1853"/>
                      <a:pt x="3734" y="2002"/>
                      <a:pt x="3816" y="2250"/>
                    </a:cubicBezTo>
                    <a:cubicBezTo>
                      <a:pt x="3883" y="2457"/>
                      <a:pt x="4376" y="2500"/>
                      <a:pt x="4546" y="2513"/>
                    </a:cubicBezTo>
                    <a:cubicBezTo>
                      <a:pt x="4675" y="2523"/>
                      <a:pt x="4804" y="2528"/>
                      <a:pt x="4933" y="2528"/>
                    </a:cubicBezTo>
                    <a:cubicBezTo>
                      <a:pt x="5198" y="2528"/>
                      <a:pt x="5462" y="2507"/>
                      <a:pt x="5724" y="2464"/>
                    </a:cubicBezTo>
                    <a:cubicBezTo>
                      <a:pt x="5769" y="2456"/>
                      <a:pt x="5816" y="2448"/>
                      <a:pt x="5862" y="2438"/>
                    </a:cubicBezTo>
                    <a:cubicBezTo>
                      <a:pt x="6061" y="2399"/>
                      <a:pt x="6263" y="2351"/>
                      <a:pt x="6459" y="2307"/>
                    </a:cubicBezTo>
                    <a:cubicBezTo>
                      <a:pt x="6597" y="2276"/>
                      <a:pt x="6825" y="2184"/>
                      <a:pt x="6874" y="2035"/>
                    </a:cubicBezTo>
                    <a:cubicBezTo>
                      <a:pt x="6932" y="1852"/>
                      <a:pt x="6721" y="1822"/>
                      <a:pt x="6586" y="1778"/>
                    </a:cubicBezTo>
                    <a:cubicBezTo>
                      <a:pt x="6222" y="1660"/>
                      <a:pt x="5852" y="1565"/>
                      <a:pt x="5471" y="1526"/>
                    </a:cubicBezTo>
                    <a:cubicBezTo>
                      <a:pt x="5429" y="1521"/>
                      <a:pt x="5388" y="1519"/>
                      <a:pt x="5347" y="1519"/>
                    </a:cubicBezTo>
                    <a:close/>
                    <a:moveTo>
                      <a:pt x="11556" y="1570"/>
                    </a:moveTo>
                    <a:cubicBezTo>
                      <a:pt x="10290" y="1570"/>
                      <a:pt x="9278" y="1887"/>
                      <a:pt x="8054" y="2312"/>
                    </a:cubicBezTo>
                    <a:cubicBezTo>
                      <a:pt x="7043" y="2661"/>
                      <a:pt x="6068" y="3002"/>
                      <a:pt x="4968" y="3002"/>
                    </a:cubicBezTo>
                    <a:cubicBezTo>
                      <a:pt x="4803" y="3002"/>
                      <a:pt x="4635" y="2995"/>
                      <a:pt x="4464" y="2978"/>
                    </a:cubicBezTo>
                    <a:cubicBezTo>
                      <a:pt x="3340" y="2870"/>
                      <a:pt x="2242" y="2505"/>
                      <a:pt x="1179" y="2233"/>
                    </a:cubicBezTo>
                    <a:cubicBezTo>
                      <a:pt x="777" y="2128"/>
                      <a:pt x="394" y="2038"/>
                      <a:pt x="0" y="1976"/>
                    </a:cubicBezTo>
                    <a:lnTo>
                      <a:pt x="0" y="2666"/>
                    </a:lnTo>
                    <a:cubicBezTo>
                      <a:pt x="136" y="2647"/>
                      <a:pt x="278" y="2639"/>
                      <a:pt x="421" y="2639"/>
                    </a:cubicBezTo>
                    <a:cubicBezTo>
                      <a:pt x="875" y="2639"/>
                      <a:pt x="1350" y="2719"/>
                      <a:pt x="1735" y="2796"/>
                    </a:cubicBezTo>
                    <a:cubicBezTo>
                      <a:pt x="2763" y="3004"/>
                      <a:pt x="3872" y="3194"/>
                      <a:pt x="4969" y="3194"/>
                    </a:cubicBezTo>
                    <a:cubicBezTo>
                      <a:pt x="5443" y="3194"/>
                      <a:pt x="5914" y="3158"/>
                      <a:pt x="6376" y="3073"/>
                    </a:cubicBezTo>
                    <a:cubicBezTo>
                      <a:pt x="7874" y="2797"/>
                      <a:pt x="9451" y="2403"/>
                      <a:pt x="11011" y="2403"/>
                    </a:cubicBezTo>
                    <a:cubicBezTo>
                      <a:pt x="11296" y="2403"/>
                      <a:pt x="11580" y="2416"/>
                      <a:pt x="11863" y="2445"/>
                    </a:cubicBezTo>
                    <a:cubicBezTo>
                      <a:pt x="12846" y="2545"/>
                      <a:pt x="13769" y="2779"/>
                      <a:pt x="14726" y="2946"/>
                    </a:cubicBezTo>
                    <a:lnTo>
                      <a:pt x="14726" y="2373"/>
                    </a:lnTo>
                    <a:cubicBezTo>
                      <a:pt x="13930" y="2045"/>
                      <a:pt x="13122" y="1671"/>
                      <a:pt x="12206" y="1597"/>
                    </a:cubicBezTo>
                    <a:cubicBezTo>
                      <a:pt x="11981" y="1579"/>
                      <a:pt x="11765" y="1570"/>
                      <a:pt x="11556" y="15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2523825" y="2496900"/>
                <a:ext cx="145175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5806" extrusionOk="0">
                    <a:moveTo>
                      <a:pt x="2903" y="0"/>
                    </a:moveTo>
                    <a:cubicBezTo>
                      <a:pt x="1300" y="0"/>
                      <a:pt x="1" y="1300"/>
                      <a:pt x="1" y="2903"/>
                    </a:cubicBezTo>
                    <a:cubicBezTo>
                      <a:pt x="1" y="4506"/>
                      <a:pt x="1300" y="5806"/>
                      <a:pt x="2903" y="5806"/>
                    </a:cubicBezTo>
                    <a:cubicBezTo>
                      <a:pt x="4507" y="5806"/>
                      <a:pt x="5806" y="4506"/>
                      <a:pt x="5806" y="2903"/>
                    </a:cubicBezTo>
                    <a:cubicBezTo>
                      <a:pt x="5806" y="1300"/>
                      <a:pt x="4507" y="0"/>
                      <a:pt x="29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2484825" y="2270100"/>
                <a:ext cx="209825" cy="597000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23880" extrusionOk="0">
                    <a:moveTo>
                      <a:pt x="4398" y="8406"/>
                    </a:moveTo>
                    <a:cubicBezTo>
                      <a:pt x="5273" y="8406"/>
                      <a:pt x="6155" y="8719"/>
                      <a:pt x="6854" y="9336"/>
                    </a:cubicBezTo>
                    <a:cubicBezTo>
                      <a:pt x="7628" y="10019"/>
                      <a:pt x="8084" y="10980"/>
                      <a:pt x="8103" y="11976"/>
                    </a:cubicBezTo>
                    <a:cubicBezTo>
                      <a:pt x="8115" y="12676"/>
                      <a:pt x="7916" y="13364"/>
                      <a:pt x="7527" y="13968"/>
                    </a:cubicBezTo>
                    <a:cubicBezTo>
                      <a:pt x="7253" y="14391"/>
                      <a:pt x="6985" y="14728"/>
                      <a:pt x="6567" y="14995"/>
                    </a:cubicBezTo>
                    <a:cubicBezTo>
                      <a:pt x="5740" y="15523"/>
                      <a:pt x="5020" y="15709"/>
                      <a:pt x="4415" y="15709"/>
                    </a:cubicBezTo>
                    <a:cubicBezTo>
                      <a:pt x="3821" y="15709"/>
                      <a:pt x="3338" y="15529"/>
                      <a:pt x="2974" y="15316"/>
                    </a:cubicBezTo>
                    <a:cubicBezTo>
                      <a:pt x="1060" y="14193"/>
                      <a:pt x="456" y="12157"/>
                      <a:pt x="977" y="10839"/>
                    </a:cubicBezTo>
                    <a:cubicBezTo>
                      <a:pt x="1276" y="10080"/>
                      <a:pt x="1707" y="9527"/>
                      <a:pt x="2370" y="9049"/>
                    </a:cubicBezTo>
                    <a:cubicBezTo>
                      <a:pt x="2968" y="8617"/>
                      <a:pt x="3680" y="8406"/>
                      <a:pt x="4398" y="8406"/>
                    </a:cubicBezTo>
                    <a:close/>
                    <a:moveTo>
                      <a:pt x="3140" y="0"/>
                    </a:moveTo>
                    <a:lnTo>
                      <a:pt x="3140" y="278"/>
                    </a:lnTo>
                    <a:lnTo>
                      <a:pt x="4324" y="278"/>
                    </a:lnTo>
                    <a:lnTo>
                      <a:pt x="4324" y="8130"/>
                    </a:lnTo>
                    <a:cubicBezTo>
                      <a:pt x="3575" y="8144"/>
                      <a:pt x="2832" y="8374"/>
                      <a:pt x="2207" y="8825"/>
                    </a:cubicBezTo>
                    <a:cubicBezTo>
                      <a:pt x="1497" y="9337"/>
                      <a:pt x="1039" y="9927"/>
                      <a:pt x="718" y="10739"/>
                    </a:cubicBezTo>
                    <a:cubicBezTo>
                      <a:pt x="0" y="12557"/>
                      <a:pt x="1230" y="14616"/>
                      <a:pt x="2832" y="15558"/>
                    </a:cubicBezTo>
                    <a:cubicBezTo>
                      <a:pt x="3301" y="15834"/>
                      <a:pt x="3802" y="15975"/>
                      <a:pt x="4324" y="15990"/>
                    </a:cubicBezTo>
                    <a:lnTo>
                      <a:pt x="4324" y="23601"/>
                    </a:lnTo>
                    <a:lnTo>
                      <a:pt x="3140" y="23601"/>
                    </a:lnTo>
                    <a:lnTo>
                      <a:pt x="3140" y="23879"/>
                    </a:lnTo>
                    <a:lnTo>
                      <a:pt x="5762" y="23879"/>
                    </a:lnTo>
                    <a:lnTo>
                      <a:pt x="5762" y="23601"/>
                    </a:lnTo>
                    <a:lnTo>
                      <a:pt x="4602" y="23601"/>
                    </a:lnTo>
                    <a:lnTo>
                      <a:pt x="4602" y="15985"/>
                    </a:lnTo>
                    <a:cubicBezTo>
                      <a:pt x="5280" y="15944"/>
                      <a:pt x="5992" y="15695"/>
                      <a:pt x="6715" y="15232"/>
                    </a:cubicBezTo>
                    <a:cubicBezTo>
                      <a:pt x="7204" y="14921"/>
                      <a:pt x="7505" y="14513"/>
                      <a:pt x="7760" y="14119"/>
                    </a:cubicBezTo>
                    <a:cubicBezTo>
                      <a:pt x="8179" y="13470"/>
                      <a:pt x="8393" y="12727"/>
                      <a:pt x="8378" y="11973"/>
                    </a:cubicBezTo>
                    <a:cubicBezTo>
                      <a:pt x="8359" y="10899"/>
                      <a:pt x="7869" y="9863"/>
                      <a:pt x="7036" y="9129"/>
                    </a:cubicBezTo>
                    <a:cubicBezTo>
                      <a:pt x="6340" y="8515"/>
                      <a:pt x="5474" y="8182"/>
                      <a:pt x="4602" y="8136"/>
                    </a:cubicBezTo>
                    <a:lnTo>
                      <a:pt x="4602" y="278"/>
                    </a:lnTo>
                    <a:lnTo>
                      <a:pt x="5762" y="278"/>
                    </a:lnTo>
                    <a:lnTo>
                      <a:pt x="5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01" name="Google Shape;301;p6"/>
            <p:cNvGrpSpPr/>
            <p:nvPr/>
          </p:nvGrpSpPr>
          <p:grpSpPr>
            <a:xfrm flipH="1">
              <a:off x="8562459" y="2713304"/>
              <a:ext cx="2244746" cy="660292"/>
              <a:chOff x="5131550" y="1719550"/>
              <a:chExt cx="999575" cy="294025"/>
            </a:xfrm>
          </p:grpSpPr>
          <p:sp>
            <p:nvSpPr>
              <p:cNvPr id="302" name="Google Shape;302;p6"/>
              <p:cNvSpPr/>
              <p:nvPr/>
            </p:nvSpPr>
            <p:spPr>
              <a:xfrm>
                <a:off x="5131550" y="1719550"/>
                <a:ext cx="999575" cy="294025"/>
              </a:xfrm>
              <a:custGeom>
                <a:avLst/>
                <a:gdLst/>
                <a:ahLst/>
                <a:cxnLst/>
                <a:rect l="l" t="t" r="r" b="b"/>
                <a:pathLst>
                  <a:path w="39983" h="11761" extrusionOk="0">
                    <a:moveTo>
                      <a:pt x="1" y="0"/>
                    </a:moveTo>
                    <a:lnTo>
                      <a:pt x="1" y="582"/>
                    </a:lnTo>
                    <a:cubicBezTo>
                      <a:pt x="1" y="729"/>
                      <a:pt x="26" y="870"/>
                      <a:pt x="75" y="1001"/>
                    </a:cubicBezTo>
                    <a:cubicBezTo>
                      <a:pt x="246" y="1477"/>
                      <a:pt x="702" y="1819"/>
                      <a:pt x="1239" y="1819"/>
                    </a:cubicBezTo>
                    <a:lnTo>
                      <a:pt x="33911" y="1819"/>
                    </a:lnTo>
                    <a:cubicBezTo>
                      <a:pt x="36089" y="1819"/>
                      <a:pt x="37929" y="3535"/>
                      <a:pt x="37970" y="5715"/>
                    </a:cubicBezTo>
                    <a:cubicBezTo>
                      <a:pt x="37988" y="6839"/>
                      <a:pt x="37540" y="7859"/>
                      <a:pt x="36806" y="8592"/>
                    </a:cubicBezTo>
                    <a:cubicBezTo>
                      <a:pt x="36087" y="9311"/>
                      <a:pt x="35096" y="9755"/>
                      <a:pt x="33999" y="9755"/>
                    </a:cubicBezTo>
                    <a:lnTo>
                      <a:pt x="1239" y="9755"/>
                    </a:lnTo>
                    <a:cubicBezTo>
                      <a:pt x="635" y="9755"/>
                      <a:pt x="132" y="10188"/>
                      <a:pt x="23" y="10759"/>
                    </a:cubicBezTo>
                    <a:cubicBezTo>
                      <a:pt x="7" y="10835"/>
                      <a:pt x="1" y="10914"/>
                      <a:pt x="1" y="10993"/>
                    </a:cubicBezTo>
                    <a:lnTo>
                      <a:pt x="1" y="11760"/>
                    </a:lnTo>
                    <a:lnTo>
                      <a:pt x="33966" y="11760"/>
                    </a:lnTo>
                    <a:cubicBezTo>
                      <a:pt x="37168" y="11760"/>
                      <a:pt x="39855" y="9239"/>
                      <a:pt x="39939" y="6037"/>
                    </a:cubicBezTo>
                    <a:cubicBezTo>
                      <a:pt x="39982" y="4352"/>
                      <a:pt x="39317" y="2822"/>
                      <a:pt x="38220" y="1722"/>
                    </a:cubicBezTo>
                    <a:cubicBezTo>
                      <a:pt x="37155" y="658"/>
                      <a:pt x="35686" y="0"/>
                      <a:pt x="340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5132125" y="1744575"/>
                <a:ext cx="976475" cy="243975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9759" extrusionOk="0">
                    <a:moveTo>
                      <a:pt x="52" y="0"/>
                    </a:moveTo>
                    <a:cubicBezTo>
                      <a:pt x="223" y="476"/>
                      <a:pt x="679" y="818"/>
                      <a:pt x="1216" y="818"/>
                    </a:cubicBezTo>
                    <a:lnTo>
                      <a:pt x="33888" y="818"/>
                    </a:lnTo>
                    <a:cubicBezTo>
                      <a:pt x="36066" y="818"/>
                      <a:pt x="37906" y="2534"/>
                      <a:pt x="37947" y="4714"/>
                    </a:cubicBezTo>
                    <a:cubicBezTo>
                      <a:pt x="37965" y="5838"/>
                      <a:pt x="37517" y="6858"/>
                      <a:pt x="36783" y="7591"/>
                    </a:cubicBezTo>
                    <a:cubicBezTo>
                      <a:pt x="36064" y="8310"/>
                      <a:pt x="35073" y="8754"/>
                      <a:pt x="33976" y="8754"/>
                    </a:cubicBezTo>
                    <a:lnTo>
                      <a:pt x="1216" y="8754"/>
                    </a:lnTo>
                    <a:cubicBezTo>
                      <a:pt x="612" y="8754"/>
                      <a:pt x="109" y="9187"/>
                      <a:pt x="0" y="9758"/>
                    </a:cubicBezTo>
                    <a:lnTo>
                      <a:pt x="34066" y="9758"/>
                    </a:lnTo>
                    <a:cubicBezTo>
                      <a:pt x="36724" y="9758"/>
                      <a:pt x="38953" y="7666"/>
                      <a:pt x="39023" y="5009"/>
                    </a:cubicBezTo>
                    <a:cubicBezTo>
                      <a:pt x="39059" y="3610"/>
                      <a:pt x="38507" y="2343"/>
                      <a:pt x="37596" y="1429"/>
                    </a:cubicBezTo>
                    <a:cubicBezTo>
                      <a:pt x="36712" y="547"/>
                      <a:pt x="35493" y="0"/>
                      <a:pt x="34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5183175" y="1765000"/>
                <a:ext cx="897625" cy="198425"/>
              </a:xfrm>
              <a:custGeom>
                <a:avLst/>
                <a:gdLst/>
                <a:ahLst/>
                <a:cxnLst/>
                <a:rect l="l" t="t" r="r" b="b"/>
                <a:pathLst>
                  <a:path w="35905" h="7937" extrusionOk="0">
                    <a:moveTo>
                      <a:pt x="0" y="1"/>
                    </a:moveTo>
                    <a:lnTo>
                      <a:pt x="0" y="7937"/>
                    </a:lnTo>
                    <a:lnTo>
                      <a:pt x="31936" y="7937"/>
                    </a:lnTo>
                    <a:cubicBezTo>
                      <a:pt x="33032" y="7937"/>
                      <a:pt x="34023" y="7494"/>
                      <a:pt x="34743" y="6775"/>
                    </a:cubicBezTo>
                    <a:cubicBezTo>
                      <a:pt x="35065" y="6454"/>
                      <a:pt x="35329" y="6080"/>
                      <a:pt x="35525" y="5665"/>
                    </a:cubicBezTo>
                    <a:cubicBezTo>
                      <a:pt x="35770" y="5151"/>
                      <a:pt x="35905" y="4577"/>
                      <a:pt x="35905" y="3970"/>
                    </a:cubicBezTo>
                    <a:cubicBezTo>
                      <a:pt x="35905" y="1779"/>
                      <a:pt x="34126" y="2"/>
                      <a:pt x="3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5183125" y="1795975"/>
                <a:ext cx="78522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31409" h="5008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371" y="349"/>
                    </a:lnTo>
                    <a:cubicBezTo>
                      <a:pt x="28379" y="349"/>
                      <a:pt x="28386" y="342"/>
                      <a:pt x="28386" y="334"/>
                    </a:cubicBezTo>
                    <a:lnTo>
                      <a:pt x="28386" y="14"/>
                    </a:lnTo>
                    <a:cubicBezTo>
                      <a:pt x="28386" y="7"/>
                      <a:pt x="28379" y="0"/>
                      <a:pt x="28371" y="0"/>
                    </a:cubicBezTo>
                    <a:close/>
                    <a:moveTo>
                      <a:pt x="2" y="1553"/>
                    </a:moveTo>
                    <a:lnTo>
                      <a:pt x="2" y="1902"/>
                    </a:lnTo>
                    <a:lnTo>
                      <a:pt x="31394" y="1902"/>
                    </a:lnTo>
                    <a:cubicBezTo>
                      <a:pt x="31401" y="1902"/>
                      <a:pt x="31409" y="1895"/>
                      <a:pt x="31409" y="1887"/>
                    </a:cubicBezTo>
                    <a:lnTo>
                      <a:pt x="31409" y="1568"/>
                    </a:lnTo>
                    <a:cubicBezTo>
                      <a:pt x="31409" y="1560"/>
                      <a:pt x="31401" y="1553"/>
                      <a:pt x="31394" y="1553"/>
                    </a:cubicBezTo>
                    <a:close/>
                    <a:moveTo>
                      <a:pt x="2" y="3105"/>
                    </a:moveTo>
                    <a:lnTo>
                      <a:pt x="2" y="3455"/>
                    </a:lnTo>
                    <a:lnTo>
                      <a:pt x="23086" y="3455"/>
                    </a:lnTo>
                    <a:cubicBezTo>
                      <a:pt x="23094" y="3455"/>
                      <a:pt x="23101" y="3447"/>
                      <a:pt x="23101" y="3440"/>
                    </a:cubicBezTo>
                    <a:lnTo>
                      <a:pt x="23101" y="3120"/>
                    </a:lnTo>
                    <a:cubicBezTo>
                      <a:pt x="23101" y="3113"/>
                      <a:pt x="23094" y="3105"/>
                      <a:pt x="23086" y="3105"/>
                    </a:cubicBezTo>
                    <a:close/>
                    <a:moveTo>
                      <a:pt x="2" y="4659"/>
                    </a:moveTo>
                    <a:lnTo>
                      <a:pt x="2" y="5008"/>
                    </a:lnTo>
                    <a:lnTo>
                      <a:pt x="25970" y="5008"/>
                    </a:lnTo>
                    <a:cubicBezTo>
                      <a:pt x="25978" y="5008"/>
                      <a:pt x="25985" y="5001"/>
                      <a:pt x="25985" y="4993"/>
                    </a:cubicBezTo>
                    <a:lnTo>
                      <a:pt x="25985" y="4674"/>
                    </a:lnTo>
                    <a:cubicBezTo>
                      <a:pt x="25985" y="4666"/>
                      <a:pt x="25978" y="4659"/>
                      <a:pt x="25970" y="4659"/>
                    </a:cubicBezTo>
                    <a:close/>
                  </a:path>
                </a:pathLst>
              </a:custGeom>
              <a:solidFill>
                <a:srgbClr val="6BB3EA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5369925" y="1795975"/>
                <a:ext cx="121625" cy="1465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5863" extrusionOk="0">
                    <a:moveTo>
                      <a:pt x="1" y="0"/>
                    </a:moveTo>
                    <a:lnTo>
                      <a:pt x="1" y="5862"/>
                    </a:lnTo>
                    <a:lnTo>
                      <a:pt x="2433" y="5431"/>
                    </a:lnTo>
                    <a:lnTo>
                      <a:pt x="4864" y="5862"/>
                    </a:lnTo>
                    <a:lnTo>
                      <a:pt x="48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07" name="Google Shape;307;p6"/>
            <p:cNvGrpSpPr/>
            <p:nvPr/>
          </p:nvGrpSpPr>
          <p:grpSpPr>
            <a:xfrm flipH="1">
              <a:off x="-1953764" y="4733954"/>
              <a:ext cx="2513896" cy="180936"/>
              <a:chOff x="4976838" y="2773263"/>
              <a:chExt cx="1122325" cy="80775"/>
            </a:xfrm>
          </p:grpSpPr>
          <p:sp>
            <p:nvSpPr>
              <p:cNvPr id="308" name="Google Shape;308;p6"/>
              <p:cNvSpPr/>
              <p:nvPr/>
            </p:nvSpPr>
            <p:spPr>
              <a:xfrm>
                <a:off x="4976838" y="2773313"/>
                <a:ext cx="11223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44893" h="3228" extrusionOk="0">
                    <a:moveTo>
                      <a:pt x="0" y="1"/>
                    </a:moveTo>
                    <a:lnTo>
                      <a:pt x="0" y="3228"/>
                    </a:lnTo>
                    <a:lnTo>
                      <a:pt x="44892" y="3228"/>
                    </a:lnTo>
                    <a:lnTo>
                      <a:pt x="448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5123988" y="2773313"/>
                <a:ext cx="48950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28" extrusionOk="0">
                    <a:moveTo>
                      <a:pt x="1" y="1"/>
                    </a:moveTo>
                    <a:lnTo>
                      <a:pt x="1" y="3228"/>
                    </a:lnTo>
                    <a:lnTo>
                      <a:pt x="1957" y="3228"/>
                    </a:lnTo>
                    <a:lnTo>
                      <a:pt x="19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6012788" y="2773313"/>
                <a:ext cx="48925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228" extrusionOk="0">
                    <a:moveTo>
                      <a:pt x="1" y="1"/>
                    </a:moveTo>
                    <a:lnTo>
                      <a:pt x="1" y="3228"/>
                    </a:lnTo>
                    <a:lnTo>
                      <a:pt x="1957" y="3228"/>
                    </a:lnTo>
                    <a:lnTo>
                      <a:pt x="19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5011663" y="2773263"/>
                <a:ext cx="103577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41431" h="3231" extrusionOk="0">
                    <a:moveTo>
                      <a:pt x="20703" y="1"/>
                    </a:moveTo>
                    <a:cubicBezTo>
                      <a:pt x="20259" y="742"/>
                      <a:pt x="20046" y="1620"/>
                      <a:pt x="20140" y="2490"/>
                    </a:cubicBezTo>
                    <a:cubicBezTo>
                      <a:pt x="20166" y="2739"/>
                      <a:pt x="20230" y="2985"/>
                      <a:pt x="20305" y="3228"/>
                    </a:cubicBezTo>
                    <a:lnTo>
                      <a:pt x="37179" y="3228"/>
                    </a:lnTo>
                    <a:cubicBezTo>
                      <a:pt x="35743" y="1913"/>
                      <a:pt x="33888" y="1573"/>
                      <a:pt x="31984" y="1573"/>
                    </a:cubicBezTo>
                    <a:cubicBezTo>
                      <a:pt x="30637" y="1573"/>
                      <a:pt x="29266" y="1743"/>
                      <a:pt x="28000" y="1858"/>
                    </a:cubicBezTo>
                    <a:cubicBezTo>
                      <a:pt x="27790" y="1877"/>
                      <a:pt x="27378" y="1903"/>
                      <a:pt x="26892" y="1903"/>
                    </a:cubicBezTo>
                    <a:cubicBezTo>
                      <a:pt x="25337" y="1903"/>
                      <a:pt x="23022" y="1636"/>
                      <a:pt x="24133" y="1"/>
                    </a:cubicBezTo>
                    <a:close/>
                    <a:moveTo>
                      <a:pt x="1" y="3"/>
                    </a:moveTo>
                    <a:lnTo>
                      <a:pt x="1" y="3230"/>
                    </a:lnTo>
                    <a:lnTo>
                      <a:pt x="2823" y="3230"/>
                    </a:lnTo>
                    <a:lnTo>
                      <a:pt x="2823" y="3"/>
                    </a:lnTo>
                    <a:close/>
                    <a:moveTo>
                      <a:pt x="5065" y="3"/>
                    </a:moveTo>
                    <a:lnTo>
                      <a:pt x="5065" y="3230"/>
                    </a:lnTo>
                    <a:lnTo>
                      <a:pt x="5878" y="3230"/>
                    </a:lnTo>
                    <a:lnTo>
                      <a:pt x="5878" y="3"/>
                    </a:lnTo>
                    <a:close/>
                    <a:moveTo>
                      <a:pt x="40618" y="3"/>
                    </a:moveTo>
                    <a:lnTo>
                      <a:pt x="40618" y="3230"/>
                    </a:lnTo>
                    <a:lnTo>
                      <a:pt x="41431" y="3230"/>
                    </a:lnTo>
                    <a:lnTo>
                      <a:pt x="41431" y="3"/>
                    </a:lnTo>
                    <a:close/>
                    <a:moveTo>
                      <a:pt x="13500" y="3"/>
                    </a:moveTo>
                    <a:cubicBezTo>
                      <a:pt x="13119" y="163"/>
                      <a:pt x="12730" y="305"/>
                      <a:pt x="12336" y="437"/>
                    </a:cubicBezTo>
                    <a:cubicBezTo>
                      <a:pt x="10997" y="882"/>
                      <a:pt x="9401" y="1117"/>
                      <a:pt x="8312" y="2100"/>
                    </a:cubicBezTo>
                    <a:cubicBezTo>
                      <a:pt x="7965" y="2415"/>
                      <a:pt x="7728" y="2805"/>
                      <a:pt x="7572" y="3231"/>
                    </a:cubicBezTo>
                    <a:lnTo>
                      <a:pt x="12417" y="3231"/>
                    </a:lnTo>
                    <a:cubicBezTo>
                      <a:pt x="12449" y="3020"/>
                      <a:pt x="12507" y="2801"/>
                      <a:pt x="12590" y="2573"/>
                    </a:cubicBezTo>
                    <a:cubicBezTo>
                      <a:pt x="13245" y="790"/>
                      <a:pt x="14927" y="586"/>
                      <a:pt x="16425" y="4"/>
                    </a:cubicBezTo>
                    <a:lnTo>
                      <a:pt x="13500" y="4"/>
                    </a:lnTo>
                    <a:lnTo>
                      <a:pt x="13500" y="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5983088" y="2780838"/>
                <a:ext cx="158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468" extrusionOk="0">
                    <a:moveTo>
                      <a:pt x="347" y="0"/>
                    </a:moveTo>
                    <a:cubicBezTo>
                      <a:pt x="286" y="0"/>
                      <a:pt x="259" y="173"/>
                      <a:pt x="275" y="211"/>
                    </a:cubicBezTo>
                    <a:cubicBezTo>
                      <a:pt x="257" y="195"/>
                      <a:pt x="212" y="185"/>
                      <a:pt x="168" y="185"/>
                    </a:cubicBezTo>
                    <a:cubicBezTo>
                      <a:pt x="131" y="185"/>
                      <a:pt x="96" y="193"/>
                      <a:pt x="82" y="210"/>
                    </a:cubicBezTo>
                    <a:cubicBezTo>
                      <a:pt x="38" y="268"/>
                      <a:pt x="177" y="329"/>
                      <a:pt x="214" y="339"/>
                    </a:cubicBezTo>
                    <a:cubicBezTo>
                      <a:pt x="197" y="371"/>
                      <a:pt x="104" y="539"/>
                      <a:pt x="156" y="563"/>
                    </a:cubicBezTo>
                    <a:cubicBezTo>
                      <a:pt x="159" y="564"/>
                      <a:pt x="163" y="565"/>
                      <a:pt x="167" y="565"/>
                    </a:cubicBezTo>
                    <a:cubicBezTo>
                      <a:pt x="190" y="565"/>
                      <a:pt x="231" y="543"/>
                      <a:pt x="243" y="534"/>
                    </a:cubicBezTo>
                    <a:cubicBezTo>
                      <a:pt x="254" y="525"/>
                      <a:pt x="343" y="424"/>
                      <a:pt x="343" y="424"/>
                    </a:cubicBezTo>
                    <a:lnTo>
                      <a:pt x="343" y="424"/>
                    </a:lnTo>
                    <a:cubicBezTo>
                      <a:pt x="376" y="440"/>
                      <a:pt x="398" y="462"/>
                      <a:pt x="425" y="488"/>
                    </a:cubicBezTo>
                    <a:cubicBezTo>
                      <a:pt x="444" y="506"/>
                      <a:pt x="497" y="573"/>
                      <a:pt x="534" y="573"/>
                    </a:cubicBezTo>
                    <a:cubicBezTo>
                      <a:pt x="536" y="573"/>
                      <a:pt x="538" y="573"/>
                      <a:pt x="540" y="572"/>
                    </a:cubicBezTo>
                    <a:cubicBezTo>
                      <a:pt x="589" y="559"/>
                      <a:pt x="514" y="386"/>
                      <a:pt x="492" y="357"/>
                    </a:cubicBezTo>
                    <a:cubicBezTo>
                      <a:pt x="521" y="329"/>
                      <a:pt x="621" y="288"/>
                      <a:pt x="621" y="235"/>
                    </a:cubicBezTo>
                    <a:cubicBezTo>
                      <a:pt x="621" y="206"/>
                      <a:pt x="573" y="198"/>
                      <a:pt x="524" y="198"/>
                    </a:cubicBezTo>
                    <a:cubicBezTo>
                      <a:pt x="486" y="198"/>
                      <a:pt x="447" y="203"/>
                      <a:pt x="430" y="206"/>
                    </a:cubicBezTo>
                    <a:cubicBezTo>
                      <a:pt x="427" y="161"/>
                      <a:pt x="413" y="43"/>
                      <a:pt x="377" y="13"/>
                    </a:cubicBezTo>
                    <a:cubicBezTo>
                      <a:pt x="366" y="4"/>
                      <a:pt x="356" y="0"/>
                      <a:pt x="347" y="0"/>
                    </a:cubicBezTo>
                    <a:close/>
                    <a:moveTo>
                      <a:pt x="235" y="894"/>
                    </a:moveTo>
                    <a:cubicBezTo>
                      <a:pt x="233" y="894"/>
                      <a:pt x="231" y="894"/>
                      <a:pt x="229" y="894"/>
                    </a:cubicBezTo>
                    <a:cubicBezTo>
                      <a:pt x="178" y="903"/>
                      <a:pt x="218" y="1049"/>
                      <a:pt x="231" y="1087"/>
                    </a:cubicBezTo>
                    <a:cubicBezTo>
                      <a:pt x="187" y="1099"/>
                      <a:pt x="74" y="1131"/>
                      <a:pt x="49" y="1171"/>
                    </a:cubicBezTo>
                    <a:cubicBezTo>
                      <a:pt x="13" y="1232"/>
                      <a:pt x="102" y="1253"/>
                      <a:pt x="177" y="1253"/>
                    </a:cubicBezTo>
                    <a:cubicBezTo>
                      <a:pt x="215" y="1253"/>
                      <a:pt x="249" y="1248"/>
                      <a:pt x="262" y="1240"/>
                    </a:cubicBezTo>
                    <a:lnTo>
                      <a:pt x="262" y="1240"/>
                    </a:lnTo>
                    <a:cubicBezTo>
                      <a:pt x="241" y="1277"/>
                      <a:pt x="252" y="1406"/>
                      <a:pt x="295" y="1429"/>
                    </a:cubicBezTo>
                    <a:cubicBezTo>
                      <a:pt x="302" y="1433"/>
                      <a:pt x="308" y="1435"/>
                      <a:pt x="315" y="1435"/>
                    </a:cubicBezTo>
                    <a:cubicBezTo>
                      <a:pt x="366" y="1435"/>
                      <a:pt x="398" y="1313"/>
                      <a:pt x="401" y="1278"/>
                    </a:cubicBezTo>
                    <a:cubicBezTo>
                      <a:pt x="426" y="1287"/>
                      <a:pt x="523" y="1321"/>
                      <a:pt x="583" y="1321"/>
                    </a:cubicBezTo>
                    <a:cubicBezTo>
                      <a:pt x="608" y="1321"/>
                      <a:pt x="626" y="1316"/>
                      <a:pt x="630" y="1300"/>
                    </a:cubicBezTo>
                    <a:cubicBezTo>
                      <a:pt x="635" y="1279"/>
                      <a:pt x="599" y="1231"/>
                      <a:pt x="585" y="1218"/>
                    </a:cubicBezTo>
                    <a:cubicBezTo>
                      <a:pt x="578" y="1210"/>
                      <a:pt x="464" y="1139"/>
                      <a:pt x="461" y="1139"/>
                    </a:cubicBezTo>
                    <a:cubicBezTo>
                      <a:pt x="461" y="1139"/>
                      <a:pt x="461" y="1139"/>
                      <a:pt x="461" y="1139"/>
                    </a:cubicBezTo>
                    <a:cubicBezTo>
                      <a:pt x="472" y="1104"/>
                      <a:pt x="491" y="1077"/>
                      <a:pt x="510" y="1047"/>
                    </a:cubicBezTo>
                    <a:cubicBezTo>
                      <a:pt x="526" y="1024"/>
                      <a:pt x="591" y="953"/>
                      <a:pt x="575" y="919"/>
                    </a:cubicBezTo>
                    <a:cubicBezTo>
                      <a:pt x="571" y="911"/>
                      <a:pt x="563" y="907"/>
                      <a:pt x="552" y="907"/>
                    </a:cubicBezTo>
                    <a:cubicBezTo>
                      <a:pt x="503" y="907"/>
                      <a:pt x="391" y="980"/>
                      <a:pt x="370" y="1001"/>
                    </a:cubicBezTo>
                    <a:cubicBezTo>
                      <a:pt x="340" y="977"/>
                      <a:pt x="284" y="894"/>
                      <a:pt x="235" y="894"/>
                    </a:cubicBezTo>
                    <a:close/>
                    <a:moveTo>
                      <a:pt x="506" y="1894"/>
                    </a:moveTo>
                    <a:cubicBezTo>
                      <a:pt x="448" y="1894"/>
                      <a:pt x="350" y="1985"/>
                      <a:pt x="339" y="2017"/>
                    </a:cubicBezTo>
                    <a:cubicBezTo>
                      <a:pt x="334" y="1978"/>
                      <a:pt x="250" y="1895"/>
                      <a:pt x="200" y="1895"/>
                    </a:cubicBezTo>
                    <a:cubicBezTo>
                      <a:pt x="197" y="1895"/>
                      <a:pt x="195" y="1895"/>
                      <a:pt x="193" y="1895"/>
                    </a:cubicBezTo>
                    <a:cubicBezTo>
                      <a:pt x="122" y="1910"/>
                      <a:pt x="188" y="2048"/>
                      <a:pt x="211" y="2079"/>
                    </a:cubicBezTo>
                    <a:cubicBezTo>
                      <a:pt x="178" y="2092"/>
                      <a:pt x="0" y="2161"/>
                      <a:pt x="24" y="2213"/>
                    </a:cubicBezTo>
                    <a:cubicBezTo>
                      <a:pt x="33" y="2231"/>
                      <a:pt x="92" y="2245"/>
                      <a:pt x="109" y="2246"/>
                    </a:cubicBezTo>
                    <a:cubicBezTo>
                      <a:pt x="110" y="2246"/>
                      <a:pt x="110" y="2246"/>
                      <a:pt x="110" y="2246"/>
                    </a:cubicBezTo>
                    <a:cubicBezTo>
                      <a:pt x="129" y="2246"/>
                      <a:pt x="256" y="2226"/>
                      <a:pt x="256" y="2225"/>
                    </a:cubicBezTo>
                    <a:cubicBezTo>
                      <a:pt x="270" y="2258"/>
                      <a:pt x="274" y="2290"/>
                      <a:pt x="278" y="2327"/>
                    </a:cubicBezTo>
                    <a:cubicBezTo>
                      <a:pt x="280" y="2354"/>
                      <a:pt x="279" y="2450"/>
                      <a:pt x="313" y="2466"/>
                    </a:cubicBezTo>
                    <a:cubicBezTo>
                      <a:pt x="315" y="2467"/>
                      <a:pt x="317" y="2467"/>
                      <a:pt x="320" y="2467"/>
                    </a:cubicBezTo>
                    <a:cubicBezTo>
                      <a:pt x="364" y="2467"/>
                      <a:pt x="411" y="2303"/>
                      <a:pt x="413" y="2269"/>
                    </a:cubicBezTo>
                    <a:cubicBezTo>
                      <a:pt x="415" y="2269"/>
                      <a:pt x="416" y="2269"/>
                      <a:pt x="418" y="2269"/>
                    </a:cubicBezTo>
                    <a:cubicBezTo>
                      <a:pt x="443" y="2269"/>
                      <a:pt x="487" y="2278"/>
                      <a:pt x="525" y="2278"/>
                    </a:cubicBezTo>
                    <a:cubicBezTo>
                      <a:pt x="552" y="2278"/>
                      <a:pt x="577" y="2273"/>
                      <a:pt x="590" y="2257"/>
                    </a:cubicBezTo>
                    <a:cubicBezTo>
                      <a:pt x="623" y="2216"/>
                      <a:pt x="497" y="2133"/>
                      <a:pt x="461" y="2113"/>
                    </a:cubicBezTo>
                    <a:cubicBezTo>
                      <a:pt x="487" y="2075"/>
                      <a:pt x="552" y="1976"/>
                      <a:pt x="545" y="1931"/>
                    </a:cubicBezTo>
                    <a:cubicBezTo>
                      <a:pt x="540" y="1904"/>
                      <a:pt x="525" y="1894"/>
                      <a:pt x="506" y="1894"/>
                    </a:cubicBezTo>
                    <a:close/>
                  </a:path>
                </a:pathLst>
              </a:custGeom>
              <a:solidFill>
                <a:srgbClr val="6BB3EA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5361288" y="2808413"/>
                <a:ext cx="114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1824" extrusionOk="0">
                    <a:moveTo>
                      <a:pt x="2564" y="0"/>
                    </a:moveTo>
                    <a:cubicBezTo>
                      <a:pt x="2420" y="0"/>
                      <a:pt x="2273" y="14"/>
                      <a:pt x="2125" y="41"/>
                    </a:cubicBezTo>
                    <a:cubicBezTo>
                      <a:pt x="1257" y="196"/>
                      <a:pt x="221" y="902"/>
                      <a:pt x="0" y="1824"/>
                    </a:cubicBezTo>
                    <a:lnTo>
                      <a:pt x="4589" y="1824"/>
                    </a:lnTo>
                    <a:cubicBezTo>
                      <a:pt x="4539" y="1563"/>
                      <a:pt x="4470" y="1308"/>
                      <a:pt x="4343" y="1067"/>
                    </a:cubicBezTo>
                    <a:cubicBezTo>
                      <a:pt x="3973" y="359"/>
                      <a:pt x="3309" y="0"/>
                      <a:pt x="2564" y="0"/>
                    </a:cubicBezTo>
                    <a:close/>
                  </a:path>
                </a:pathLst>
              </a:custGeom>
              <a:solidFill>
                <a:srgbClr val="6BB3EA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5674838" y="2773313"/>
                <a:ext cx="13782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985" extrusionOk="0">
                    <a:moveTo>
                      <a:pt x="0" y="1"/>
                    </a:moveTo>
                    <a:cubicBezTo>
                      <a:pt x="348" y="554"/>
                      <a:pt x="1002" y="863"/>
                      <a:pt x="1829" y="959"/>
                    </a:cubicBezTo>
                    <a:cubicBezTo>
                      <a:pt x="1976" y="976"/>
                      <a:pt x="2126" y="984"/>
                      <a:pt x="2276" y="984"/>
                    </a:cubicBezTo>
                    <a:cubicBezTo>
                      <a:pt x="3328" y="984"/>
                      <a:pt x="4458" y="585"/>
                      <a:pt x="5513" y="1"/>
                    </a:cubicBezTo>
                    <a:close/>
                  </a:path>
                </a:pathLst>
              </a:custGeom>
              <a:solidFill>
                <a:srgbClr val="6BB3EA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15" name="Google Shape;315;p6"/>
            <p:cNvGrpSpPr/>
            <p:nvPr/>
          </p:nvGrpSpPr>
          <p:grpSpPr>
            <a:xfrm>
              <a:off x="-2051651" y="4126532"/>
              <a:ext cx="2585362" cy="607406"/>
              <a:chOff x="4972650" y="1317400"/>
              <a:chExt cx="1151250" cy="270475"/>
            </a:xfrm>
          </p:grpSpPr>
          <p:sp>
            <p:nvSpPr>
              <p:cNvPr id="316" name="Google Shape;316;p6"/>
              <p:cNvSpPr/>
              <p:nvPr/>
            </p:nvSpPr>
            <p:spPr>
              <a:xfrm>
                <a:off x="4972650" y="1317400"/>
                <a:ext cx="1151250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46050" h="10819" extrusionOk="0">
                    <a:moveTo>
                      <a:pt x="0" y="1"/>
                    </a:moveTo>
                    <a:lnTo>
                      <a:pt x="0" y="10819"/>
                    </a:lnTo>
                    <a:lnTo>
                      <a:pt x="46050" y="10819"/>
                    </a:lnTo>
                    <a:lnTo>
                      <a:pt x="4605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5045125" y="1317400"/>
                <a:ext cx="192100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0819" extrusionOk="0">
                    <a:moveTo>
                      <a:pt x="1" y="1"/>
                    </a:moveTo>
                    <a:lnTo>
                      <a:pt x="1" y="10819"/>
                    </a:lnTo>
                    <a:lnTo>
                      <a:pt x="7684" y="10819"/>
                    </a:lnTo>
                    <a:lnTo>
                      <a:pt x="76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6012050" y="1317400"/>
                <a:ext cx="62425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0819" extrusionOk="0">
                    <a:moveTo>
                      <a:pt x="1" y="1"/>
                    </a:moveTo>
                    <a:lnTo>
                      <a:pt x="1" y="10819"/>
                    </a:lnTo>
                    <a:lnTo>
                      <a:pt x="2496" y="10819"/>
                    </a:lnTo>
                    <a:lnTo>
                      <a:pt x="24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5066800" y="1317400"/>
                <a:ext cx="148425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10819" extrusionOk="0">
                    <a:moveTo>
                      <a:pt x="0" y="1"/>
                    </a:moveTo>
                    <a:lnTo>
                      <a:pt x="0" y="10819"/>
                    </a:lnTo>
                    <a:lnTo>
                      <a:pt x="857" y="10819"/>
                    </a:lnTo>
                    <a:lnTo>
                      <a:pt x="857" y="1"/>
                    </a:lnTo>
                    <a:close/>
                    <a:moveTo>
                      <a:pt x="1692" y="1"/>
                    </a:moveTo>
                    <a:lnTo>
                      <a:pt x="1692" y="10819"/>
                    </a:lnTo>
                    <a:lnTo>
                      <a:pt x="2549" y="10819"/>
                    </a:lnTo>
                    <a:lnTo>
                      <a:pt x="2549" y="1"/>
                    </a:lnTo>
                    <a:close/>
                    <a:moveTo>
                      <a:pt x="3385" y="1"/>
                    </a:moveTo>
                    <a:lnTo>
                      <a:pt x="3385" y="10819"/>
                    </a:lnTo>
                    <a:lnTo>
                      <a:pt x="4242" y="10819"/>
                    </a:lnTo>
                    <a:lnTo>
                      <a:pt x="4242" y="1"/>
                    </a:lnTo>
                    <a:close/>
                    <a:moveTo>
                      <a:pt x="5079" y="1"/>
                    </a:moveTo>
                    <a:lnTo>
                      <a:pt x="5079" y="10819"/>
                    </a:lnTo>
                    <a:lnTo>
                      <a:pt x="5936" y="10819"/>
                    </a:lnTo>
                    <a:lnTo>
                      <a:pt x="593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6031500" y="1317400"/>
                <a:ext cx="21450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0819" extrusionOk="0">
                    <a:moveTo>
                      <a:pt x="0" y="1"/>
                    </a:moveTo>
                    <a:lnTo>
                      <a:pt x="0" y="10819"/>
                    </a:lnTo>
                    <a:lnTo>
                      <a:pt x="857" y="10819"/>
                    </a:lnTo>
                    <a:lnTo>
                      <a:pt x="8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288000" y="1342250"/>
                <a:ext cx="686950" cy="220775"/>
              </a:xfrm>
              <a:custGeom>
                <a:avLst/>
                <a:gdLst/>
                <a:ahLst/>
                <a:cxnLst/>
                <a:rect l="l" t="t" r="r" b="b"/>
                <a:pathLst>
                  <a:path w="27478" h="8831" extrusionOk="0">
                    <a:moveTo>
                      <a:pt x="202" y="1"/>
                    </a:moveTo>
                    <a:cubicBezTo>
                      <a:pt x="202" y="112"/>
                      <a:pt x="112" y="202"/>
                      <a:pt x="1" y="202"/>
                    </a:cubicBezTo>
                    <a:lnTo>
                      <a:pt x="1" y="8631"/>
                    </a:lnTo>
                    <a:cubicBezTo>
                      <a:pt x="112" y="8631"/>
                      <a:pt x="202" y="8721"/>
                      <a:pt x="202" y="8831"/>
                    </a:cubicBezTo>
                    <a:lnTo>
                      <a:pt x="27277" y="8831"/>
                    </a:lnTo>
                    <a:cubicBezTo>
                      <a:pt x="27277" y="8721"/>
                      <a:pt x="27366" y="8631"/>
                      <a:pt x="27477" y="8631"/>
                    </a:cubicBezTo>
                    <a:lnTo>
                      <a:pt x="27477" y="202"/>
                    </a:lnTo>
                    <a:cubicBezTo>
                      <a:pt x="27367" y="202"/>
                      <a:pt x="27277" y="112"/>
                      <a:pt x="27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5539475" y="1419300"/>
                <a:ext cx="198225" cy="105900"/>
              </a:xfrm>
              <a:custGeom>
                <a:avLst/>
                <a:gdLst/>
                <a:ahLst/>
                <a:cxnLst/>
                <a:rect l="l" t="t" r="r" b="b"/>
                <a:pathLst>
                  <a:path w="7929" h="4236" extrusionOk="0">
                    <a:moveTo>
                      <a:pt x="3643" y="1"/>
                    </a:moveTo>
                    <a:cubicBezTo>
                      <a:pt x="3041" y="1"/>
                      <a:pt x="2515" y="141"/>
                      <a:pt x="2064" y="352"/>
                    </a:cubicBezTo>
                    <a:cubicBezTo>
                      <a:pt x="678" y="1002"/>
                      <a:pt x="0" y="2325"/>
                      <a:pt x="0" y="2325"/>
                    </a:cubicBezTo>
                    <a:cubicBezTo>
                      <a:pt x="0" y="2325"/>
                      <a:pt x="1952" y="4235"/>
                      <a:pt x="4232" y="4235"/>
                    </a:cubicBezTo>
                    <a:cubicBezTo>
                      <a:pt x="5453" y="4235"/>
                      <a:pt x="6768" y="3688"/>
                      <a:pt x="7929" y="2009"/>
                    </a:cubicBezTo>
                    <a:cubicBezTo>
                      <a:pt x="7410" y="1555"/>
                      <a:pt x="6918" y="1193"/>
                      <a:pt x="6453" y="905"/>
                    </a:cubicBezTo>
                    <a:cubicBezTo>
                      <a:pt x="5380" y="248"/>
                      <a:pt x="4444" y="1"/>
                      <a:pt x="36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5590575" y="1419300"/>
                <a:ext cx="1102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863" extrusionOk="0">
                    <a:moveTo>
                      <a:pt x="1598" y="0"/>
                    </a:moveTo>
                    <a:cubicBezTo>
                      <a:pt x="996" y="0"/>
                      <a:pt x="471" y="140"/>
                      <a:pt x="21" y="351"/>
                    </a:cubicBezTo>
                    <a:cubicBezTo>
                      <a:pt x="8" y="449"/>
                      <a:pt x="0" y="550"/>
                      <a:pt x="0" y="651"/>
                    </a:cubicBezTo>
                    <a:cubicBezTo>
                      <a:pt x="0" y="1872"/>
                      <a:pt x="992" y="2862"/>
                      <a:pt x="2212" y="2862"/>
                    </a:cubicBezTo>
                    <a:cubicBezTo>
                      <a:pt x="3347" y="2862"/>
                      <a:pt x="4282" y="2007"/>
                      <a:pt x="4408" y="906"/>
                    </a:cubicBezTo>
                    <a:cubicBezTo>
                      <a:pt x="3335" y="248"/>
                      <a:pt x="2399" y="0"/>
                      <a:pt x="15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5524250" y="1370550"/>
                <a:ext cx="2249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8996" h="3120" extrusionOk="0">
                    <a:moveTo>
                      <a:pt x="5076" y="1"/>
                    </a:moveTo>
                    <a:cubicBezTo>
                      <a:pt x="5012" y="1"/>
                      <a:pt x="4955" y="45"/>
                      <a:pt x="4940" y="109"/>
                    </a:cubicBezTo>
                    <a:lnTo>
                      <a:pt x="4740" y="969"/>
                    </a:lnTo>
                    <a:cubicBezTo>
                      <a:pt x="4604" y="959"/>
                      <a:pt x="4471" y="954"/>
                      <a:pt x="4339" y="954"/>
                    </a:cubicBezTo>
                    <a:cubicBezTo>
                      <a:pt x="4091" y="954"/>
                      <a:pt x="3850" y="971"/>
                      <a:pt x="3617" y="1001"/>
                    </a:cubicBezTo>
                    <a:lnTo>
                      <a:pt x="3515" y="124"/>
                    </a:lnTo>
                    <a:cubicBezTo>
                      <a:pt x="3507" y="53"/>
                      <a:pt x="3448" y="1"/>
                      <a:pt x="3380" y="1"/>
                    </a:cubicBezTo>
                    <a:cubicBezTo>
                      <a:pt x="3374" y="1"/>
                      <a:pt x="3368" y="2"/>
                      <a:pt x="3362" y="2"/>
                    </a:cubicBezTo>
                    <a:cubicBezTo>
                      <a:pt x="3285" y="12"/>
                      <a:pt x="3231" y="79"/>
                      <a:pt x="3240" y="156"/>
                    </a:cubicBezTo>
                    <a:lnTo>
                      <a:pt x="3343" y="1042"/>
                    </a:lnTo>
                    <a:cubicBezTo>
                      <a:pt x="2966" y="1109"/>
                      <a:pt x="2613" y="1208"/>
                      <a:pt x="2288" y="1325"/>
                    </a:cubicBezTo>
                    <a:lnTo>
                      <a:pt x="1988" y="379"/>
                    </a:lnTo>
                    <a:cubicBezTo>
                      <a:pt x="1969" y="320"/>
                      <a:pt x="1913" y="282"/>
                      <a:pt x="1854" y="282"/>
                    </a:cubicBezTo>
                    <a:cubicBezTo>
                      <a:pt x="1840" y="282"/>
                      <a:pt x="1826" y="284"/>
                      <a:pt x="1812" y="288"/>
                    </a:cubicBezTo>
                    <a:cubicBezTo>
                      <a:pt x="1739" y="311"/>
                      <a:pt x="1699" y="389"/>
                      <a:pt x="1721" y="463"/>
                    </a:cubicBezTo>
                    <a:lnTo>
                      <a:pt x="2027" y="1425"/>
                    </a:lnTo>
                    <a:cubicBezTo>
                      <a:pt x="1651" y="1580"/>
                      <a:pt x="1317" y="1753"/>
                      <a:pt x="1037" y="1922"/>
                    </a:cubicBezTo>
                    <a:lnTo>
                      <a:pt x="736" y="1276"/>
                    </a:lnTo>
                    <a:cubicBezTo>
                      <a:pt x="713" y="1226"/>
                      <a:pt x="663" y="1196"/>
                      <a:pt x="611" y="1196"/>
                    </a:cubicBezTo>
                    <a:cubicBezTo>
                      <a:pt x="591" y="1196"/>
                      <a:pt x="571" y="1200"/>
                      <a:pt x="551" y="1210"/>
                    </a:cubicBezTo>
                    <a:cubicBezTo>
                      <a:pt x="482" y="1242"/>
                      <a:pt x="451" y="1324"/>
                      <a:pt x="485" y="1394"/>
                    </a:cubicBezTo>
                    <a:lnTo>
                      <a:pt x="801" y="2071"/>
                    </a:lnTo>
                    <a:cubicBezTo>
                      <a:pt x="335" y="2374"/>
                      <a:pt x="69" y="2622"/>
                      <a:pt x="58" y="2632"/>
                    </a:cubicBezTo>
                    <a:cubicBezTo>
                      <a:pt x="2" y="2686"/>
                      <a:pt x="0" y="2772"/>
                      <a:pt x="53" y="2828"/>
                    </a:cubicBezTo>
                    <a:cubicBezTo>
                      <a:pt x="80" y="2857"/>
                      <a:pt x="117" y="2871"/>
                      <a:pt x="153" y="2871"/>
                    </a:cubicBezTo>
                    <a:cubicBezTo>
                      <a:pt x="188" y="2871"/>
                      <a:pt x="222" y="2859"/>
                      <a:pt x="250" y="2833"/>
                    </a:cubicBezTo>
                    <a:cubicBezTo>
                      <a:pt x="259" y="2825"/>
                      <a:pt x="1267" y="1878"/>
                      <a:pt x="2791" y="1441"/>
                    </a:cubicBezTo>
                    <a:cubicBezTo>
                      <a:pt x="3314" y="1291"/>
                      <a:pt x="3831" y="1216"/>
                      <a:pt x="4341" y="1216"/>
                    </a:cubicBezTo>
                    <a:cubicBezTo>
                      <a:pt x="5814" y="1216"/>
                      <a:pt x="7230" y="1840"/>
                      <a:pt x="8567" y="3082"/>
                    </a:cubicBezTo>
                    <a:cubicBezTo>
                      <a:pt x="8593" y="3106"/>
                      <a:pt x="8627" y="3119"/>
                      <a:pt x="8662" y="3119"/>
                    </a:cubicBezTo>
                    <a:cubicBezTo>
                      <a:pt x="8699" y="3119"/>
                      <a:pt x="8737" y="3104"/>
                      <a:pt x="8764" y="3074"/>
                    </a:cubicBezTo>
                    <a:cubicBezTo>
                      <a:pt x="8816" y="3019"/>
                      <a:pt x="8813" y="2930"/>
                      <a:pt x="8757" y="2878"/>
                    </a:cubicBezTo>
                    <a:cubicBezTo>
                      <a:pt x="8613" y="2745"/>
                      <a:pt x="8468" y="2618"/>
                      <a:pt x="8325" y="2501"/>
                    </a:cubicBezTo>
                    <a:lnTo>
                      <a:pt x="8934" y="1975"/>
                    </a:lnTo>
                    <a:cubicBezTo>
                      <a:pt x="8990" y="1923"/>
                      <a:pt x="8996" y="1837"/>
                      <a:pt x="8946" y="1778"/>
                    </a:cubicBezTo>
                    <a:cubicBezTo>
                      <a:pt x="8919" y="1746"/>
                      <a:pt x="8880" y="1730"/>
                      <a:pt x="8841" y="1730"/>
                    </a:cubicBezTo>
                    <a:cubicBezTo>
                      <a:pt x="8808" y="1730"/>
                      <a:pt x="8776" y="1741"/>
                      <a:pt x="8750" y="1763"/>
                    </a:cubicBezTo>
                    <a:lnTo>
                      <a:pt x="8101" y="2324"/>
                    </a:lnTo>
                    <a:cubicBezTo>
                      <a:pt x="7863" y="2141"/>
                      <a:pt x="7625" y="1981"/>
                      <a:pt x="7391" y="1840"/>
                    </a:cubicBezTo>
                    <a:lnTo>
                      <a:pt x="7919" y="1302"/>
                    </a:lnTo>
                    <a:cubicBezTo>
                      <a:pt x="7972" y="1247"/>
                      <a:pt x="7972" y="1159"/>
                      <a:pt x="7915" y="1105"/>
                    </a:cubicBezTo>
                    <a:cubicBezTo>
                      <a:pt x="7888" y="1079"/>
                      <a:pt x="7853" y="1065"/>
                      <a:pt x="7818" y="1065"/>
                    </a:cubicBezTo>
                    <a:cubicBezTo>
                      <a:pt x="7782" y="1065"/>
                      <a:pt x="7746" y="1079"/>
                      <a:pt x="7719" y="1108"/>
                    </a:cubicBezTo>
                    <a:lnTo>
                      <a:pt x="7143" y="1697"/>
                    </a:lnTo>
                    <a:cubicBezTo>
                      <a:pt x="6844" y="1532"/>
                      <a:pt x="6547" y="1399"/>
                      <a:pt x="6256" y="1294"/>
                    </a:cubicBezTo>
                    <a:lnTo>
                      <a:pt x="6679" y="487"/>
                    </a:lnTo>
                    <a:cubicBezTo>
                      <a:pt x="6715" y="418"/>
                      <a:pt x="6689" y="334"/>
                      <a:pt x="6620" y="300"/>
                    </a:cubicBezTo>
                    <a:cubicBezTo>
                      <a:pt x="6599" y="289"/>
                      <a:pt x="6577" y="283"/>
                      <a:pt x="6555" y="283"/>
                    </a:cubicBezTo>
                    <a:cubicBezTo>
                      <a:pt x="6505" y="283"/>
                      <a:pt x="6457" y="311"/>
                      <a:pt x="6433" y="358"/>
                    </a:cubicBezTo>
                    <a:lnTo>
                      <a:pt x="5989" y="1206"/>
                    </a:lnTo>
                    <a:cubicBezTo>
                      <a:pt x="5659" y="1104"/>
                      <a:pt x="5336" y="1036"/>
                      <a:pt x="5020" y="997"/>
                    </a:cubicBezTo>
                    <a:lnTo>
                      <a:pt x="5210" y="172"/>
                    </a:lnTo>
                    <a:cubicBezTo>
                      <a:pt x="5229" y="97"/>
                      <a:pt x="5182" y="23"/>
                      <a:pt x="5107" y="4"/>
                    </a:cubicBezTo>
                    <a:cubicBezTo>
                      <a:pt x="5096" y="2"/>
                      <a:pt x="5086" y="1"/>
                      <a:pt x="5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5359600" y="1359225"/>
                <a:ext cx="26175" cy="18285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7314" extrusionOk="0">
                    <a:moveTo>
                      <a:pt x="511" y="1"/>
                    </a:moveTo>
                    <a:cubicBezTo>
                      <a:pt x="252" y="1"/>
                      <a:pt x="1" y="227"/>
                      <a:pt x="43" y="501"/>
                    </a:cubicBezTo>
                    <a:cubicBezTo>
                      <a:pt x="74" y="711"/>
                      <a:pt x="297" y="901"/>
                      <a:pt x="516" y="901"/>
                    </a:cubicBezTo>
                    <a:cubicBezTo>
                      <a:pt x="557" y="901"/>
                      <a:pt x="598" y="894"/>
                      <a:pt x="638" y="880"/>
                    </a:cubicBezTo>
                    <a:cubicBezTo>
                      <a:pt x="711" y="852"/>
                      <a:pt x="778" y="813"/>
                      <a:pt x="835" y="761"/>
                    </a:cubicBezTo>
                    <a:cubicBezTo>
                      <a:pt x="970" y="642"/>
                      <a:pt x="1046" y="467"/>
                      <a:pt x="986" y="283"/>
                    </a:cubicBezTo>
                    <a:cubicBezTo>
                      <a:pt x="928" y="107"/>
                      <a:pt x="750" y="33"/>
                      <a:pt x="578" y="6"/>
                    </a:cubicBezTo>
                    <a:cubicBezTo>
                      <a:pt x="555" y="3"/>
                      <a:pt x="533" y="1"/>
                      <a:pt x="511" y="1"/>
                    </a:cubicBezTo>
                    <a:close/>
                    <a:moveTo>
                      <a:pt x="511" y="1290"/>
                    </a:moveTo>
                    <a:cubicBezTo>
                      <a:pt x="252" y="1290"/>
                      <a:pt x="1" y="1515"/>
                      <a:pt x="43" y="1790"/>
                    </a:cubicBezTo>
                    <a:cubicBezTo>
                      <a:pt x="74" y="2000"/>
                      <a:pt x="298" y="2191"/>
                      <a:pt x="517" y="2191"/>
                    </a:cubicBezTo>
                    <a:cubicBezTo>
                      <a:pt x="558" y="2191"/>
                      <a:pt x="598" y="2184"/>
                      <a:pt x="638" y="2170"/>
                    </a:cubicBezTo>
                    <a:cubicBezTo>
                      <a:pt x="711" y="2140"/>
                      <a:pt x="778" y="2100"/>
                      <a:pt x="835" y="2050"/>
                    </a:cubicBezTo>
                    <a:cubicBezTo>
                      <a:pt x="970" y="1931"/>
                      <a:pt x="1046" y="1756"/>
                      <a:pt x="986" y="1572"/>
                    </a:cubicBezTo>
                    <a:cubicBezTo>
                      <a:pt x="928" y="1395"/>
                      <a:pt x="750" y="1322"/>
                      <a:pt x="578" y="1295"/>
                    </a:cubicBezTo>
                    <a:cubicBezTo>
                      <a:pt x="555" y="1291"/>
                      <a:pt x="533" y="1290"/>
                      <a:pt x="511" y="1290"/>
                    </a:cubicBezTo>
                    <a:close/>
                    <a:moveTo>
                      <a:pt x="510" y="2576"/>
                    </a:moveTo>
                    <a:cubicBezTo>
                      <a:pt x="251" y="2576"/>
                      <a:pt x="1" y="2803"/>
                      <a:pt x="43" y="3076"/>
                    </a:cubicBezTo>
                    <a:cubicBezTo>
                      <a:pt x="75" y="3287"/>
                      <a:pt x="298" y="3476"/>
                      <a:pt x="517" y="3476"/>
                    </a:cubicBezTo>
                    <a:cubicBezTo>
                      <a:pt x="558" y="3476"/>
                      <a:pt x="598" y="3470"/>
                      <a:pt x="638" y="3455"/>
                    </a:cubicBezTo>
                    <a:cubicBezTo>
                      <a:pt x="711" y="3429"/>
                      <a:pt x="778" y="3389"/>
                      <a:pt x="835" y="3337"/>
                    </a:cubicBezTo>
                    <a:cubicBezTo>
                      <a:pt x="970" y="3218"/>
                      <a:pt x="1046" y="3043"/>
                      <a:pt x="986" y="2858"/>
                    </a:cubicBezTo>
                    <a:cubicBezTo>
                      <a:pt x="928" y="2681"/>
                      <a:pt x="749" y="2609"/>
                      <a:pt x="578" y="2582"/>
                    </a:cubicBezTo>
                    <a:cubicBezTo>
                      <a:pt x="555" y="2578"/>
                      <a:pt x="532" y="2576"/>
                      <a:pt x="510" y="2576"/>
                    </a:cubicBezTo>
                    <a:close/>
                    <a:moveTo>
                      <a:pt x="511" y="3836"/>
                    </a:moveTo>
                    <a:cubicBezTo>
                      <a:pt x="252" y="3836"/>
                      <a:pt x="1" y="4062"/>
                      <a:pt x="43" y="4337"/>
                    </a:cubicBezTo>
                    <a:cubicBezTo>
                      <a:pt x="74" y="4548"/>
                      <a:pt x="297" y="4737"/>
                      <a:pt x="517" y="4737"/>
                    </a:cubicBezTo>
                    <a:cubicBezTo>
                      <a:pt x="557" y="4737"/>
                      <a:pt x="598" y="4731"/>
                      <a:pt x="638" y="4716"/>
                    </a:cubicBezTo>
                    <a:cubicBezTo>
                      <a:pt x="711" y="4687"/>
                      <a:pt x="778" y="4647"/>
                      <a:pt x="835" y="4598"/>
                    </a:cubicBezTo>
                    <a:cubicBezTo>
                      <a:pt x="970" y="4478"/>
                      <a:pt x="1046" y="4304"/>
                      <a:pt x="986" y="4119"/>
                    </a:cubicBezTo>
                    <a:cubicBezTo>
                      <a:pt x="928" y="3942"/>
                      <a:pt x="750" y="3868"/>
                      <a:pt x="578" y="3842"/>
                    </a:cubicBezTo>
                    <a:cubicBezTo>
                      <a:pt x="555" y="3838"/>
                      <a:pt x="533" y="3836"/>
                      <a:pt x="511" y="3836"/>
                    </a:cubicBezTo>
                    <a:close/>
                    <a:moveTo>
                      <a:pt x="511" y="5124"/>
                    </a:moveTo>
                    <a:cubicBezTo>
                      <a:pt x="252" y="5124"/>
                      <a:pt x="1" y="5350"/>
                      <a:pt x="43" y="5625"/>
                    </a:cubicBezTo>
                    <a:cubicBezTo>
                      <a:pt x="74" y="5835"/>
                      <a:pt x="298" y="6025"/>
                      <a:pt x="517" y="6025"/>
                    </a:cubicBezTo>
                    <a:cubicBezTo>
                      <a:pt x="558" y="6025"/>
                      <a:pt x="598" y="6019"/>
                      <a:pt x="638" y="6004"/>
                    </a:cubicBezTo>
                    <a:cubicBezTo>
                      <a:pt x="711" y="5975"/>
                      <a:pt x="778" y="5936"/>
                      <a:pt x="835" y="5884"/>
                    </a:cubicBezTo>
                    <a:cubicBezTo>
                      <a:pt x="970" y="5766"/>
                      <a:pt x="1046" y="5590"/>
                      <a:pt x="986" y="5406"/>
                    </a:cubicBezTo>
                    <a:cubicBezTo>
                      <a:pt x="928" y="5230"/>
                      <a:pt x="750" y="5156"/>
                      <a:pt x="578" y="5129"/>
                    </a:cubicBezTo>
                    <a:cubicBezTo>
                      <a:pt x="555" y="5126"/>
                      <a:pt x="533" y="5124"/>
                      <a:pt x="511" y="5124"/>
                    </a:cubicBezTo>
                    <a:close/>
                    <a:moveTo>
                      <a:pt x="511" y="6413"/>
                    </a:moveTo>
                    <a:cubicBezTo>
                      <a:pt x="252" y="6413"/>
                      <a:pt x="1" y="6639"/>
                      <a:pt x="43" y="6913"/>
                    </a:cubicBezTo>
                    <a:cubicBezTo>
                      <a:pt x="74" y="7124"/>
                      <a:pt x="298" y="7314"/>
                      <a:pt x="517" y="7314"/>
                    </a:cubicBezTo>
                    <a:cubicBezTo>
                      <a:pt x="558" y="7314"/>
                      <a:pt x="598" y="7307"/>
                      <a:pt x="638" y="7293"/>
                    </a:cubicBezTo>
                    <a:cubicBezTo>
                      <a:pt x="711" y="7264"/>
                      <a:pt x="778" y="7225"/>
                      <a:pt x="835" y="7173"/>
                    </a:cubicBezTo>
                    <a:cubicBezTo>
                      <a:pt x="970" y="7055"/>
                      <a:pt x="1046" y="6879"/>
                      <a:pt x="986" y="6695"/>
                    </a:cubicBezTo>
                    <a:cubicBezTo>
                      <a:pt x="928" y="6519"/>
                      <a:pt x="750" y="6445"/>
                      <a:pt x="578" y="6418"/>
                    </a:cubicBezTo>
                    <a:cubicBezTo>
                      <a:pt x="555" y="6415"/>
                      <a:pt x="533" y="6413"/>
                      <a:pt x="511" y="64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5881250" y="1359225"/>
                <a:ext cx="26175" cy="18285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7314" extrusionOk="0">
                    <a:moveTo>
                      <a:pt x="510" y="1"/>
                    </a:moveTo>
                    <a:cubicBezTo>
                      <a:pt x="252" y="1"/>
                      <a:pt x="1" y="227"/>
                      <a:pt x="42" y="501"/>
                    </a:cubicBezTo>
                    <a:cubicBezTo>
                      <a:pt x="74" y="711"/>
                      <a:pt x="297" y="901"/>
                      <a:pt x="516" y="901"/>
                    </a:cubicBezTo>
                    <a:cubicBezTo>
                      <a:pt x="557" y="901"/>
                      <a:pt x="598" y="894"/>
                      <a:pt x="638" y="880"/>
                    </a:cubicBezTo>
                    <a:cubicBezTo>
                      <a:pt x="710" y="852"/>
                      <a:pt x="778" y="813"/>
                      <a:pt x="836" y="761"/>
                    </a:cubicBezTo>
                    <a:cubicBezTo>
                      <a:pt x="970" y="642"/>
                      <a:pt x="1046" y="467"/>
                      <a:pt x="987" y="283"/>
                    </a:cubicBezTo>
                    <a:cubicBezTo>
                      <a:pt x="929" y="107"/>
                      <a:pt x="749" y="33"/>
                      <a:pt x="577" y="6"/>
                    </a:cubicBezTo>
                    <a:cubicBezTo>
                      <a:pt x="555" y="3"/>
                      <a:pt x="532" y="1"/>
                      <a:pt x="510" y="1"/>
                    </a:cubicBezTo>
                    <a:close/>
                    <a:moveTo>
                      <a:pt x="510" y="1290"/>
                    </a:moveTo>
                    <a:cubicBezTo>
                      <a:pt x="252" y="1290"/>
                      <a:pt x="1" y="1515"/>
                      <a:pt x="42" y="1790"/>
                    </a:cubicBezTo>
                    <a:cubicBezTo>
                      <a:pt x="74" y="2000"/>
                      <a:pt x="298" y="2191"/>
                      <a:pt x="517" y="2191"/>
                    </a:cubicBezTo>
                    <a:cubicBezTo>
                      <a:pt x="558" y="2191"/>
                      <a:pt x="599" y="2184"/>
                      <a:pt x="638" y="2170"/>
                    </a:cubicBezTo>
                    <a:cubicBezTo>
                      <a:pt x="710" y="2140"/>
                      <a:pt x="778" y="2100"/>
                      <a:pt x="836" y="2050"/>
                    </a:cubicBezTo>
                    <a:cubicBezTo>
                      <a:pt x="970" y="1931"/>
                      <a:pt x="1046" y="1756"/>
                      <a:pt x="987" y="1572"/>
                    </a:cubicBezTo>
                    <a:cubicBezTo>
                      <a:pt x="929" y="1395"/>
                      <a:pt x="749" y="1322"/>
                      <a:pt x="577" y="1295"/>
                    </a:cubicBezTo>
                    <a:cubicBezTo>
                      <a:pt x="555" y="1291"/>
                      <a:pt x="532" y="1290"/>
                      <a:pt x="510" y="1290"/>
                    </a:cubicBezTo>
                    <a:close/>
                    <a:moveTo>
                      <a:pt x="509" y="2576"/>
                    </a:moveTo>
                    <a:cubicBezTo>
                      <a:pt x="251" y="2576"/>
                      <a:pt x="1" y="2803"/>
                      <a:pt x="42" y="3076"/>
                    </a:cubicBezTo>
                    <a:cubicBezTo>
                      <a:pt x="75" y="3287"/>
                      <a:pt x="298" y="3476"/>
                      <a:pt x="517" y="3476"/>
                    </a:cubicBezTo>
                    <a:cubicBezTo>
                      <a:pt x="558" y="3476"/>
                      <a:pt x="599" y="3470"/>
                      <a:pt x="638" y="3455"/>
                    </a:cubicBezTo>
                    <a:cubicBezTo>
                      <a:pt x="710" y="3429"/>
                      <a:pt x="778" y="3389"/>
                      <a:pt x="836" y="3337"/>
                    </a:cubicBezTo>
                    <a:cubicBezTo>
                      <a:pt x="970" y="3218"/>
                      <a:pt x="1046" y="3043"/>
                      <a:pt x="987" y="2858"/>
                    </a:cubicBezTo>
                    <a:cubicBezTo>
                      <a:pt x="929" y="2681"/>
                      <a:pt x="748" y="2609"/>
                      <a:pt x="577" y="2582"/>
                    </a:cubicBezTo>
                    <a:cubicBezTo>
                      <a:pt x="554" y="2578"/>
                      <a:pt x="532" y="2576"/>
                      <a:pt x="509" y="2576"/>
                    </a:cubicBezTo>
                    <a:close/>
                    <a:moveTo>
                      <a:pt x="510" y="3836"/>
                    </a:moveTo>
                    <a:cubicBezTo>
                      <a:pt x="252" y="3836"/>
                      <a:pt x="1" y="4062"/>
                      <a:pt x="42" y="4337"/>
                    </a:cubicBezTo>
                    <a:cubicBezTo>
                      <a:pt x="74" y="4548"/>
                      <a:pt x="297" y="4737"/>
                      <a:pt x="517" y="4737"/>
                    </a:cubicBezTo>
                    <a:cubicBezTo>
                      <a:pt x="558" y="4737"/>
                      <a:pt x="598" y="4731"/>
                      <a:pt x="638" y="4716"/>
                    </a:cubicBezTo>
                    <a:cubicBezTo>
                      <a:pt x="710" y="4687"/>
                      <a:pt x="778" y="4647"/>
                      <a:pt x="836" y="4598"/>
                    </a:cubicBezTo>
                    <a:cubicBezTo>
                      <a:pt x="970" y="4478"/>
                      <a:pt x="1046" y="4304"/>
                      <a:pt x="987" y="4119"/>
                    </a:cubicBezTo>
                    <a:cubicBezTo>
                      <a:pt x="929" y="3942"/>
                      <a:pt x="749" y="3868"/>
                      <a:pt x="577" y="3842"/>
                    </a:cubicBezTo>
                    <a:cubicBezTo>
                      <a:pt x="555" y="3838"/>
                      <a:pt x="532" y="3836"/>
                      <a:pt x="510" y="3836"/>
                    </a:cubicBezTo>
                    <a:close/>
                    <a:moveTo>
                      <a:pt x="510" y="5124"/>
                    </a:moveTo>
                    <a:cubicBezTo>
                      <a:pt x="252" y="5124"/>
                      <a:pt x="1" y="5350"/>
                      <a:pt x="42" y="5625"/>
                    </a:cubicBezTo>
                    <a:cubicBezTo>
                      <a:pt x="74" y="5835"/>
                      <a:pt x="298" y="6025"/>
                      <a:pt x="517" y="6025"/>
                    </a:cubicBezTo>
                    <a:cubicBezTo>
                      <a:pt x="558" y="6025"/>
                      <a:pt x="599" y="6019"/>
                      <a:pt x="638" y="6004"/>
                    </a:cubicBezTo>
                    <a:cubicBezTo>
                      <a:pt x="710" y="5975"/>
                      <a:pt x="778" y="5936"/>
                      <a:pt x="836" y="5884"/>
                    </a:cubicBezTo>
                    <a:cubicBezTo>
                      <a:pt x="970" y="5766"/>
                      <a:pt x="1046" y="5590"/>
                      <a:pt x="987" y="5406"/>
                    </a:cubicBezTo>
                    <a:cubicBezTo>
                      <a:pt x="929" y="5230"/>
                      <a:pt x="749" y="5156"/>
                      <a:pt x="577" y="5129"/>
                    </a:cubicBezTo>
                    <a:cubicBezTo>
                      <a:pt x="555" y="5126"/>
                      <a:pt x="532" y="5124"/>
                      <a:pt x="510" y="5124"/>
                    </a:cubicBezTo>
                    <a:close/>
                    <a:moveTo>
                      <a:pt x="510" y="6413"/>
                    </a:moveTo>
                    <a:cubicBezTo>
                      <a:pt x="252" y="6413"/>
                      <a:pt x="1" y="6639"/>
                      <a:pt x="42" y="6913"/>
                    </a:cubicBezTo>
                    <a:cubicBezTo>
                      <a:pt x="74" y="7124"/>
                      <a:pt x="298" y="7314"/>
                      <a:pt x="517" y="7314"/>
                    </a:cubicBezTo>
                    <a:cubicBezTo>
                      <a:pt x="558" y="7314"/>
                      <a:pt x="599" y="7307"/>
                      <a:pt x="638" y="7293"/>
                    </a:cubicBezTo>
                    <a:cubicBezTo>
                      <a:pt x="710" y="7264"/>
                      <a:pt x="778" y="7225"/>
                      <a:pt x="836" y="7173"/>
                    </a:cubicBezTo>
                    <a:cubicBezTo>
                      <a:pt x="970" y="7055"/>
                      <a:pt x="1046" y="6879"/>
                      <a:pt x="987" y="6695"/>
                    </a:cubicBezTo>
                    <a:cubicBezTo>
                      <a:pt x="929" y="6519"/>
                      <a:pt x="749" y="6445"/>
                      <a:pt x="577" y="6418"/>
                    </a:cubicBezTo>
                    <a:cubicBezTo>
                      <a:pt x="555" y="6415"/>
                      <a:pt x="532" y="6413"/>
                      <a:pt x="510" y="64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5410150" y="1342250"/>
                <a:ext cx="44300" cy="22077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8831" extrusionOk="0">
                    <a:moveTo>
                      <a:pt x="1" y="1"/>
                    </a:moveTo>
                    <a:lnTo>
                      <a:pt x="1" y="8831"/>
                    </a:lnTo>
                    <a:lnTo>
                      <a:pt x="526" y="8831"/>
                    </a:lnTo>
                    <a:lnTo>
                      <a:pt x="526" y="1"/>
                    </a:lnTo>
                    <a:close/>
                    <a:moveTo>
                      <a:pt x="1247" y="1"/>
                    </a:moveTo>
                    <a:lnTo>
                      <a:pt x="1247" y="8831"/>
                    </a:lnTo>
                    <a:lnTo>
                      <a:pt x="1772" y="8831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810725" y="1342250"/>
                <a:ext cx="44325" cy="22077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8831" extrusionOk="0">
                    <a:moveTo>
                      <a:pt x="1" y="1"/>
                    </a:moveTo>
                    <a:lnTo>
                      <a:pt x="1" y="8831"/>
                    </a:lnTo>
                    <a:lnTo>
                      <a:pt x="526" y="8831"/>
                    </a:lnTo>
                    <a:lnTo>
                      <a:pt x="526" y="1"/>
                    </a:lnTo>
                    <a:close/>
                    <a:moveTo>
                      <a:pt x="1247" y="1"/>
                    </a:moveTo>
                    <a:lnTo>
                      <a:pt x="1247" y="8831"/>
                    </a:lnTo>
                    <a:lnTo>
                      <a:pt x="1772" y="8831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29" name="Google Shape;329;p6"/>
            <p:cNvGrpSpPr/>
            <p:nvPr/>
          </p:nvGrpSpPr>
          <p:grpSpPr>
            <a:xfrm rot="10800000">
              <a:off x="-2384307" y="3943735"/>
              <a:ext cx="2825858" cy="182784"/>
              <a:chOff x="6853950" y="1468025"/>
              <a:chExt cx="1261600" cy="81600"/>
            </a:xfrm>
          </p:grpSpPr>
          <p:sp>
            <p:nvSpPr>
              <p:cNvPr id="330" name="Google Shape;330;p6"/>
              <p:cNvSpPr/>
              <p:nvPr/>
            </p:nvSpPr>
            <p:spPr>
              <a:xfrm>
                <a:off x="6853950" y="1468025"/>
                <a:ext cx="1261600" cy="81575"/>
              </a:xfrm>
              <a:custGeom>
                <a:avLst/>
                <a:gdLst/>
                <a:ahLst/>
                <a:cxnLst/>
                <a:rect l="l" t="t" r="r" b="b"/>
                <a:pathLst>
                  <a:path w="50464" h="3263" extrusionOk="0">
                    <a:moveTo>
                      <a:pt x="1" y="1"/>
                    </a:moveTo>
                    <a:lnTo>
                      <a:pt x="1" y="3263"/>
                    </a:lnTo>
                    <a:lnTo>
                      <a:pt x="50463" y="3263"/>
                    </a:lnTo>
                    <a:lnTo>
                      <a:pt x="504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6903275" y="1479450"/>
                <a:ext cx="359525" cy="58775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2351" extrusionOk="0">
                    <a:moveTo>
                      <a:pt x="0" y="0"/>
                    </a:moveTo>
                    <a:lnTo>
                      <a:pt x="0" y="2350"/>
                    </a:lnTo>
                    <a:lnTo>
                      <a:pt x="14381" y="2350"/>
                    </a:lnTo>
                    <a:lnTo>
                      <a:pt x="14381" y="0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7315925" y="1484700"/>
                <a:ext cx="12485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1931" extrusionOk="0">
                    <a:moveTo>
                      <a:pt x="1147" y="1"/>
                    </a:moveTo>
                    <a:cubicBezTo>
                      <a:pt x="1146" y="1"/>
                      <a:pt x="1145" y="1"/>
                      <a:pt x="1143" y="1"/>
                    </a:cubicBezTo>
                    <a:cubicBezTo>
                      <a:pt x="855" y="3"/>
                      <a:pt x="526" y="79"/>
                      <a:pt x="310" y="293"/>
                    </a:cubicBezTo>
                    <a:cubicBezTo>
                      <a:pt x="294" y="309"/>
                      <a:pt x="280" y="325"/>
                      <a:pt x="265" y="342"/>
                    </a:cubicBezTo>
                    <a:cubicBezTo>
                      <a:pt x="52" y="595"/>
                      <a:pt x="1" y="1131"/>
                      <a:pt x="138" y="1428"/>
                    </a:cubicBezTo>
                    <a:cubicBezTo>
                      <a:pt x="291" y="1761"/>
                      <a:pt x="758" y="1930"/>
                      <a:pt x="1111" y="1930"/>
                    </a:cubicBezTo>
                    <a:cubicBezTo>
                      <a:pt x="1126" y="1930"/>
                      <a:pt x="1141" y="1930"/>
                      <a:pt x="1155" y="1929"/>
                    </a:cubicBezTo>
                    <a:cubicBezTo>
                      <a:pt x="1571" y="1912"/>
                      <a:pt x="1972" y="1785"/>
                      <a:pt x="2111" y="1346"/>
                    </a:cubicBezTo>
                    <a:cubicBezTo>
                      <a:pt x="2195" y="1085"/>
                      <a:pt x="2214" y="785"/>
                      <a:pt x="2078" y="539"/>
                    </a:cubicBezTo>
                    <a:cubicBezTo>
                      <a:pt x="1867" y="159"/>
                      <a:pt x="1564" y="1"/>
                      <a:pt x="1147" y="1"/>
                    </a:cubicBezTo>
                    <a:close/>
                    <a:moveTo>
                      <a:pt x="3927" y="1"/>
                    </a:moveTo>
                    <a:cubicBezTo>
                      <a:pt x="3926" y="1"/>
                      <a:pt x="3925" y="1"/>
                      <a:pt x="3923" y="1"/>
                    </a:cubicBezTo>
                    <a:cubicBezTo>
                      <a:pt x="3634" y="3"/>
                      <a:pt x="3304" y="79"/>
                      <a:pt x="3089" y="293"/>
                    </a:cubicBezTo>
                    <a:cubicBezTo>
                      <a:pt x="3073" y="309"/>
                      <a:pt x="3058" y="325"/>
                      <a:pt x="3043" y="342"/>
                    </a:cubicBezTo>
                    <a:cubicBezTo>
                      <a:pt x="2831" y="595"/>
                      <a:pt x="2780" y="1131"/>
                      <a:pt x="2917" y="1428"/>
                    </a:cubicBezTo>
                    <a:cubicBezTo>
                      <a:pt x="3071" y="1761"/>
                      <a:pt x="3536" y="1930"/>
                      <a:pt x="3889" y="1930"/>
                    </a:cubicBezTo>
                    <a:cubicBezTo>
                      <a:pt x="3904" y="1930"/>
                      <a:pt x="3919" y="1930"/>
                      <a:pt x="3934" y="1929"/>
                    </a:cubicBezTo>
                    <a:cubicBezTo>
                      <a:pt x="4351" y="1912"/>
                      <a:pt x="4752" y="1785"/>
                      <a:pt x="4891" y="1346"/>
                    </a:cubicBezTo>
                    <a:cubicBezTo>
                      <a:pt x="4973" y="1084"/>
                      <a:pt x="4994" y="785"/>
                      <a:pt x="4858" y="539"/>
                    </a:cubicBezTo>
                    <a:cubicBezTo>
                      <a:pt x="4647" y="159"/>
                      <a:pt x="4344" y="1"/>
                      <a:pt x="39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7502925" y="1468025"/>
                <a:ext cx="70575" cy="815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263" extrusionOk="0">
                    <a:moveTo>
                      <a:pt x="1" y="1"/>
                    </a:moveTo>
                    <a:lnTo>
                      <a:pt x="1" y="3263"/>
                    </a:lnTo>
                    <a:lnTo>
                      <a:pt x="2822" y="3263"/>
                    </a:lnTo>
                    <a:lnTo>
                      <a:pt x="28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7532875" y="1468025"/>
                <a:ext cx="10600" cy="81575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263" extrusionOk="0">
                    <a:moveTo>
                      <a:pt x="0" y="1"/>
                    </a:moveTo>
                    <a:lnTo>
                      <a:pt x="0" y="3263"/>
                    </a:lnTo>
                    <a:lnTo>
                      <a:pt x="424" y="3263"/>
                    </a:lnTo>
                    <a:lnTo>
                      <a:pt x="4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606775" y="1468025"/>
                <a:ext cx="10625" cy="81575"/>
              </a:xfrm>
              <a:custGeom>
                <a:avLst/>
                <a:gdLst/>
                <a:ahLst/>
                <a:cxnLst/>
                <a:rect l="l" t="t" r="r" b="b"/>
                <a:pathLst>
                  <a:path w="425" h="3263" extrusionOk="0">
                    <a:moveTo>
                      <a:pt x="1" y="1"/>
                    </a:moveTo>
                    <a:lnTo>
                      <a:pt x="1" y="3263"/>
                    </a:lnTo>
                    <a:lnTo>
                      <a:pt x="424" y="3263"/>
                    </a:lnTo>
                    <a:lnTo>
                      <a:pt x="4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8027800" y="1468050"/>
                <a:ext cx="62450" cy="81575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3263" extrusionOk="0">
                    <a:moveTo>
                      <a:pt x="0" y="1"/>
                    </a:moveTo>
                    <a:lnTo>
                      <a:pt x="0" y="3263"/>
                    </a:lnTo>
                    <a:lnTo>
                      <a:pt x="1480" y="3263"/>
                    </a:lnTo>
                    <a:lnTo>
                      <a:pt x="1480" y="1"/>
                    </a:lnTo>
                    <a:close/>
                    <a:moveTo>
                      <a:pt x="2074" y="1"/>
                    </a:moveTo>
                    <a:lnTo>
                      <a:pt x="2074" y="3263"/>
                    </a:lnTo>
                    <a:lnTo>
                      <a:pt x="2498" y="3263"/>
                    </a:lnTo>
                    <a:lnTo>
                      <a:pt x="24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7656550" y="1498825"/>
                <a:ext cx="2794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802" extrusionOk="0">
                    <a:moveTo>
                      <a:pt x="31" y="1"/>
                    </a:moveTo>
                    <a:cubicBezTo>
                      <a:pt x="31" y="18"/>
                      <a:pt x="17" y="32"/>
                      <a:pt x="0" y="32"/>
                    </a:cubicBezTo>
                    <a:lnTo>
                      <a:pt x="0" y="771"/>
                    </a:lnTo>
                    <a:cubicBezTo>
                      <a:pt x="17" y="771"/>
                      <a:pt x="31" y="784"/>
                      <a:pt x="31" y="801"/>
                    </a:cubicBezTo>
                    <a:lnTo>
                      <a:pt x="770" y="801"/>
                    </a:lnTo>
                    <a:cubicBezTo>
                      <a:pt x="769" y="784"/>
                      <a:pt x="784" y="771"/>
                      <a:pt x="801" y="771"/>
                    </a:cubicBezTo>
                    <a:lnTo>
                      <a:pt x="801" y="32"/>
                    </a:lnTo>
                    <a:cubicBezTo>
                      <a:pt x="784" y="32"/>
                      <a:pt x="770" y="18"/>
                      <a:pt x="770" y="1"/>
                    </a:cubicBezTo>
                    <a:close/>
                    <a:moveTo>
                      <a:pt x="2106" y="1"/>
                    </a:moveTo>
                    <a:cubicBezTo>
                      <a:pt x="2106" y="18"/>
                      <a:pt x="2092" y="32"/>
                      <a:pt x="2075" y="32"/>
                    </a:cubicBezTo>
                    <a:lnTo>
                      <a:pt x="2075" y="771"/>
                    </a:lnTo>
                    <a:cubicBezTo>
                      <a:pt x="2092" y="771"/>
                      <a:pt x="2106" y="784"/>
                      <a:pt x="2106" y="801"/>
                    </a:cubicBezTo>
                    <a:lnTo>
                      <a:pt x="2845" y="801"/>
                    </a:lnTo>
                    <a:cubicBezTo>
                      <a:pt x="2844" y="784"/>
                      <a:pt x="2859" y="771"/>
                      <a:pt x="2876" y="771"/>
                    </a:cubicBezTo>
                    <a:lnTo>
                      <a:pt x="2876" y="32"/>
                    </a:lnTo>
                    <a:cubicBezTo>
                      <a:pt x="2859" y="32"/>
                      <a:pt x="2845" y="18"/>
                      <a:pt x="2845" y="1"/>
                    </a:cubicBezTo>
                    <a:close/>
                    <a:moveTo>
                      <a:pt x="4181" y="1"/>
                    </a:moveTo>
                    <a:cubicBezTo>
                      <a:pt x="4181" y="18"/>
                      <a:pt x="4167" y="32"/>
                      <a:pt x="4150" y="32"/>
                    </a:cubicBezTo>
                    <a:lnTo>
                      <a:pt x="4150" y="771"/>
                    </a:lnTo>
                    <a:cubicBezTo>
                      <a:pt x="4167" y="771"/>
                      <a:pt x="4181" y="784"/>
                      <a:pt x="4181" y="801"/>
                    </a:cubicBezTo>
                    <a:lnTo>
                      <a:pt x="4920" y="801"/>
                    </a:lnTo>
                    <a:cubicBezTo>
                      <a:pt x="4919" y="784"/>
                      <a:pt x="4934" y="771"/>
                      <a:pt x="4951" y="771"/>
                    </a:cubicBezTo>
                    <a:lnTo>
                      <a:pt x="4951" y="32"/>
                    </a:lnTo>
                    <a:cubicBezTo>
                      <a:pt x="4934" y="32"/>
                      <a:pt x="4920" y="18"/>
                      <a:pt x="4920" y="1"/>
                    </a:cubicBezTo>
                    <a:close/>
                    <a:moveTo>
                      <a:pt x="6255" y="1"/>
                    </a:moveTo>
                    <a:cubicBezTo>
                      <a:pt x="6255" y="18"/>
                      <a:pt x="6241" y="32"/>
                      <a:pt x="6224" y="32"/>
                    </a:cubicBezTo>
                    <a:lnTo>
                      <a:pt x="6224" y="771"/>
                    </a:lnTo>
                    <a:cubicBezTo>
                      <a:pt x="6241" y="771"/>
                      <a:pt x="6255" y="784"/>
                      <a:pt x="6255" y="801"/>
                    </a:cubicBezTo>
                    <a:lnTo>
                      <a:pt x="6994" y="801"/>
                    </a:lnTo>
                    <a:cubicBezTo>
                      <a:pt x="6994" y="784"/>
                      <a:pt x="7009" y="771"/>
                      <a:pt x="7025" y="771"/>
                    </a:cubicBezTo>
                    <a:lnTo>
                      <a:pt x="7025" y="32"/>
                    </a:lnTo>
                    <a:cubicBezTo>
                      <a:pt x="7007" y="32"/>
                      <a:pt x="6994" y="18"/>
                      <a:pt x="6994" y="1"/>
                    </a:cubicBezTo>
                    <a:close/>
                    <a:moveTo>
                      <a:pt x="8330" y="1"/>
                    </a:moveTo>
                    <a:cubicBezTo>
                      <a:pt x="8330" y="18"/>
                      <a:pt x="8316" y="32"/>
                      <a:pt x="8299" y="32"/>
                    </a:cubicBezTo>
                    <a:lnTo>
                      <a:pt x="8299" y="771"/>
                    </a:lnTo>
                    <a:cubicBezTo>
                      <a:pt x="8316" y="771"/>
                      <a:pt x="8330" y="784"/>
                      <a:pt x="8330" y="801"/>
                    </a:cubicBezTo>
                    <a:lnTo>
                      <a:pt x="9069" y="801"/>
                    </a:lnTo>
                    <a:cubicBezTo>
                      <a:pt x="9069" y="784"/>
                      <a:pt x="9084" y="771"/>
                      <a:pt x="9100" y="771"/>
                    </a:cubicBezTo>
                    <a:lnTo>
                      <a:pt x="9100" y="32"/>
                    </a:lnTo>
                    <a:cubicBezTo>
                      <a:pt x="9082" y="32"/>
                      <a:pt x="9069" y="18"/>
                      <a:pt x="9069" y="1"/>
                    </a:cubicBezTo>
                    <a:close/>
                    <a:moveTo>
                      <a:pt x="10405" y="1"/>
                    </a:moveTo>
                    <a:cubicBezTo>
                      <a:pt x="10405" y="18"/>
                      <a:pt x="10391" y="32"/>
                      <a:pt x="10374" y="32"/>
                    </a:cubicBezTo>
                    <a:lnTo>
                      <a:pt x="10374" y="771"/>
                    </a:lnTo>
                    <a:cubicBezTo>
                      <a:pt x="10391" y="771"/>
                      <a:pt x="10405" y="784"/>
                      <a:pt x="10405" y="802"/>
                    </a:cubicBezTo>
                    <a:lnTo>
                      <a:pt x="11144" y="802"/>
                    </a:lnTo>
                    <a:cubicBezTo>
                      <a:pt x="11144" y="784"/>
                      <a:pt x="11159" y="771"/>
                      <a:pt x="11175" y="771"/>
                    </a:cubicBezTo>
                    <a:lnTo>
                      <a:pt x="11175" y="32"/>
                    </a:lnTo>
                    <a:cubicBezTo>
                      <a:pt x="11157" y="32"/>
                      <a:pt x="11144" y="18"/>
                      <a:pt x="1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6918025" y="1489900"/>
                <a:ext cx="33050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13220" h="1514" extrusionOk="0">
                    <a:moveTo>
                      <a:pt x="10399" y="0"/>
                    </a:moveTo>
                    <a:cubicBezTo>
                      <a:pt x="10235" y="0"/>
                      <a:pt x="10071" y="9"/>
                      <a:pt x="9910" y="20"/>
                    </a:cubicBezTo>
                    <a:cubicBezTo>
                      <a:pt x="9752" y="29"/>
                      <a:pt x="9589" y="39"/>
                      <a:pt x="9426" y="39"/>
                    </a:cubicBezTo>
                    <a:cubicBezTo>
                      <a:pt x="9398" y="39"/>
                      <a:pt x="9371" y="38"/>
                      <a:pt x="9343" y="38"/>
                    </a:cubicBezTo>
                    <a:cubicBezTo>
                      <a:pt x="9246" y="36"/>
                      <a:pt x="9150" y="33"/>
                      <a:pt x="9052" y="30"/>
                    </a:cubicBezTo>
                    <a:cubicBezTo>
                      <a:pt x="8892" y="25"/>
                      <a:pt x="8729" y="20"/>
                      <a:pt x="8565" y="20"/>
                    </a:cubicBezTo>
                    <a:cubicBezTo>
                      <a:pt x="8419" y="20"/>
                      <a:pt x="8274" y="24"/>
                      <a:pt x="8128" y="36"/>
                    </a:cubicBezTo>
                    <a:cubicBezTo>
                      <a:pt x="7870" y="55"/>
                      <a:pt x="7602" y="65"/>
                      <a:pt x="7345" y="73"/>
                    </a:cubicBezTo>
                    <a:lnTo>
                      <a:pt x="7228" y="76"/>
                    </a:lnTo>
                    <a:cubicBezTo>
                      <a:pt x="7160" y="78"/>
                      <a:pt x="7093" y="79"/>
                      <a:pt x="7026" y="79"/>
                    </a:cubicBezTo>
                    <a:cubicBezTo>
                      <a:pt x="6789" y="79"/>
                      <a:pt x="6553" y="68"/>
                      <a:pt x="6322" y="57"/>
                    </a:cubicBezTo>
                    <a:cubicBezTo>
                      <a:pt x="6090" y="46"/>
                      <a:pt x="5852" y="33"/>
                      <a:pt x="5610" y="33"/>
                    </a:cubicBezTo>
                    <a:cubicBezTo>
                      <a:pt x="5539" y="33"/>
                      <a:pt x="5467" y="34"/>
                      <a:pt x="5396" y="37"/>
                    </a:cubicBezTo>
                    <a:cubicBezTo>
                      <a:pt x="5138" y="44"/>
                      <a:pt x="4878" y="50"/>
                      <a:pt x="4620" y="54"/>
                    </a:cubicBezTo>
                    <a:cubicBezTo>
                      <a:pt x="4199" y="60"/>
                      <a:pt x="3763" y="69"/>
                      <a:pt x="3335" y="95"/>
                    </a:cubicBezTo>
                    <a:cubicBezTo>
                      <a:pt x="3061" y="110"/>
                      <a:pt x="2788" y="116"/>
                      <a:pt x="2500" y="116"/>
                    </a:cubicBezTo>
                    <a:cubicBezTo>
                      <a:pt x="2246" y="116"/>
                      <a:pt x="1980" y="111"/>
                      <a:pt x="1693" y="104"/>
                    </a:cubicBezTo>
                    <a:cubicBezTo>
                      <a:pt x="1667" y="104"/>
                      <a:pt x="1641" y="103"/>
                      <a:pt x="1614" y="103"/>
                    </a:cubicBezTo>
                    <a:cubicBezTo>
                      <a:pt x="1498" y="103"/>
                      <a:pt x="1375" y="108"/>
                      <a:pt x="1246" y="113"/>
                    </a:cubicBezTo>
                    <a:cubicBezTo>
                      <a:pt x="1115" y="118"/>
                      <a:pt x="983" y="123"/>
                      <a:pt x="854" y="123"/>
                    </a:cubicBezTo>
                    <a:cubicBezTo>
                      <a:pt x="613" y="123"/>
                      <a:pt x="381" y="105"/>
                      <a:pt x="185" y="38"/>
                    </a:cubicBezTo>
                    <a:cubicBezTo>
                      <a:pt x="177" y="35"/>
                      <a:pt x="169" y="33"/>
                      <a:pt x="161" y="33"/>
                    </a:cubicBezTo>
                    <a:cubicBezTo>
                      <a:pt x="132" y="33"/>
                      <a:pt x="105" y="52"/>
                      <a:pt x="96" y="81"/>
                    </a:cubicBezTo>
                    <a:cubicBezTo>
                      <a:pt x="83" y="117"/>
                      <a:pt x="102" y="157"/>
                      <a:pt x="139" y="169"/>
                    </a:cubicBezTo>
                    <a:cubicBezTo>
                      <a:pt x="354" y="244"/>
                      <a:pt x="600" y="262"/>
                      <a:pt x="853" y="262"/>
                    </a:cubicBezTo>
                    <a:cubicBezTo>
                      <a:pt x="985" y="262"/>
                      <a:pt x="1118" y="257"/>
                      <a:pt x="1249" y="253"/>
                    </a:cubicBezTo>
                    <a:cubicBezTo>
                      <a:pt x="1371" y="249"/>
                      <a:pt x="1489" y="244"/>
                      <a:pt x="1599" y="244"/>
                    </a:cubicBezTo>
                    <a:cubicBezTo>
                      <a:pt x="1628" y="244"/>
                      <a:pt x="1657" y="245"/>
                      <a:pt x="1685" y="245"/>
                    </a:cubicBezTo>
                    <a:cubicBezTo>
                      <a:pt x="1964" y="252"/>
                      <a:pt x="2222" y="256"/>
                      <a:pt x="2469" y="256"/>
                    </a:cubicBezTo>
                    <a:cubicBezTo>
                      <a:pt x="2769" y="256"/>
                      <a:pt x="3054" y="250"/>
                      <a:pt x="3340" y="234"/>
                    </a:cubicBezTo>
                    <a:cubicBezTo>
                      <a:pt x="3766" y="208"/>
                      <a:pt x="4201" y="201"/>
                      <a:pt x="4620" y="193"/>
                    </a:cubicBezTo>
                    <a:cubicBezTo>
                      <a:pt x="4880" y="189"/>
                      <a:pt x="5139" y="183"/>
                      <a:pt x="5399" y="176"/>
                    </a:cubicBezTo>
                    <a:cubicBezTo>
                      <a:pt x="5469" y="173"/>
                      <a:pt x="5539" y="172"/>
                      <a:pt x="5609" y="172"/>
                    </a:cubicBezTo>
                    <a:cubicBezTo>
                      <a:pt x="5848" y="172"/>
                      <a:pt x="6083" y="185"/>
                      <a:pt x="6313" y="196"/>
                    </a:cubicBezTo>
                    <a:cubicBezTo>
                      <a:pt x="6543" y="207"/>
                      <a:pt x="6779" y="219"/>
                      <a:pt x="7018" y="219"/>
                    </a:cubicBezTo>
                    <a:cubicBezTo>
                      <a:pt x="7088" y="219"/>
                      <a:pt x="7159" y="218"/>
                      <a:pt x="7230" y="215"/>
                    </a:cubicBezTo>
                    <a:lnTo>
                      <a:pt x="7348" y="212"/>
                    </a:lnTo>
                    <a:cubicBezTo>
                      <a:pt x="7607" y="204"/>
                      <a:pt x="7875" y="194"/>
                      <a:pt x="8138" y="175"/>
                    </a:cubicBezTo>
                    <a:cubicBezTo>
                      <a:pt x="8280" y="163"/>
                      <a:pt x="8423" y="159"/>
                      <a:pt x="8566" y="159"/>
                    </a:cubicBezTo>
                    <a:cubicBezTo>
                      <a:pt x="8728" y="159"/>
                      <a:pt x="8889" y="164"/>
                      <a:pt x="9047" y="169"/>
                    </a:cubicBezTo>
                    <a:cubicBezTo>
                      <a:pt x="9144" y="172"/>
                      <a:pt x="9242" y="176"/>
                      <a:pt x="9340" y="177"/>
                    </a:cubicBezTo>
                    <a:cubicBezTo>
                      <a:pt x="9368" y="178"/>
                      <a:pt x="9396" y="178"/>
                      <a:pt x="9424" y="178"/>
                    </a:cubicBezTo>
                    <a:cubicBezTo>
                      <a:pt x="9591" y="178"/>
                      <a:pt x="9756" y="168"/>
                      <a:pt x="9918" y="159"/>
                    </a:cubicBezTo>
                    <a:cubicBezTo>
                      <a:pt x="10079" y="150"/>
                      <a:pt x="10245" y="139"/>
                      <a:pt x="10409" y="139"/>
                    </a:cubicBezTo>
                    <a:cubicBezTo>
                      <a:pt x="10441" y="139"/>
                      <a:pt x="10472" y="140"/>
                      <a:pt x="10504" y="141"/>
                    </a:cubicBezTo>
                    <a:cubicBezTo>
                      <a:pt x="11389" y="163"/>
                      <a:pt x="12191" y="175"/>
                      <a:pt x="12949" y="175"/>
                    </a:cubicBezTo>
                    <a:cubicBezTo>
                      <a:pt x="13012" y="175"/>
                      <a:pt x="13075" y="175"/>
                      <a:pt x="13138" y="175"/>
                    </a:cubicBezTo>
                    <a:cubicBezTo>
                      <a:pt x="13177" y="175"/>
                      <a:pt x="13208" y="144"/>
                      <a:pt x="13208" y="105"/>
                    </a:cubicBezTo>
                    <a:cubicBezTo>
                      <a:pt x="13208" y="66"/>
                      <a:pt x="13177" y="36"/>
                      <a:pt x="13138" y="36"/>
                    </a:cubicBezTo>
                    <a:cubicBezTo>
                      <a:pt x="13071" y="36"/>
                      <a:pt x="13004" y="36"/>
                      <a:pt x="12936" y="36"/>
                    </a:cubicBezTo>
                    <a:cubicBezTo>
                      <a:pt x="12183" y="36"/>
                      <a:pt x="11386" y="25"/>
                      <a:pt x="10508" y="1"/>
                    </a:cubicBezTo>
                    <a:cubicBezTo>
                      <a:pt x="10472" y="1"/>
                      <a:pt x="10436" y="0"/>
                      <a:pt x="10399" y="0"/>
                    </a:cubicBezTo>
                    <a:close/>
                    <a:moveTo>
                      <a:pt x="10453" y="609"/>
                    </a:moveTo>
                    <a:cubicBezTo>
                      <a:pt x="9931" y="609"/>
                      <a:pt x="9409" y="620"/>
                      <a:pt x="8898" y="631"/>
                    </a:cubicBezTo>
                    <a:cubicBezTo>
                      <a:pt x="8421" y="642"/>
                      <a:pt x="7926" y="652"/>
                      <a:pt x="7442" y="653"/>
                    </a:cubicBezTo>
                    <a:cubicBezTo>
                      <a:pt x="7385" y="653"/>
                      <a:pt x="7328" y="653"/>
                      <a:pt x="7271" y="653"/>
                    </a:cubicBezTo>
                    <a:cubicBezTo>
                      <a:pt x="6669" y="653"/>
                      <a:pt x="6060" y="648"/>
                      <a:pt x="5469" y="642"/>
                    </a:cubicBezTo>
                    <a:cubicBezTo>
                      <a:pt x="4901" y="637"/>
                      <a:pt x="4332" y="631"/>
                      <a:pt x="3764" y="631"/>
                    </a:cubicBezTo>
                    <a:lnTo>
                      <a:pt x="3750" y="631"/>
                    </a:lnTo>
                    <a:cubicBezTo>
                      <a:pt x="2947" y="631"/>
                      <a:pt x="2233" y="662"/>
                      <a:pt x="1565" y="725"/>
                    </a:cubicBezTo>
                    <a:cubicBezTo>
                      <a:pt x="1290" y="751"/>
                      <a:pt x="1032" y="764"/>
                      <a:pt x="782" y="764"/>
                    </a:cubicBezTo>
                    <a:cubicBezTo>
                      <a:pt x="704" y="764"/>
                      <a:pt x="627" y="762"/>
                      <a:pt x="550" y="760"/>
                    </a:cubicBezTo>
                    <a:cubicBezTo>
                      <a:pt x="537" y="760"/>
                      <a:pt x="524" y="759"/>
                      <a:pt x="510" y="759"/>
                    </a:cubicBezTo>
                    <a:cubicBezTo>
                      <a:pt x="476" y="759"/>
                      <a:pt x="441" y="760"/>
                      <a:pt x="406" y="761"/>
                    </a:cubicBezTo>
                    <a:cubicBezTo>
                      <a:pt x="368" y="762"/>
                      <a:pt x="330" y="764"/>
                      <a:pt x="293" y="764"/>
                    </a:cubicBezTo>
                    <a:cubicBezTo>
                      <a:pt x="224" y="764"/>
                      <a:pt x="158" y="759"/>
                      <a:pt x="104" y="738"/>
                    </a:cubicBezTo>
                    <a:cubicBezTo>
                      <a:pt x="96" y="735"/>
                      <a:pt x="88" y="734"/>
                      <a:pt x="80" y="734"/>
                    </a:cubicBezTo>
                    <a:cubicBezTo>
                      <a:pt x="51" y="734"/>
                      <a:pt x="25" y="751"/>
                      <a:pt x="15" y="778"/>
                    </a:cubicBezTo>
                    <a:cubicBezTo>
                      <a:pt x="1" y="814"/>
                      <a:pt x="20" y="855"/>
                      <a:pt x="54" y="868"/>
                    </a:cubicBezTo>
                    <a:cubicBezTo>
                      <a:pt x="129" y="897"/>
                      <a:pt x="212" y="903"/>
                      <a:pt x="297" y="903"/>
                    </a:cubicBezTo>
                    <a:cubicBezTo>
                      <a:pt x="309" y="903"/>
                      <a:pt x="320" y="904"/>
                      <a:pt x="331" y="904"/>
                    </a:cubicBezTo>
                    <a:cubicBezTo>
                      <a:pt x="359" y="904"/>
                      <a:pt x="386" y="903"/>
                      <a:pt x="412" y="902"/>
                    </a:cubicBezTo>
                    <a:cubicBezTo>
                      <a:pt x="447" y="901"/>
                      <a:pt x="481" y="900"/>
                      <a:pt x="513" y="900"/>
                    </a:cubicBezTo>
                    <a:cubicBezTo>
                      <a:pt x="525" y="900"/>
                      <a:pt x="537" y="900"/>
                      <a:pt x="548" y="900"/>
                    </a:cubicBezTo>
                    <a:cubicBezTo>
                      <a:pt x="626" y="902"/>
                      <a:pt x="704" y="904"/>
                      <a:pt x="783" y="904"/>
                    </a:cubicBezTo>
                    <a:cubicBezTo>
                      <a:pt x="1038" y="904"/>
                      <a:pt x="1300" y="891"/>
                      <a:pt x="1580" y="864"/>
                    </a:cubicBezTo>
                    <a:cubicBezTo>
                      <a:pt x="2244" y="802"/>
                      <a:pt x="2953" y="771"/>
                      <a:pt x="3752" y="771"/>
                    </a:cubicBezTo>
                    <a:lnTo>
                      <a:pt x="3766" y="771"/>
                    </a:lnTo>
                    <a:cubicBezTo>
                      <a:pt x="4335" y="771"/>
                      <a:pt x="4901" y="776"/>
                      <a:pt x="5469" y="781"/>
                    </a:cubicBezTo>
                    <a:cubicBezTo>
                      <a:pt x="6068" y="786"/>
                      <a:pt x="6686" y="792"/>
                      <a:pt x="7296" y="792"/>
                    </a:cubicBezTo>
                    <a:cubicBezTo>
                      <a:pt x="7346" y="792"/>
                      <a:pt x="7395" y="792"/>
                      <a:pt x="7444" y="792"/>
                    </a:cubicBezTo>
                    <a:cubicBezTo>
                      <a:pt x="7930" y="791"/>
                      <a:pt x="8426" y="780"/>
                      <a:pt x="8904" y="771"/>
                    </a:cubicBezTo>
                    <a:cubicBezTo>
                      <a:pt x="9414" y="759"/>
                      <a:pt x="9935" y="748"/>
                      <a:pt x="10455" y="748"/>
                    </a:cubicBezTo>
                    <a:cubicBezTo>
                      <a:pt x="10805" y="748"/>
                      <a:pt x="11155" y="753"/>
                      <a:pt x="11502" y="766"/>
                    </a:cubicBezTo>
                    <a:cubicBezTo>
                      <a:pt x="11718" y="775"/>
                      <a:pt x="11891" y="785"/>
                      <a:pt x="12044" y="794"/>
                    </a:cubicBezTo>
                    <a:cubicBezTo>
                      <a:pt x="12262" y="808"/>
                      <a:pt x="12451" y="819"/>
                      <a:pt x="12688" y="819"/>
                    </a:cubicBezTo>
                    <a:cubicBezTo>
                      <a:pt x="12820" y="819"/>
                      <a:pt x="12968" y="816"/>
                      <a:pt x="13144" y="807"/>
                    </a:cubicBezTo>
                    <a:cubicBezTo>
                      <a:pt x="13182" y="804"/>
                      <a:pt x="13212" y="772"/>
                      <a:pt x="13209" y="733"/>
                    </a:cubicBezTo>
                    <a:cubicBezTo>
                      <a:pt x="13207" y="696"/>
                      <a:pt x="13176" y="668"/>
                      <a:pt x="13141" y="668"/>
                    </a:cubicBezTo>
                    <a:cubicBezTo>
                      <a:pt x="13139" y="668"/>
                      <a:pt x="13137" y="668"/>
                      <a:pt x="13135" y="668"/>
                    </a:cubicBezTo>
                    <a:cubicBezTo>
                      <a:pt x="12956" y="677"/>
                      <a:pt x="12809" y="681"/>
                      <a:pt x="12676" y="681"/>
                    </a:cubicBezTo>
                    <a:cubicBezTo>
                      <a:pt x="12452" y="681"/>
                      <a:pt x="12271" y="670"/>
                      <a:pt x="12052" y="655"/>
                    </a:cubicBezTo>
                    <a:cubicBezTo>
                      <a:pt x="11896" y="646"/>
                      <a:pt x="11723" y="636"/>
                      <a:pt x="11504" y="627"/>
                    </a:cubicBezTo>
                    <a:cubicBezTo>
                      <a:pt x="11155" y="614"/>
                      <a:pt x="10804" y="609"/>
                      <a:pt x="10453" y="609"/>
                    </a:cubicBezTo>
                    <a:close/>
                    <a:moveTo>
                      <a:pt x="2895" y="1250"/>
                    </a:moveTo>
                    <a:cubicBezTo>
                      <a:pt x="2860" y="1250"/>
                      <a:pt x="2826" y="1251"/>
                      <a:pt x="2791" y="1252"/>
                    </a:cubicBezTo>
                    <a:cubicBezTo>
                      <a:pt x="1944" y="1275"/>
                      <a:pt x="1172" y="1286"/>
                      <a:pt x="443" y="1286"/>
                    </a:cubicBezTo>
                    <a:cubicBezTo>
                      <a:pt x="348" y="1286"/>
                      <a:pt x="254" y="1285"/>
                      <a:pt x="161" y="1285"/>
                    </a:cubicBezTo>
                    <a:cubicBezTo>
                      <a:pt x="123" y="1285"/>
                      <a:pt x="92" y="1316"/>
                      <a:pt x="92" y="1355"/>
                    </a:cubicBezTo>
                    <a:cubicBezTo>
                      <a:pt x="92" y="1394"/>
                      <a:pt x="123" y="1424"/>
                      <a:pt x="161" y="1424"/>
                    </a:cubicBezTo>
                    <a:cubicBezTo>
                      <a:pt x="229" y="1424"/>
                      <a:pt x="296" y="1424"/>
                      <a:pt x="365" y="1424"/>
                    </a:cubicBezTo>
                    <a:cubicBezTo>
                      <a:pt x="1118" y="1424"/>
                      <a:pt x="1917" y="1413"/>
                      <a:pt x="2795" y="1391"/>
                    </a:cubicBezTo>
                    <a:cubicBezTo>
                      <a:pt x="2829" y="1390"/>
                      <a:pt x="2863" y="1390"/>
                      <a:pt x="2896" y="1390"/>
                    </a:cubicBezTo>
                    <a:cubicBezTo>
                      <a:pt x="3059" y="1390"/>
                      <a:pt x="3223" y="1399"/>
                      <a:pt x="3381" y="1408"/>
                    </a:cubicBezTo>
                    <a:cubicBezTo>
                      <a:pt x="3544" y="1417"/>
                      <a:pt x="3711" y="1428"/>
                      <a:pt x="3879" y="1428"/>
                    </a:cubicBezTo>
                    <a:cubicBezTo>
                      <a:pt x="3905" y="1428"/>
                      <a:pt x="3932" y="1428"/>
                      <a:pt x="3958" y="1427"/>
                    </a:cubicBezTo>
                    <a:cubicBezTo>
                      <a:pt x="4056" y="1426"/>
                      <a:pt x="4154" y="1422"/>
                      <a:pt x="4251" y="1419"/>
                    </a:cubicBezTo>
                    <a:cubicBezTo>
                      <a:pt x="4410" y="1414"/>
                      <a:pt x="4572" y="1409"/>
                      <a:pt x="4734" y="1409"/>
                    </a:cubicBezTo>
                    <a:cubicBezTo>
                      <a:pt x="4876" y="1409"/>
                      <a:pt x="5019" y="1413"/>
                      <a:pt x="5160" y="1424"/>
                    </a:cubicBezTo>
                    <a:cubicBezTo>
                      <a:pt x="5423" y="1444"/>
                      <a:pt x="5690" y="1454"/>
                      <a:pt x="5947" y="1461"/>
                    </a:cubicBezTo>
                    <a:lnTo>
                      <a:pt x="6068" y="1466"/>
                    </a:lnTo>
                    <a:cubicBezTo>
                      <a:pt x="6139" y="1468"/>
                      <a:pt x="6209" y="1469"/>
                      <a:pt x="6279" y="1469"/>
                    </a:cubicBezTo>
                    <a:cubicBezTo>
                      <a:pt x="6519" y="1469"/>
                      <a:pt x="6755" y="1457"/>
                      <a:pt x="6985" y="1445"/>
                    </a:cubicBezTo>
                    <a:cubicBezTo>
                      <a:pt x="7214" y="1435"/>
                      <a:pt x="7450" y="1423"/>
                      <a:pt x="7688" y="1423"/>
                    </a:cubicBezTo>
                    <a:cubicBezTo>
                      <a:pt x="7758" y="1423"/>
                      <a:pt x="7829" y="1424"/>
                      <a:pt x="7899" y="1426"/>
                    </a:cubicBezTo>
                    <a:cubicBezTo>
                      <a:pt x="8159" y="1434"/>
                      <a:pt x="8417" y="1439"/>
                      <a:pt x="8677" y="1443"/>
                    </a:cubicBezTo>
                    <a:cubicBezTo>
                      <a:pt x="9096" y="1451"/>
                      <a:pt x="9533" y="1458"/>
                      <a:pt x="9958" y="1483"/>
                    </a:cubicBezTo>
                    <a:cubicBezTo>
                      <a:pt x="10245" y="1500"/>
                      <a:pt x="10530" y="1506"/>
                      <a:pt x="10830" y="1506"/>
                    </a:cubicBezTo>
                    <a:cubicBezTo>
                      <a:pt x="11077" y="1506"/>
                      <a:pt x="11335" y="1502"/>
                      <a:pt x="11613" y="1496"/>
                    </a:cubicBezTo>
                    <a:cubicBezTo>
                      <a:pt x="11644" y="1495"/>
                      <a:pt x="11675" y="1494"/>
                      <a:pt x="11707" y="1494"/>
                    </a:cubicBezTo>
                    <a:cubicBezTo>
                      <a:pt x="11815" y="1494"/>
                      <a:pt x="11930" y="1499"/>
                      <a:pt x="12049" y="1503"/>
                    </a:cubicBezTo>
                    <a:cubicBezTo>
                      <a:pt x="12182" y="1509"/>
                      <a:pt x="12317" y="1514"/>
                      <a:pt x="12448" y="1514"/>
                    </a:cubicBezTo>
                    <a:cubicBezTo>
                      <a:pt x="12702" y="1513"/>
                      <a:pt x="12948" y="1492"/>
                      <a:pt x="13164" y="1419"/>
                    </a:cubicBezTo>
                    <a:cubicBezTo>
                      <a:pt x="13199" y="1407"/>
                      <a:pt x="13220" y="1367"/>
                      <a:pt x="13207" y="1331"/>
                    </a:cubicBezTo>
                    <a:cubicBezTo>
                      <a:pt x="13197" y="1302"/>
                      <a:pt x="13170" y="1284"/>
                      <a:pt x="13142" y="1284"/>
                    </a:cubicBezTo>
                    <a:cubicBezTo>
                      <a:pt x="13134" y="1284"/>
                      <a:pt x="13126" y="1285"/>
                      <a:pt x="13118" y="1288"/>
                    </a:cubicBezTo>
                    <a:cubicBezTo>
                      <a:pt x="12922" y="1356"/>
                      <a:pt x="12689" y="1373"/>
                      <a:pt x="12448" y="1373"/>
                    </a:cubicBezTo>
                    <a:cubicBezTo>
                      <a:pt x="12319" y="1373"/>
                      <a:pt x="12187" y="1368"/>
                      <a:pt x="12057" y="1363"/>
                    </a:cubicBezTo>
                    <a:cubicBezTo>
                      <a:pt x="11931" y="1358"/>
                      <a:pt x="11811" y="1354"/>
                      <a:pt x="11697" y="1354"/>
                    </a:cubicBezTo>
                    <a:cubicBezTo>
                      <a:pt x="11668" y="1354"/>
                      <a:pt x="11638" y="1354"/>
                      <a:pt x="11610" y="1355"/>
                    </a:cubicBezTo>
                    <a:cubicBezTo>
                      <a:pt x="11326" y="1361"/>
                      <a:pt x="11064" y="1366"/>
                      <a:pt x="10812" y="1366"/>
                    </a:cubicBezTo>
                    <a:cubicBezTo>
                      <a:pt x="10521" y="1366"/>
                      <a:pt x="10245" y="1360"/>
                      <a:pt x="9968" y="1344"/>
                    </a:cubicBezTo>
                    <a:cubicBezTo>
                      <a:pt x="9538" y="1319"/>
                      <a:pt x="9102" y="1311"/>
                      <a:pt x="8680" y="1304"/>
                    </a:cubicBezTo>
                    <a:cubicBezTo>
                      <a:pt x="8422" y="1300"/>
                      <a:pt x="8165" y="1295"/>
                      <a:pt x="7905" y="1287"/>
                    </a:cubicBezTo>
                    <a:cubicBezTo>
                      <a:pt x="7833" y="1285"/>
                      <a:pt x="7761" y="1284"/>
                      <a:pt x="7689" y="1284"/>
                    </a:cubicBezTo>
                    <a:cubicBezTo>
                      <a:pt x="7447" y="1284"/>
                      <a:pt x="7210" y="1296"/>
                      <a:pt x="6979" y="1306"/>
                    </a:cubicBezTo>
                    <a:cubicBezTo>
                      <a:pt x="6748" y="1318"/>
                      <a:pt x="6512" y="1330"/>
                      <a:pt x="6275" y="1330"/>
                    </a:cubicBezTo>
                    <a:cubicBezTo>
                      <a:pt x="6208" y="1330"/>
                      <a:pt x="6141" y="1329"/>
                      <a:pt x="6074" y="1327"/>
                    </a:cubicBezTo>
                    <a:lnTo>
                      <a:pt x="5953" y="1322"/>
                    </a:lnTo>
                    <a:cubicBezTo>
                      <a:pt x="5696" y="1315"/>
                      <a:pt x="5432" y="1305"/>
                      <a:pt x="5171" y="1285"/>
                    </a:cubicBezTo>
                    <a:cubicBezTo>
                      <a:pt x="5026" y="1274"/>
                      <a:pt x="4881" y="1270"/>
                      <a:pt x="4736" y="1270"/>
                    </a:cubicBezTo>
                    <a:cubicBezTo>
                      <a:pt x="4572" y="1270"/>
                      <a:pt x="4408" y="1275"/>
                      <a:pt x="4247" y="1280"/>
                    </a:cubicBezTo>
                    <a:cubicBezTo>
                      <a:pt x="4150" y="1283"/>
                      <a:pt x="4053" y="1285"/>
                      <a:pt x="3956" y="1288"/>
                    </a:cubicBezTo>
                    <a:cubicBezTo>
                      <a:pt x="3930" y="1289"/>
                      <a:pt x="3904" y="1289"/>
                      <a:pt x="3879" y="1289"/>
                    </a:cubicBezTo>
                    <a:cubicBezTo>
                      <a:pt x="3714" y="1289"/>
                      <a:pt x="3548" y="1278"/>
                      <a:pt x="3389" y="1269"/>
                    </a:cubicBezTo>
                    <a:cubicBezTo>
                      <a:pt x="3227" y="1260"/>
                      <a:pt x="3061" y="1250"/>
                      <a:pt x="2895" y="12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39" name="Google Shape;339;p6"/>
            <p:cNvGrpSpPr/>
            <p:nvPr/>
          </p:nvGrpSpPr>
          <p:grpSpPr>
            <a:xfrm rot="-5400000">
              <a:off x="-968767" y="2441248"/>
              <a:ext cx="543920" cy="2461031"/>
              <a:chOff x="3416200" y="1908925"/>
              <a:chExt cx="291975" cy="1321075"/>
            </a:xfrm>
          </p:grpSpPr>
          <p:sp>
            <p:nvSpPr>
              <p:cNvPr id="340" name="Google Shape;340;p6"/>
              <p:cNvSpPr/>
              <p:nvPr/>
            </p:nvSpPr>
            <p:spPr>
              <a:xfrm>
                <a:off x="3416200" y="1908925"/>
                <a:ext cx="291925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1677" y="52843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417250" y="2207950"/>
                <a:ext cx="283550" cy="716075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28643" extrusionOk="0">
                    <a:moveTo>
                      <a:pt x="6192" y="1"/>
                    </a:moveTo>
                    <a:cubicBezTo>
                      <a:pt x="4609" y="1"/>
                      <a:pt x="2974" y="560"/>
                      <a:pt x="2060" y="1653"/>
                    </a:cubicBezTo>
                    <a:cubicBezTo>
                      <a:pt x="0" y="4118"/>
                      <a:pt x="1478" y="8364"/>
                      <a:pt x="1541" y="11246"/>
                    </a:cubicBezTo>
                    <a:cubicBezTo>
                      <a:pt x="1593" y="13569"/>
                      <a:pt x="1610" y="15882"/>
                      <a:pt x="1457" y="18218"/>
                    </a:cubicBezTo>
                    <a:cubicBezTo>
                      <a:pt x="1371" y="19537"/>
                      <a:pt x="1227" y="20853"/>
                      <a:pt x="1077" y="22167"/>
                    </a:cubicBezTo>
                    <a:cubicBezTo>
                      <a:pt x="963" y="23183"/>
                      <a:pt x="646" y="24439"/>
                      <a:pt x="814" y="25468"/>
                    </a:cubicBezTo>
                    <a:cubicBezTo>
                      <a:pt x="1206" y="27848"/>
                      <a:pt x="2933" y="28484"/>
                      <a:pt x="5155" y="28618"/>
                    </a:cubicBezTo>
                    <a:cubicBezTo>
                      <a:pt x="5418" y="28634"/>
                      <a:pt x="5677" y="28642"/>
                      <a:pt x="5930" y="28642"/>
                    </a:cubicBezTo>
                    <a:cubicBezTo>
                      <a:pt x="8494" y="28642"/>
                      <a:pt x="10490" y="27766"/>
                      <a:pt x="10738" y="24734"/>
                    </a:cubicBezTo>
                    <a:cubicBezTo>
                      <a:pt x="10965" y="21921"/>
                      <a:pt x="10026" y="19011"/>
                      <a:pt x="10018" y="16181"/>
                    </a:cubicBezTo>
                    <a:cubicBezTo>
                      <a:pt x="10013" y="14694"/>
                      <a:pt x="9846" y="13240"/>
                      <a:pt x="9941" y="11739"/>
                    </a:cubicBezTo>
                    <a:cubicBezTo>
                      <a:pt x="10048" y="10059"/>
                      <a:pt x="10447" y="8450"/>
                      <a:pt x="10628" y="6788"/>
                    </a:cubicBezTo>
                    <a:cubicBezTo>
                      <a:pt x="10885" y="4438"/>
                      <a:pt x="11342" y="2390"/>
                      <a:pt x="9200" y="851"/>
                    </a:cubicBezTo>
                    <a:cubicBezTo>
                      <a:pt x="8407" y="281"/>
                      <a:pt x="7313" y="1"/>
                      <a:pt x="6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3479875" y="2261125"/>
                <a:ext cx="164575" cy="616675"/>
              </a:xfrm>
              <a:custGeom>
                <a:avLst/>
                <a:gdLst/>
                <a:ahLst/>
                <a:cxnLst/>
                <a:rect l="l" t="t" r="r" b="b"/>
                <a:pathLst>
                  <a:path w="6583" h="24667" extrusionOk="0">
                    <a:moveTo>
                      <a:pt x="230" y="1"/>
                    </a:moveTo>
                    <a:cubicBezTo>
                      <a:pt x="104" y="1"/>
                      <a:pt x="0" y="103"/>
                      <a:pt x="0" y="231"/>
                    </a:cubicBezTo>
                    <a:lnTo>
                      <a:pt x="0" y="24436"/>
                    </a:lnTo>
                    <a:cubicBezTo>
                      <a:pt x="0" y="24564"/>
                      <a:pt x="104" y="24666"/>
                      <a:pt x="230" y="24666"/>
                    </a:cubicBezTo>
                    <a:lnTo>
                      <a:pt x="6352" y="24666"/>
                    </a:lnTo>
                    <a:cubicBezTo>
                      <a:pt x="6480" y="24666"/>
                      <a:pt x="6582" y="24564"/>
                      <a:pt x="6582" y="24436"/>
                    </a:cubicBezTo>
                    <a:lnTo>
                      <a:pt x="6582" y="231"/>
                    </a:lnTo>
                    <a:cubicBezTo>
                      <a:pt x="6582" y="103"/>
                      <a:pt x="6480" y="1"/>
                      <a:pt x="6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3502775" y="2288375"/>
                <a:ext cx="118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22489" extrusionOk="0">
                    <a:moveTo>
                      <a:pt x="196" y="1"/>
                    </a:moveTo>
                    <a:cubicBezTo>
                      <a:pt x="196" y="109"/>
                      <a:pt x="109" y="196"/>
                      <a:pt x="1" y="196"/>
                    </a:cubicBezTo>
                    <a:lnTo>
                      <a:pt x="1" y="22292"/>
                    </a:lnTo>
                    <a:cubicBezTo>
                      <a:pt x="109" y="22292"/>
                      <a:pt x="196" y="22379"/>
                      <a:pt x="196" y="22488"/>
                    </a:cubicBezTo>
                    <a:lnTo>
                      <a:pt x="4555" y="22488"/>
                    </a:lnTo>
                    <a:cubicBezTo>
                      <a:pt x="4555" y="22379"/>
                      <a:pt x="4643" y="22292"/>
                      <a:pt x="4752" y="22292"/>
                    </a:cubicBezTo>
                    <a:lnTo>
                      <a:pt x="4752" y="196"/>
                    </a:lnTo>
                    <a:cubicBezTo>
                      <a:pt x="4644" y="196"/>
                      <a:pt x="4555" y="109"/>
                      <a:pt x="45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3416200" y="1940125"/>
                <a:ext cx="2919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2739" extrusionOk="0">
                    <a:moveTo>
                      <a:pt x="0" y="0"/>
                    </a:moveTo>
                    <a:lnTo>
                      <a:pt x="0" y="2739"/>
                    </a:lnTo>
                    <a:lnTo>
                      <a:pt x="11677" y="2739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3416200" y="2128150"/>
                <a:ext cx="2919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1677" y="487"/>
                    </a:lnTo>
                    <a:lnTo>
                      <a:pt x="116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3441450" y="2080750"/>
                <a:ext cx="2468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1398" extrusionOk="0">
                    <a:moveTo>
                      <a:pt x="3524" y="0"/>
                    </a:moveTo>
                    <a:cubicBezTo>
                      <a:pt x="3444" y="0"/>
                      <a:pt x="3377" y="228"/>
                      <a:pt x="3360" y="533"/>
                    </a:cubicBezTo>
                    <a:cubicBezTo>
                      <a:pt x="3054" y="552"/>
                      <a:pt x="2826" y="618"/>
                      <a:pt x="2826" y="698"/>
                    </a:cubicBezTo>
                    <a:cubicBezTo>
                      <a:pt x="2826" y="778"/>
                      <a:pt x="3055" y="845"/>
                      <a:pt x="3360" y="862"/>
                    </a:cubicBezTo>
                    <a:cubicBezTo>
                      <a:pt x="3379" y="1168"/>
                      <a:pt x="3444" y="1396"/>
                      <a:pt x="3524" y="1396"/>
                    </a:cubicBezTo>
                    <a:cubicBezTo>
                      <a:pt x="3605" y="1396"/>
                      <a:pt x="3671" y="1167"/>
                      <a:pt x="3689" y="862"/>
                    </a:cubicBezTo>
                    <a:cubicBezTo>
                      <a:pt x="3995" y="845"/>
                      <a:pt x="4222" y="778"/>
                      <a:pt x="4222" y="698"/>
                    </a:cubicBezTo>
                    <a:cubicBezTo>
                      <a:pt x="4222" y="618"/>
                      <a:pt x="3994" y="551"/>
                      <a:pt x="3689" y="533"/>
                    </a:cubicBezTo>
                    <a:cubicBezTo>
                      <a:pt x="3670" y="227"/>
                      <a:pt x="3605" y="0"/>
                      <a:pt x="3524" y="0"/>
                    </a:cubicBezTo>
                    <a:close/>
                    <a:moveTo>
                      <a:pt x="6350" y="0"/>
                    </a:moveTo>
                    <a:cubicBezTo>
                      <a:pt x="6270" y="0"/>
                      <a:pt x="6204" y="228"/>
                      <a:pt x="6187" y="533"/>
                    </a:cubicBezTo>
                    <a:cubicBezTo>
                      <a:pt x="5880" y="552"/>
                      <a:pt x="5653" y="618"/>
                      <a:pt x="5653" y="698"/>
                    </a:cubicBezTo>
                    <a:cubicBezTo>
                      <a:pt x="5653" y="778"/>
                      <a:pt x="5882" y="845"/>
                      <a:pt x="6187" y="862"/>
                    </a:cubicBezTo>
                    <a:cubicBezTo>
                      <a:pt x="6205" y="1168"/>
                      <a:pt x="6270" y="1396"/>
                      <a:pt x="6350" y="1396"/>
                    </a:cubicBezTo>
                    <a:cubicBezTo>
                      <a:pt x="6430" y="1396"/>
                      <a:pt x="6498" y="1167"/>
                      <a:pt x="6515" y="862"/>
                    </a:cubicBezTo>
                    <a:cubicBezTo>
                      <a:pt x="6820" y="845"/>
                      <a:pt x="7049" y="778"/>
                      <a:pt x="7049" y="698"/>
                    </a:cubicBezTo>
                    <a:cubicBezTo>
                      <a:pt x="7049" y="618"/>
                      <a:pt x="6820" y="551"/>
                      <a:pt x="6515" y="533"/>
                    </a:cubicBezTo>
                    <a:cubicBezTo>
                      <a:pt x="6497" y="227"/>
                      <a:pt x="6430" y="0"/>
                      <a:pt x="6350" y="0"/>
                    </a:cubicBezTo>
                    <a:close/>
                    <a:moveTo>
                      <a:pt x="9176" y="0"/>
                    </a:moveTo>
                    <a:cubicBezTo>
                      <a:pt x="9096" y="0"/>
                      <a:pt x="9028" y="228"/>
                      <a:pt x="9011" y="533"/>
                    </a:cubicBezTo>
                    <a:cubicBezTo>
                      <a:pt x="8705" y="552"/>
                      <a:pt x="8478" y="618"/>
                      <a:pt x="8478" y="698"/>
                    </a:cubicBezTo>
                    <a:cubicBezTo>
                      <a:pt x="8478" y="778"/>
                      <a:pt x="8706" y="845"/>
                      <a:pt x="9011" y="862"/>
                    </a:cubicBezTo>
                    <a:cubicBezTo>
                      <a:pt x="9029" y="1168"/>
                      <a:pt x="9096" y="1396"/>
                      <a:pt x="9176" y="1396"/>
                    </a:cubicBezTo>
                    <a:cubicBezTo>
                      <a:pt x="9256" y="1396"/>
                      <a:pt x="9322" y="1167"/>
                      <a:pt x="9340" y="862"/>
                    </a:cubicBezTo>
                    <a:cubicBezTo>
                      <a:pt x="9647" y="845"/>
                      <a:pt x="9873" y="778"/>
                      <a:pt x="9873" y="698"/>
                    </a:cubicBezTo>
                    <a:cubicBezTo>
                      <a:pt x="9873" y="618"/>
                      <a:pt x="9644" y="551"/>
                      <a:pt x="9340" y="533"/>
                    </a:cubicBezTo>
                    <a:cubicBezTo>
                      <a:pt x="9321" y="227"/>
                      <a:pt x="9256" y="0"/>
                      <a:pt x="9176" y="0"/>
                    </a:cubicBezTo>
                    <a:close/>
                    <a:moveTo>
                      <a:pt x="697" y="1"/>
                    </a:moveTo>
                    <a:cubicBezTo>
                      <a:pt x="617" y="1"/>
                      <a:pt x="552" y="228"/>
                      <a:pt x="534" y="535"/>
                    </a:cubicBezTo>
                    <a:cubicBezTo>
                      <a:pt x="229" y="552"/>
                      <a:pt x="0" y="619"/>
                      <a:pt x="0" y="699"/>
                    </a:cubicBezTo>
                    <a:cubicBezTo>
                      <a:pt x="0" y="779"/>
                      <a:pt x="227" y="845"/>
                      <a:pt x="534" y="864"/>
                    </a:cubicBezTo>
                    <a:cubicBezTo>
                      <a:pt x="551" y="1168"/>
                      <a:pt x="617" y="1397"/>
                      <a:pt x="697" y="1397"/>
                    </a:cubicBezTo>
                    <a:cubicBezTo>
                      <a:pt x="778" y="1397"/>
                      <a:pt x="844" y="1169"/>
                      <a:pt x="862" y="864"/>
                    </a:cubicBezTo>
                    <a:cubicBezTo>
                      <a:pt x="1168" y="845"/>
                      <a:pt x="1397" y="778"/>
                      <a:pt x="1396" y="699"/>
                    </a:cubicBezTo>
                    <a:cubicBezTo>
                      <a:pt x="1396" y="619"/>
                      <a:pt x="1168" y="553"/>
                      <a:pt x="862" y="535"/>
                    </a:cubicBezTo>
                    <a:cubicBezTo>
                      <a:pt x="845" y="230"/>
                      <a:pt x="778" y="1"/>
                      <a:pt x="6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3416200" y="3130700"/>
                <a:ext cx="2919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2739" extrusionOk="0">
                    <a:moveTo>
                      <a:pt x="0" y="0"/>
                    </a:moveTo>
                    <a:lnTo>
                      <a:pt x="0" y="2738"/>
                    </a:lnTo>
                    <a:lnTo>
                      <a:pt x="11677" y="2738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3416200" y="2998925"/>
                <a:ext cx="2919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488" extrusionOk="0">
                    <a:moveTo>
                      <a:pt x="0" y="0"/>
                    </a:moveTo>
                    <a:lnTo>
                      <a:pt x="0" y="487"/>
                    </a:lnTo>
                    <a:lnTo>
                      <a:pt x="11677" y="487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3441450" y="3023600"/>
                <a:ext cx="2468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1397" extrusionOk="0">
                    <a:moveTo>
                      <a:pt x="697" y="1"/>
                    </a:moveTo>
                    <a:cubicBezTo>
                      <a:pt x="617" y="1"/>
                      <a:pt x="552" y="227"/>
                      <a:pt x="534" y="534"/>
                    </a:cubicBezTo>
                    <a:cubicBezTo>
                      <a:pt x="229" y="551"/>
                      <a:pt x="0" y="618"/>
                      <a:pt x="0" y="698"/>
                    </a:cubicBezTo>
                    <a:cubicBezTo>
                      <a:pt x="0" y="778"/>
                      <a:pt x="227" y="845"/>
                      <a:pt x="534" y="863"/>
                    </a:cubicBezTo>
                    <a:cubicBezTo>
                      <a:pt x="551" y="1168"/>
                      <a:pt x="617" y="1396"/>
                      <a:pt x="697" y="1396"/>
                    </a:cubicBezTo>
                    <a:cubicBezTo>
                      <a:pt x="778" y="1396"/>
                      <a:pt x="844" y="1169"/>
                      <a:pt x="862" y="863"/>
                    </a:cubicBezTo>
                    <a:cubicBezTo>
                      <a:pt x="1168" y="846"/>
                      <a:pt x="1397" y="778"/>
                      <a:pt x="1396" y="698"/>
                    </a:cubicBezTo>
                    <a:cubicBezTo>
                      <a:pt x="1396" y="618"/>
                      <a:pt x="1168" y="553"/>
                      <a:pt x="862" y="534"/>
                    </a:cubicBezTo>
                    <a:cubicBezTo>
                      <a:pt x="845" y="230"/>
                      <a:pt x="778" y="1"/>
                      <a:pt x="697" y="1"/>
                    </a:cubicBezTo>
                    <a:close/>
                    <a:moveTo>
                      <a:pt x="3524" y="1"/>
                    </a:moveTo>
                    <a:cubicBezTo>
                      <a:pt x="3444" y="1"/>
                      <a:pt x="3377" y="230"/>
                      <a:pt x="3360" y="534"/>
                    </a:cubicBezTo>
                    <a:cubicBezTo>
                      <a:pt x="3054" y="553"/>
                      <a:pt x="2826" y="618"/>
                      <a:pt x="2826" y="698"/>
                    </a:cubicBezTo>
                    <a:cubicBezTo>
                      <a:pt x="2826" y="778"/>
                      <a:pt x="3055" y="846"/>
                      <a:pt x="3360" y="863"/>
                    </a:cubicBezTo>
                    <a:cubicBezTo>
                      <a:pt x="3379" y="1169"/>
                      <a:pt x="3444" y="1396"/>
                      <a:pt x="3524" y="1396"/>
                    </a:cubicBezTo>
                    <a:cubicBezTo>
                      <a:pt x="3605" y="1396"/>
                      <a:pt x="3671" y="1168"/>
                      <a:pt x="3689" y="863"/>
                    </a:cubicBezTo>
                    <a:cubicBezTo>
                      <a:pt x="3995" y="846"/>
                      <a:pt x="4222" y="778"/>
                      <a:pt x="4222" y="698"/>
                    </a:cubicBezTo>
                    <a:cubicBezTo>
                      <a:pt x="4222" y="618"/>
                      <a:pt x="3994" y="551"/>
                      <a:pt x="3689" y="534"/>
                    </a:cubicBezTo>
                    <a:cubicBezTo>
                      <a:pt x="3670" y="227"/>
                      <a:pt x="3605" y="1"/>
                      <a:pt x="3524" y="1"/>
                    </a:cubicBezTo>
                    <a:close/>
                    <a:moveTo>
                      <a:pt x="6350" y="1"/>
                    </a:moveTo>
                    <a:cubicBezTo>
                      <a:pt x="6270" y="1"/>
                      <a:pt x="6204" y="230"/>
                      <a:pt x="6187" y="534"/>
                    </a:cubicBezTo>
                    <a:cubicBezTo>
                      <a:pt x="5880" y="553"/>
                      <a:pt x="5653" y="618"/>
                      <a:pt x="5653" y="698"/>
                    </a:cubicBezTo>
                    <a:cubicBezTo>
                      <a:pt x="5653" y="778"/>
                      <a:pt x="5882" y="846"/>
                      <a:pt x="6187" y="863"/>
                    </a:cubicBezTo>
                    <a:cubicBezTo>
                      <a:pt x="6205" y="1169"/>
                      <a:pt x="6270" y="1396"/>
                      <a:pt x="6350" y="1396"/>
                    </a:cubicBezTo>
                    <a:cubicBezTo>
                      <a:pt x="6430" y="1396"/>
                      <a:pt x="6498" y="1168"/>
                      <a:pt x="6515" y="863"/>
                    </a:cubicBezTo>
                    <a:cubicBezTo>
                      <a:pt x="6820" y="846"/>
                      <a:pt x="7049" y="778"/>
                      <a:pt x="7049" y="698"/>
                    </a:cubicBezTo>
                    <a:cubicBezTo>
                      <a:pt x="7049" y="618"/>
                      <a:pt x="6820" y="551"/>
                      <a:pt x="6515" y="534"/>
                    </a:cubicBezTo>
                    <a:cubicBezTo>
                      <a:pt x="6497" y="227"/>
                      <a:pt x="6430" y="1"/>
                      <a:pt x="6350" y="1"/>
                    </a:cubicBezTo>
                    <a:close/>
                    <a:moveTo>
                      <a:pt x="9176" y="1"/>
                    </a:moveTo>
                    <a:cubicBezTo>
                      <a:pt x="9096" y="1"/>
                      <a:pt x="9028" y="230"/>
                      <a:pt x="9011" y="534"/>
                    </a:cubicBezTo>
                    <a:cubicBezTo>
                      <a:pt x="8705" y="553"/>
                      <a:pt x="8478" y="618"/>
                      <a:pt x="8478" y="698"/>
                    </a:cubicBezTo>
                    <a:cubicBezTo>
                      <a:pt x="8478" y="778"/>
                      <a:pt x="8706" y="846"/>
                      <a:pt x="9011" y="863"/>
                    </a:cubicBezTo>
                    <a:cubicBezTo>
                      <a:pt x="9029" y="1169"/>
                      <a:pt x="9096" y="1396"/>
                      <a:pt x="9176" y="1396"/>
                    </a:cubicBezTo>
                    <a:cubicBezTo>
                      <a:pt x="9256" y="1396"/>
                      <a:pt x="9322" y="1168"/>
                      <a:pt x="9340" y="863"/>
                    </a:cubicBezTo>
                    <a:cubicBezTo>
                      <a:pt x="9647" y="846"/>
                      <a:pt x="9873" y="778"/>
                      <a:pt x="9873" y="698"/>
                    </a:cubicBezTo>
                    <a:cubicBezTo>
                      <a:pt x="9873" y="618"/>
                      <a:pt x="9644" y="551"/>
                      <a:pt x="9340" y="534"/>
                    </a:cubicBezTo>
                    <a:cubicBezTo>
                      <a:pt x="9321" y="227"/>
                      <a:pt x="9256" y="1"/>
                      <a:pt x="91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3542375" y="2343300"/>
                <a:ext cx="40475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8323" extrusionOk="0">
                    <a:moveTo>
                      <a:pt x="772" y="1"/>
                    </a:moveTo>
                    <a:cubicBezTo>
                      <a:pt x="692" y="1"/>
                      <a:pt x="610" y="15"/>
                      <a:pt x="529" y="47"/>
                    </a:cubicBezTo>
                    <a:cubicBezTo>
                      <a:pt x="522" y="51"/>
                      <a:pt x="514" y="53"/>
                      <a:pt x="508" y="56"/>
                    </a:cubicBezTo>
                    <a:cubicBezTo>
                      <a:pt x="42" y="255"/>
                      <a:pt x="1" y="855"/>
                      <a:pt x="313" y="1200"/>
                    </a:cubicBezTo>
                    <a:cubicBezTo>
                      <a:pt x="456" y="1357"/>
                      <a:pt x="622" y="1426"/>
                      <a:pt x="783" y="1426"/>
                    </a:cubicBezTo>
                    <a:cubicBezTo>
                      <a:pt x="1049" y="1426"/>
                      <a:pt x="1301" y="1239"/>
                      <a:pt x="1419" y="950"/>
                    </a:cubicBezTo>
                    <a:cubicBezTo>
                      <a:pt x="1618" y="466"/>
                      <a:pt x="1226" y="1"/>
                      <a:pt x="772" y="1"/>
                    </a:cubicBezTo>
                    <a:close/>
                    <a:moveTo>
                      <a:pt x="772" y="2416"/>
                    </a:moveTo>
                    <a:cubicBezTo>
                      <a:pt x="692" y="2416"/>
                      <a:pt x="610" y="2430"/>
                      <a:pt x="529" y="2462"/>
                    </a:cubicBezTo>
                    <a:cubicBezTo>
                      <a:pt x="522" y="2464"/>
                      <a:pt x="514" y="2467"/>
                      <a:pt x="508" y="2470"/>
                    </a:cubicBezTo>
                    <a:cubicBezTo>
                      <a:pt x="40" y="2668"/>
                      <a:pt x="1" y="3270"/>
                      <a:pt x="313" y="3614"/>
                    </a:cubicBezTo>
                    <a:cubicBezTo>
                      <a:pt x="456" y="3771"/>
                      <a:pt x="622" y="3840"/>
                      <a:pt x="783" y="3840"/>
                    </a:cubicBezTo>
                    <a:cubicBezTo>
                      <a:pt x="1049" y="3840"/>
                      <a:pt x="1301" y="3653"/>
                      <a:pt x="1419" y="3365"/>
                    </a:cubicBezTo>
                    <a:cubicBezTo>
                      <a:pt x="1618" y="2881"/>
                      <a:pt x="1226" y="2416"/>
                      <a:pt x="772" y="2416"/>
                    </a:cubicBezTo>
                    <a:close/>
                    <a:moveTo>
                      <a:pt x="772" y="4829"/>
                    </a:moveTo>
                    <a:cubicBezTo>
                      <a:pt x="692" y="4829"/>
                      <a:pt x="610" y="4843"/>
                      <a:pt x="529" y="4875"/>
                    </a:cubicBezTo>
                    <a:cubicBezTo>
                      <a:pt x="522" y="4877"/>
                      <a:pt x="514" y="4880"/>
                      <a:pt x="508" y="4884"/>
                    </a:cubicBezTo>
                    <a:cubicBezTo>
                      <a:pt x="40" y="5082"/>
                      <a:pt x="1" y="5683"/>
                      <a:pt x="313" y="6027"/>
                    </a:cubicBezTo>
                    <a:cubicBezTo>
                      <a:pt x="456" y="6184"/>
                      <a:pt x="622" y="6253"/>
                      <a:pt x="783" y="6253"/>
                    </a:cubicBezTo>
                    <a:cubicBezTo>
                      <a:pt x="1049" y="6253"/>
                      <a:pt x="1301" y="6066"/>
                      <a:pt x="1419" y="5778"/>
                    </a:cubicBezTo>
                    <a:cubicBezTo>
                      <a:pt x="1618" y="5294"/>
                      <a:pt x="1226" y="4829"/>
                      <a:pt x="772" y="4829"/>
                    </a:cubicBezTo>
                    <a:close/>
                    <a:moveTo>
                      <a:pt x="773" y="7243"/>
                    </a:moveTo>
                    <a:cubicBezTo>
                      <a:pt x="692" y="7243"/>
                      <a:pt x="610" y="7257"/>
                      <a:pt x="529" y="7289"/>
                    </a:cubicBezTo>
                    <a:cubicBezTo>
                      <a:pt x="522" y="7292"/>
                      <a:pt x="514" y="7294"/>
                      <a:pt x="508" y="7298"/>
                    </a:cubicBezTo>
                    <a:cubicBezTo>
                      <a:pt x="40" y="7496"/>
                      <a:pt x="1" y="8098"/>
                      <a:pt x="313" y="8442"/>
                    </a:cubicBezTo>
                    <a:cubicBezTo>
                      <a:pt x="456" y="8599"/>
                      <a:pt x="622" y="8668"/>
                      <a:pt x="783" y="8668"/>
                    </a:cubicBezTo>
                    <a:cubicBezTo>
                      <a:pt x="1049" y="8668"/>
                      <a:pt x="1301" y="8481"/>
                      <a:pt x="1419" y="8192"/>
                    </a:cubicBezTo>
                    <a:cubicBezTo>
                      <a:pt x="1618" y="7708"/>
                      <a:pt x="1227" y="7243"/>
                      <a:pt x="773" y="7243"/>
                    </a:cubicBezTo>
                    <a:close/>
                    <a:moveTo>
                      <a:pt x="773" y="9656"/>
                    </a:moveTo>
                    <a:cubicBezTo>
                      <a:pt x="693" y="9656"/>
                      <a:pt x="611" y="9671"/>
                      <a:pt x="529" y="9703"/>
                    </a:cubicBezTo>
                    <a:cubicBezTo>
                      <a:pt x="522" y="9705"/>
                      <a:pt x="514" y="9708"/>
                      <a:pt x="508" y="9711"/>
                    </a:cubicBezTo>
                    <a:cubicBezTo>
                      <a:pt x="40" y="9909"/>
                      <a:pt x="1" y="10511"/>
                      <a:pt x="313" y="10855"/>
                    </a:cubicBezTo>
                    <a:cubicBezTo>
                      <a:pt x="456" y="11012"/>
                      <a:pt x="622" y="11081"/>
                      <a:pt x="783" y="11081"/>
                    </a:cubicBezTo>
                    <a:cubicBezTo>
                      <a:pt x="1049" y="11081"/>
                      <a:pt x="1301" y="10894"/>
                      <a:pt x="1419" y="10606"/>
                    </a:cubicBezTo>
                    <a:cubicBezTo>
                      <a:pt x="1618" y="10122"/>
                      <a:pt x="1227" y="9656"/>
                      <a:pt x="773" y="9656"/>
                    </a:cubicBezTo>
                    <a:close/>
                    <a:moveTo>
                      <a:pt x="772" y="12070"/>
                    </a:moveTo>
                    <a:cubicBezTo>
                      <a:pt x="692" y="12070"/>
                      <a:pt x="610" y="12084"/>
                      <a:pt x="529" y="12116"/>
                    </a:cubicBezTo>
                    <a:cubicBezTo>
                      <a:pt x="522" y="12118"/>
                      <a:pt x="514" y="12121"/>
                      <a:pt x="508" y="12125"/>
                    </a:cubicBezTo>
                    <a:cubicBezTo>
                      <a:pt x="40" y="12323"/>
                      <a:pt x="1" y="12924"/>
                      <a:pt x="313" y="13268"/>
                    </a:cubicBezTo>
                    <a:cubicBezTo>
                      <a:pt x="456" y="13425"/>
                      <a:pt x="622" y="13494"/>
                      <a:pt x="783" y="13494"/>
                    </a:cubicBezTo>
                    <a:cubicBezTo>
                      <a:pt x="1049" y="13494"/>
                      <a:pt x="1301" y="13307"/>
                      <a:pt x="1419" y="13019"/>
                    </a:cubicBezTo>
                    <a:cubicBezTo>
                      <a:pt x="1618" y="12535"/>
                      <a:pt x="1226" y="12070"/>
                      <a:pt x="772" y="12070"/>
                    </a:cubicBezTo>
                    <a:close/>
                    <a:moveTo>
                      <a:pt x="773" y="14484"/>
                    </a:moveTo>
                    <a:cubicBezTo>
                      <a:pt x="692" y="14484"/>
                      <a:pt x="610" y="14498"/>
                      <a:pt x="529" y="14530"/>
                    </a:cubicBezTo>
                    <a:cubicBezTo>
                      <a:pt x="522" y="14533"/>
                      <a:pt x="514" y="14535"/>
                      <a:pt x="508" y="14539"/>
                    </a:cubicBezTo>
                    <a:cubicBezTo>
                      <a:pt x="40" y="14737"/>
                      <a:pt x="1" y="15339"/>
                      <a:pt x="313" y="15683"/>
                    </a:cubicBezTo>
                    <a:cubicBezTo>
                      <a:pt x="456" y="15840"/>
                      <a:pt x="622" y="15909"/>
                      <a:pt x="783" y="15909"/>
                    </a:cubicBezTo>
                    <a:cubicBezTo>
                      <a:pt x="1049" y="15909"/>
                      <a:pt x="1301" y="15722"/>
                      <a:pt x="1419" y="15433"/>
                    </a:cubicBezTo>
                    <a:cubicBezTo>
                      <a:pt x="1618" y="14949"/>
                      <a:pt x="1227" y="14484"/>
                      <a:pt x="773" y="14484"/>
                    </a:cubicBezTo>
                    <a:close/>
                    <a:moveTo>
                      <a:pt x="774" y="16897"/>
                    </a:moveTo>
                    <a:cubicBezTo>
                      <a:pt x="693" y="16897"/>
                      <a:pt x="611" y="16912"/>
                      <a:pt x="529" y="16944"/>
                    </a:cubicBezTo>
                    <a:cubicBezTo>
                      <a:pt x="522" y="16946"/>
                      <a:pt x="514" y="16949"/>
                      <a:pt x="508" y="16952"/>
                    </a:cubicBezTo>
                    <a:cubicBezTo>
                      <a:pt x="40" y="17150"/>
                      <a:pt x="1" y="17752"/>
                      <a:pt x="313" y="18096"/>
                    </a:cubicBezTo>
                    <a:cubicBezTo>
                      <a:pt x="456" y="18253"/>
                      <a:pt x="622" y="18322"/>
                      <a:pt x="783" y="18322"/>
                    </a:cubicBezTo>
                    <a:cubicBezTo>
                      <a:pt x="1049" y="18322"/>
                      <a:pt x="1301" y="18135"/>
                      <a:pt x="1419" y="17847"/>
                    </a:cubicBezTo>
                    <a:cubicBezTo>
                      <a:pt x="1618" y="17362"/>
                      <a:pt x="1227" y="16897"/>
                      <a:pt x="774" y="16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3416200" y="3073900"/>
                <a:ext cx="291975" cy="10482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193" extrusionOk="0">
                    <a:moveTo>
                      <a:pt x="0" y="1"/>
                    </a:moveTo>
                    <a:lnTo>
                      <a:pt x="0" y="480"/>
                    </a:lnTo>
                    <a:lnTo>
                      <a:pt x="11678" y="480"/>
                    </a:lnTo>
                    <a:lnTo>
                      <a:pt x="11678" y="1"/>
                    </a:lnTo>
                    <a:close/>
                    <a:moveTo>
                      <a:pt x="0" y="1139"/>
                    </a:moveTo>
                    <a:lnTo>
                      <a:pt x="0" y="1617"/>
                    </a:lnTo>
                    <a:lnTo>
                      <a:pt x="11678" y="1617"/>
                    </a:lnTo>
                    <a:lnTo>
                      <a:pt x="11678" y="1139"/>
                    </a:lnTo>
                    <a:close/>
                    <a:moveTo>
                      <a:pt x="5839" y="3087"/>
                    </a:moveTo>
                    <a:cubicBezTo>
                      <a:pt x="3369" y="3087"/>
                      <a:pt x="1365" y="3335"/>
                      <a:pt x="1365" y="3640"/>
                    </a:cubicBezTo>
                    <a:cubicBezTo>
                      <a:pt x="1365" y="3945"/>
                      <a:pt x="3369" y="4192"/>
                      <a:pt x="5839" y="4192"/>
                    </a:cubicBezTo>
                    <a:cubicBezTo>
                      <a:pt x="8310" y="4192"/>
                      <a:pt x="10312" y="3946"/>
                      <a:pt x="10312" y="3640"/>
                    </a:cubicBezTo>
                    <a:cubicBezTo>
                      <a:pt x="10312" y="3335"/>
                      <a:pt x="8310" y="3087"/>
                      <a:pt x="5839" y="30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3416200" y="1961175"/>
                <a:ext cx="291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167" extrusionOk="0">
                    <a:moveTo>
                      <a:pt x="5839" y="0"/>
                    </a:moveTo>
                    <a:cubicBezTo>
                      <a:pt x="3369" y="0"/>
                      <a:pt x="1365" y="248"/>
                      <a:pt x="1365" y="553"/>
                    </a:cubicBezTo>
                    <a:cubicBezTo>
                      <a:pt x="1365" y="858"/>
                      <a:pt x="3369" y="1105"/>
                      <a:pt x="5839" y="1105"/>
                    </a:cubicBezTo>
                    <a:cubicBezTo>
                      <a:pt x="8310" y="1105"/>
                      <a:pt x="10312" y="858"/>
                      <a:pt x="10312" y="553"/>
                    </a:cubicBezTo>
                    <a:cubicBezTo>
                      <a:pt x="10312" y="248"/>
                      <a:pt x="8310" y="0"/>
                      <a:pt x="5839" y="0"/>
                    </a:cubicBezTo>
                    <a:close/>
                    <a:moveTo>
                      <a:pt x="0" y="2550"/>
                    </a:moveTo>
                    <a:lnTo>
                      <a:pt x="0" y="3029"/>
                    </a:lnTo>
                    <a:lnTo>
                      <a:pt x="11678" y="3029"/>
                    </a:lnTo>
                    <a:lnTo>
                      <a:pt x="11678" y="2550"/>
                    </a:lnTo>
                    <a:close/>
                    <a:moveTo>
                      <a:pt x="0" y="3688"/>
                    </a:moveTo>
                    <a:lnTo>
                      <a:pt x="0" y="4166"/>
                    </a:lnTo>
                    <a:lnTo>
                      <a:pt x="11678" y="4166"/>
                    </a:lnTo>
                    <a:lnTo>
                      <a:pt x="11678" y="36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53" name="Google Shape;353;p6"/>
            <p:cNvGrpSpPr/>
            <p:nvPr/>
          </p:nvGrpSpPr>
          <p:grpSpPr>
            <a:xfrm rot="10800000">
              <a:off x="-1413075" y="2915615"/>
              <a:ext cx="1817570" cy="484189"/>
              <a:chOff x="6959925" y="3849675"/>
              <a:chExt cx="918800" cy="244750"/>
            </a:xfrm>
          </p:grpSpPr>
          <p:sp>
            <p:nvSpPr>
              <p:cNvPr id="354" name="Google Shape;354;p6"/>
              <p:cNvSpPr/>
              <p:nvPr/>
            </p:nvSpPr>
            <p:spPr>
              <a:xfrm>
                <a:off x="6959925" y="3849675"/>
                <a:ext cx="918800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36752" h="9789" extrusionOk="0">
                    <a:moveTo>
                      <a:pt x="1" y="1"/>
                    </a:moveTo>
                    <a:lnTo>
                      <a:pt x="1" y="9788"/>
                    </a:lnTo>
                    <a:lnTo>
                      <a:pt x="36751" y="9788"/>
                    </a:lnTo>
                    <a:lnTo>
                      <a:pt x="367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7074650" y="3849675"/>
                <a:ext cx="35775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9789" extrusionOk="0">
                    <a:moveTo>
                      <a:pt x="0" y="1"/>
                    </a:moveTo>
                    <a:lnTo>
                      <a:pt x="0" y="9788"/>
                    </a:lnTo>
                    <a:lnTo>
                      <a:pt x="1430" y="9788"/>
                    </a:lnTo>
                    <a:lnTo>
                      <a:pt x="14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7009550" y="3849675"/>
                <a:ext cx="16597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9790" extrusionOk="0">
                    <a:moveTo>
                      <a:pt x="1" y="1"/>
                    </a:moveTo>
                    <a:lnTo>
                      <a:pt x="1" y="9790"/>
                    </a:lnTo>
                    <a:lnTo>
                      <a:pt x="1430" y="9790"/>
                    </a:lnTo>
                    <a:lnTo>
                      <a:pt x="1430" y="1"/>
                    </a:lnTo>
                    <a:close/>
                    <a:moveTo>
                      <a:pt x="5210" y="1"/>
                    </a:moveTo>
                    <a:lnTo>
                      <a:pt x="5210" y="9790"/>
                    </a:lnTo>
                    <a:lnTo>
                      <a:pt x="6639" y="9790"/>
                    </a:lnTo>
                    <a:lnTo>
                      <a:pt x="66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7223600" y="3885600"/>
                <a:ext cx="287475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11499" h="6918" extrusionOk="0">
                    <a:moveTo>
                      <a:pt x="169" y="0"/>
                    </a:moveTo>
                    <a:cubicBezTo>
                      <a:pt x="169" y="93"/>
                      <a:pt x="94" y="168"/>
                      <a:pt x="1" y="168"/>
                    </a:cubicBezTo>
                    <a:lnTo>
                      <a:pt x="1" y="6749"/>
                    </a:lnTo>
                    <a:cubicBezTo>
                      <a:pt x="94" y="6749"/>
                      <a:pt x="169" y="6824"/>
                      <a:pt x="169" y="6917"/>
                    </a:cubicBezTo>
                    <a:lnTo>
                      <a:pt x="11330" y="6917"/>
                    </a:lnTo>
                    <a:cubicBezTo>
                      <a:pt x="11330" y="6824"/>
                      <a:pt x="11405" y="6749"/>
                      <a:pt x="11499" y="6749"/>
                    </a:cubicBezTo>
                    <a:lnTo>
                      <a:pt x="11499" y="168"/>
                    </a:lnTo>
                    <a:cubicBezTo>
                      <a:pt x="11405" y="168"/>
                      <a:pt x="11330" y="92"/>
                      <a:pt x="11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7246900" y="3906300"/>
                <a:ext cx="240850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5261" extrusionOk="0">
                    <a:moveTo>
                      <a:pt x="168" y="0"/>
                    </a:moveTo>
                    <a:cubicBezTo>
                      <a:pt x="168" y="93"/>
                      <a:pt x="93" y="168"/>
                      <a:pt x="0" y="168"/>
                    </a:cubicBezTo>
                    <a:lnTo>
                      <a:pt x="0" y="5092"/>
                    </a:lnTo>
                    <a:cubicBezTo>
                      <a:pt x="93" y="5092"/>
                      <a:pt x="168" y="5167"/>
                      <a:pt x="168" y="5260"/>
                    </a:cubicBezTo>
                    <a:lnTo>
                      <a:pt x="9465" y="5260"/>
                    </a:lnTo>
                    <a:cubicBezTo>
                      <a:pt x="9465" y="5167"/>
                      <a:pt x="9540" y="5092"/>
                      <a:pt x="9633" y="5092"/>
                    </a:cubicBezTo>
                    <a:lnTo>
                      <a:pt x="9633" y="168"/>
                    </a:lnTo>
                    <a:cubicBezTo>
                      <a:pt x="9541" y="168"/>
                      <a:pt x="9465" y="93"/>
                      <a:pt x="94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7282775" y="3948125"/>
                <a:ext cx="17990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7196" h="1880" extrusionOk="0">
                    <a:moveTo>
                      <a:pt x="6026" y="45"/>
                    </a:moveTo>
                    <a:cubicBezTo>
                      <a:pt x="5553" y="45"/>
                      <a:pt x="5087" y="338"/>
                      <a:pt x="5043" y="918"/>
                    </a:cubicBezTo>
                    <a:cubicBezTo>
                      <a:pt x="5006" y="1396"/>
                      <a:pt x="5560" y="1836"/>
                      <a:pt x="6018" y="1836"/>
                    </a:cubicBezTo>
                    <a:cubicBezTo>
                      <a:pt x="6046" y="1836"/>
                      <a:pt x="6073" y="1834"/>
                      <a:pt x="6100" y="1831"/>
                    </a:cubicBezTo>
                    <a:cubicBezTo>
                      <a:pt x="6636" y="1766"/>
                      <a:pt x="7196" y="1352"/>
                      <a:pt x="7020" y="755"/>
                    </a:cubicBezTo>
                    <a:cubicBezTo>
                      <a:pt x="6881" y="280"/>
                      <a:pt x="6450" y="45"/>
                      <a:pt x="6026" y="45"/>
                    </a:cubicBezTo>
                    <a:close/>
                    <a:moveTo>
                      <a:pt x="1021" y="62"/>
                    </a:moveTo>
                    <a:cubicBezTo>
                      <a:pt x="547" y="62"/>
                      <a:pt x="81" y="355"/>
                      <a:pt x="37" y="935"/>
                    </a:cubicBezTo>
                    <a:cubicBezTo>
                      <a:pt x="1" y="1413"/>
                      <a:pt x="554" y="1853"/>
                      <a:pt x="1012" y="1853"/>
                    </a:cubicBezTo>
                    <a:cubicBezTo>
                      <a:pt x="1040" y="1853"/>
                      <a:pt x="1067" y="1851"/>
                      <a:pt x="1094" y="1848"/>
                    </a:cubicBezTo>
                    <a:cubicBezTo>
                      <a:pt x="1631" y="1783"/>
                      <a:pt x="2190" y="1370"/>
                      <a:pt x="2015" y="772"/>
                    </a:cubicBezTo>
                    <a:cubicBezTo>
                      <a:pt x="1875" y="297"/>
                      <a:pt x="1445" y="62"/>
                      <a:pt x="1021" y="62"/>
                    </a:cubicBezTo>
                    <a:close/>
                    <a:moveTo>
                      <a:pt x="3703" y="1"/>
                    </a:moveTo>
                    <a:cubicBezTo>
                      <a:pt x="3688" y="1"/>
                      <a:pt x="3672" y="1"/>
                      <a:pt x="3657" y="2"/>
                    </a:cubicBezTo>
                    <a:cubicBezTo>
                      <a:pt x="3515" y="8"/>
                      <a:pt x="3366" y="61"/>
                      <a:pt x="3235" y="113"/>
                    </a:cubicBezTo>
                    <a:cubicBezTo>
                      <a:pt x="3121" y="158"/>
                      <a:pt x="3021" y="221"/>
                      <a:pt x="2940" y="296"/>
                    </a:cubicBezTo>
                    <a:cubicBezTo>
                      <a:pt x="2750" y="469"/>
                      <a:pt x="2649" y="714"/>
                      <a:pt x="2636" y="991"/>
                    </a:cubicBezTo>
                    <a:cubicBezTo>
                      <a:pt x="2614" y="1467"/>
                      <a:pt x="3000" y="1878"/>
                      <a:pt x="3475" y="1879"/>
                    </a:cubicBezTo>
                    <a:cubicBezTo>
                      <a:pt x="3478" y="1879"/>
                      <a:pt x="3481" y="1879"/>
                      <a:pt x="3484" y="1879"/>
                    </a:cubicBezTo>
                    <a:cubicBezTo>
                      <a:pt x="4085" y="1879"/>
                      <a:pt x="4557" y="1659"/>
                      <a:pt x="4588" y="956"/>
                    </a:cubicBezTo>
                    <a:cubicBezTo>
                      <a:pt x="4610" y="452"/>
                      <a:pt x="4221" y="1"/>
                      <a:pt x="3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7569800" y="3889050"/>
                <a:ext cx="252075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10083" h="6491" extrusionOk="0">
                    <a:moveTo>
                      <a:pt x="416" y="0"/>
                    </a:moveTo>
                    <a:cubicBezTo>
                      <a:pt x="187" y="0"/>
                      <a:pt x="1" y="185"/>
                      <a:pt x="1" y="414"/>
                    </a:cubicBezTo>
                    <a:cubicBezTo>
                      <a:pt x="1" y="643"/>
                      <a:pt x="187" y="829"/>
                      <a:pt x="416" y="829"/>
                    </a:cubicBezTo>
                    <a:lnTo>
                      <a:pt x="9669" y="829"/>
                    </a:lnTo>
                    <a:cubicBezTo>
                      <a:pt x="9897" y="829"/>
                      <a:pt x="10082" y="643"/>
                      <a:pt x="10082" y="414"/>
                    </a:cubicBezTo>
                    <a:cubicBezTo>
                      <a:pt x="10082" y="185"/>
                      <a:pt x="9897" y="0"/>
                      <a:pt x="9669" y="0"/>
                    </a:cubicBezTo>
                    <a:close/>
                    <a:moveTo>
                      <a:pt x="416" y="1888"/>
                    </a:moveTo>
                    <a:cubicBezTo>
                      <a:pt x="187" y="1888"/>
                      <a:pt x="1" y="2073"/>
                      <a:pt x="1" y="2302"/>
                    </a:cubicBezTo>
                    <a:cubicBezTo>
                      <a:pt x="1" y="2531"/>
                      <a:pt x="187" y="2717"/>
                      <a:pt x="416" y="2717"/>
                    </a:cubicBezTo>
                    <a:lnTo>
                      <a:pt x="9669" y="2717"/>
                    </a:lnTo>
                    <a:cubicBezTo>
                      <a:pt x="9897" y="2715"/>
                      <a:pt x="10082" y="2531"/>
                      <a:pt x="10082" y="2302"/>
                    </a:cubicBezTo>
                    <a:cubicBezTo>
                      <a:pt x="10082" y="2073"/>
                      <a:pt x="9897" y="1888"/>
                      <a:pt x="9669" y="1888"/>
                    </a:cubicBezTo>
                    <a:close/>
                    <a:moveTo>
                      <a:pt x="416" y="3774"/>
                    </a:moveTo>
                    <a:cubicBezTo>
                      <a:pt x="187" y="3774"/>
                      <a:pt x="1" y="3960"/>
                      <a:pt x="1" y="4189"/>
                    </a:cubicBezTo>
                    <a:cubicBezTo>
                      <a:pt x="1" y="4418"/>
                      <a:pt x="187" y="4603"/>
                      <a:pt x="416" y="4603"/>
                    </a:cubicBezTo>
                    <a:lnTo>
                      <a:pt x="9669" y="4603"/>
                    </a:lnTo>
                    <a:cubicBezTo>
                      <a:pt x="9897" y="4603"/>
                      <a:pt x="10082" y="4418"/>
                      <a:pt x="10082" y="4189"/>
                    </a:cubicBezTo>
                    <a:cubicBezTo>
                      <a:pt x="10082" y="3960"/>
                      <a:pt x="9897" y="3774"/>
                      <a:pt x="9669" y="3774"/>
                    </a:cubicBezTo>
                    <a:close/>
                    <a:moveTo>
                      <a:pt x="416" y="5661"/>
                    </a:moveTo>
                    <a:cubicBezTo>
                      <a:pt x="187" y="5661"/>
                      <a:pt x="1" y="5848"/>
                      <a:pt x="1" y="6076"/>
                    </a:cubicBezTo>
                    <a:cubicBezTo>
                      <a:pt x="1" y="6305"/>
                      <a:pt x="187" y="6490"/>
                      <a:pt x="416" y="6490"/>
                    </a:cubicBezTo>
                    <a:lnTo>
                      <a:pt x="9669" y="6490"/>
                    </a:lnTo>
                    <a:cubicBezTo>
                      <a:pt x="9897" y="6489"/>
                      <a:pt x="10082" y="6305"/>
                      <a:pt x="10082" y="6076"/>
                    </a:cubicBezTo>
                    <a:cubicBezTo>
                      <a:pt x="10082" y="5848"/>
                      <a:pt x="9897" y="5661"/>
                      <a:pt x="9669" y="56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7150800" y="3877000"/>
                <a:ext cx="13650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06" extrusionOk="0">
                    <a:moveTo>
                      <a:pt x="0" y="1"/>
                    </a:moveTo>
                    <a:lnTo>
                      <a:pt x="0" y="546"/>
                    </a:lnTo>
                    <a:lnTo>
                      <a:pt x="546" y="546"/>
                    </a:lnTo>
                    <a:lnTo>
                      <a:pt x="546" y="1"/>
                    </a:lnTo>
                    <a:close/>
                    <a:moveTo>
                      <a:pt x="0" y="1413"/>
                    </a:moveTo>
                    <a:lnTo>
                      <a:pt x="0" y="1957"/>
                    </a:lnTo>
                    <a:lnTo>
                      <a:pt x="546" y="1957"/>
                    </a:lnTo>
                    <a:lnTo>
                      <a:pt x="546" y="1413"/>
                    </a:lnTo>
                    <a:close/>
                    <a:moveTo>
                      <a:pt x="0" y="2825"/>
                    </a:moveTo>
                    <a:lnTo>
                      <a:pt x="0" y="3370"/>
                    </a:lnTo>
                    <a:lnTo>
                      <a:pt x="546" y="3370"/>
                    </a:lnTo>
                    <a:lnTo>
                      <a:pt x="546" y="2825"/>
                    </a:lnTo>
                    <a:close/>
                    <a:moveTo>
                      <a:pt x="0" y="4236"/>
                    </a:moveTo>
                    <a:lnTo>
                      <a:pt x="0" y="4782"/>
                    </a:lnTo>
                    <a:lnTo>
                      <a:pt x="546" y="4782"/>
                    </a:lnTo>
                    <a:lnTo>
                      <a:pt x="546" y="4236"/>
                    </a:lnTo>
                    <a:close/>
                    <a:moveTo>
                      <a:pt x="0" y="5648"/>
                    </a:moveTo>
                    <a:lnTo>
                      <a:pt x="0" y="6194"/>
                    </a:lnTo>
                    <a:lnTo>
                      <a:pt x="546" y="6194"/>
                    </a:lnTo>
                    <a:lnTo>
                      <a:pt x="546" y="5648"/>
                    </a:lnTo>
                    <a:close/>
                    <a:moveTo>
                      <a:pt x="0" y="7060"/>
                    </a:moveTo>
                    <a:lnTo>
                      <a:pt x="0" y="7606"/>
                    </a:lnTo>
                    <a:lnTo>
                      <a:pt x="546" y="7606"/>
                    </a:lnTo>
                    <a:lnTo>
                      <a:pt x="546" y="706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7020600" y="3877000"/>
                <a:ext cx="1367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7606" extrusionOk="0">
                    <a:moveTo>
                      <a:pt x="1" y="1"/>
                    </a:moveTo>
                    <a:lnTo>
                      <a:pt x="1" y="546"/>
                    </a:lnTo>
                    <a:lnTo>
                      <a:pt x="546" y="546"/>
                    </a:lnTo>
                    <a:lnTo>
                      <a:pt x="546" y="1"/>
                    </a:lnTo>
                    <a:close/>
                    <a:moveTo>
                      <a:pt x="1" y="1413"/>
                    </a:moveTo>
                    <a:lnTo>
                      <a:pt x="1" y="1957"/>
                    </a:lnTo>
                    <a:lnTo>
                      <a:pt x="546" y="1957"/>
                    </a:lnTo>
                    <a:lnTo>
                      <a:pt x="546" y="1413"/>
                    </a:lnTo>
                    <a:close/>
                    <a:moveTo>
                      <a:pt x="1" y="2825"/>
                    </a:moveTo>
                    <a:lnTo>
                      <a:pt x="1" y="3370"/>
                    </a:lnTo>
                    <a:lnTo>
                      <a:pt x="546" y="3370"/>
                    </a:lnTo>
                    <a:lnTo>
                      <a:pt x="546" y="2825"/>
                    </a:lnTo>
                    <a:close/>
                    <a:moveTo>
                      <a:pt x="1" y="4236"/>
                    </a:moveTo>
                    <a:lnTo>
                      <a:pt x="1" y="4782"/>
                    </a:lnTo>
                    <a:lnTo>
                      <a:pt x="546" y="4782"/>
                    </a:lnTo>
                    <a:lnTo>
                      <a:pt x="546" y="4236"/>
                    </a:lnTo>
                    <a:close/>
                    <a:moveTo>
                      <a:pt x="1" y="5648"/>
                    </a:moveTo>
                    <a:lnTo>
                      <a:pt x="1" y="6194"/>
                    </a:lnTo>
                    <a:lnTo>
                      <a:pt x="546" y="6194"/>
                    </a:lnTo>
                    <a:lnTo>
                      <a:pt x="546" y="5648"/>
                    </a:lnTo>
                    <a:close/>
                    <a:moveTo>
                      <a:pt x="1" y="7060"/>
                    </a:moveTo>
                    <a:lnTo>
                      <a:pt x="1" y="7606"/>
                    </a:lnTo>
                    <a:lnTo>
                      <a:pt x="546" y="7606"/>
                    </a:lnTo>
                    <a:lnTo>
                      <a:pt x="546" y="706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384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"/>
          <p:cNvSpPr txBox="1">
            <a:spLocks noGrp="1"/>
          </p:cNvSpPr>
          <p:nvPr>
            <p:ph type="title"/>
          </p:nvPr>
        </p:nvSpPr>
        <p:spPr>
          <a:xfrm>
            <a:off x="1426426" y="1067150"/>
            <a:ext cx="6817200" cy="21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9"/>
          <p:cNvSpPr txBox="1">
            <a:spLocks noGrp="1"/>
          </p:cNvSpPr>
          <p:nvPr>
            <p:ph type="subTitle" idx="1"/>
          </p:nvPr>
        </p:nvSpPr>
        <p:spPr>
          <a:xfrm>
            <a:off x="1426426" y="3090250"/>
            <a:ext cx="6817200" cy="19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0" y="9208000"/>
            <a:ext cx="18288000" cy="108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954573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4"/>
          <p:cNvSpPr/>
          <p:nvPr/>
        </p:nvSpPr>
        <p:spPr>
          <a:xfrm>
            <a:off x="0" y="9643500"/>
            <a:ext cx="18288000" cy="64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10" name="Google Shape;510;p14"/>
          <p:cNvGrpSpPr/>
          <p:nvPr/>
        </p:nvGrpSpPr>
        <p:grpSpPr>
          <a:xfrm>
            <a:off x="-8472055" y="9680925"/>
            <a:ext cx="35379994" cy="388338"/>
            <a:chOff x="-4236028" y="4840462"/>
            <a:chExt cx="17689997" cy="194169"/>
          </a:xfrm>
        </p:grpSpPr>
        <p:sp>
          <p:nvSpPr>
            <p:cNvPr id="511" name="Google Shape;511;p14"/>
            <p:cNvSpPr/>
            <p:nvPr/>
          </p:nvSpPr>
          <p:spPr>
            <a:xfrm>
              <a:off x="8479572" y="4840462"/>
              <a:ext cx="4974397" cy="194169"/>
            </a:xfrm>
            <a:custGeom>
              <a:avLst/>
              <a:gdLst/>
              <a:ahLst/>
              <a:cxnLst/>
              <a:rect l="l" t="t" r="r" b="b"/>
              <a:pathLst>
                <a:path w="72925" h="4816" extrusionOk="0">
                  <a:moveTo>
                    <a:pt x="36463" y="0"/>
                  </a:moveTo>
                  <a:cubicBezTo>
                    <a:pt x="26791" y="0"/>
                    <a:pt x="17517" y="254"/>
                    <a:pt x="10679" y="705"/>
                  </a:cubicBezTo>
                  <a:cubicBezTo>
                    <a:pt x="3842" y="1157"/>
                    <a:pt x="1" y="1769"/>
                    <a:pt x="1" y="2408"/>
                  </a:cubicBezTo>
                  <a:cubicBezTo>
                    <a:pt x="1" y="3047"/>
                    <a:pt x="3842" y="3659"/>
                    <a:pt x="10679" y="4111"/>
                  </a:cubicBezTo>
                  <a:cubicBezTo>
                    <a:pt x="17517" y="4562"/>
                    <a:pt x="26791" y="4816"/>
                    <a:pt x="36463" y="4816"/>
                  </a:cubicBezTo>
                  <a:cubicBezTo>
                    <a:pt x="46133" y="4816"/>
                    <a:pt x="55407" y="4562"/>
                    <a:pt x="62245" y="4111"/>
                  </a:cubicBezTo>
                  <a:cubicBezTo>
                    <a:pt x="69082" y="3659"/>
                    <a:pt x="72924" y="3047"/>
                    <a:pt x="72924" y="2408"/>
                  </a:cubicBezTo>
                  <a:cubicBezTo>
                    <a:pt x="72924" y="1769"/>
                    <a:pt x="69082" y="1157"/>
                    <a:pt x="62245" y="705"/>
                  </a:cubicBezTo>
                  <a:cubicBezTo>
                    <a:pt x="55407" y="254"/>
                    <a:pt x="46133" y="0"/>
                    <a:pt x="36463" y="0"/>
                  </a:cubicBezTo>
                  <a:close/>
                </a:path>
              </a:pathLst>
            </a:custGeom>
            <a:solidFill>
              <a:srgbClr val="23376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-4236028" y="4840462"/>
              <a:ext cx="4974397" cy="194169"/>
            </a:xfrm>
            <a:custGeom>
              <a:avLst/>
              <a:gdLst/>
              <a:ahLst/>
              <a:cxnLst/>
              <a:rect l="l" t="t" r="r" b="b"/>
              <a:pathLst>
                <a:path w="72925" h="4816" extrusionOk="0">
                  <a:moveTo>
                    <a:pt x="36463" y="0"/>
                  </a:moveTo>
                  <a:cubicBezTo>
                    <a:pt x="26791" y="0"/>
                    <a:pt x="17517" y="254"/>
                    <a:pt x="10679" y="705"/>
                  </a:cubicBezTo>
                  <a:cubicBezTo>
                    <a:pt x="3842" y="1157"/>
                    <a:pt x="1" y="1769"/>
                    <a:pt x="1" y="2408"/>
                  </a:cubicBezTo>
                  <a:cubicBezTo>
                    <a:pt x="1" y="3047"/>
                    <a:pt x="3842" y="3659"/>
                    <a:pt x="10679" y="4111"/>
                  </a:cubicBezTo>
                  <a:cubicBezTo>
                    <a:pt x="17517" y="4562"/>
                    <a:pt x="26791" y="4816"/>
                    <a:pt x="36463" y="4816"/>
                  </a:cubicBezTo>
                  <a:cubicBezTo>
                    <a:pt x="46133" y="4816"/>
                    <a:pt x="55407" y="4562"/>
                    <a:pt x="62245" y="4111"/>
                  </a:cubicBezTo>
                  <a:cubicBezTo>
                    <a:pt x="69082" y="3659"/>
                    <a:pt x="72924" y="3047"/>
                    <a:pt x="72924" y="2408"/>
                  </a:cubicBezTo>
                  <a:cubicBezTo>
                    <a:pt x="72924" y="1769"/>
                    <a:pt x="69082" y="1157"/>
                    <a:pt x="62245" y="705"/>
                  </a:cubicBezTo>
                  <a:cubicBezTo>
                    <a:pt x="55407" y="254"/>
                    <a:pt x="46133" y="0"/>
                    <a:pt x="36463" y="0"/>
                  </a:cubicBezTo>
                  <a:close/>
                </a:path>
              </a:pathLst>
            </a:custGeom>
            <a:solidFill>
              <a:srgbClr val="23376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13" name="Google Shape;513;p14"/>
          <p:cNvGrpSpPr/>
          <p:nvPr/>
        </p:nvGrpSpPr>
        <p:grpSpPr>
          <a:xfrm>
            <a:off x="-4206992" y="4770950"/>
            <a:ext cx="26653780" cy="5089012"/>
            <a:chOff x="-2103496" y="2385475"/>
            <a:chExt cx="13326890" cy="2544506"/>
          </a:xfrm>
        </p:grpSpPr>
        <p:grpSp>
          <p:nvGrpSpPr>
            <p:cNvPr id="514" name="Google Shape;514;p14"/>
            <p:cNvGrpSpPr/>
            <p:nvPr/>
          </p:nvGrpSpPr>
          <p:grpSpPr>
            <a:xfrm rot="5400000">
              <a:off x="9611161" y="3038236"/>
              <a:ext cx="328988" cy="2363927"/>
              <a:chOff x="3010050" y="1961050"/>
              <a:chExt cx="176600" cy="1268950"/>
            </a:xfrm>
          </p:grpSpPr>
          <p:sp>
            <p:nvSpPr>
              <p:cNvPr id="515" name="Google Shape;515;p14"/>
              <p:cNvSpPr/>
              <p:nvPr/>
            </p:nvSpPr>
            <p:spPr>
              <a:xfrm>
                <a:off x="3010050" y="1961050"/>
                <a:ext cx="176600" cy="1268950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50758" extrusionOk="0">
                    <a:moveTo>
                      <a:pt x="1" y="1"/>
                    </a:moveTo>
                    <a:lnTo>
                      <a:pt x="1" y="50758"/>
                    </a:lnTo>
                    <a:lnTo>
                      <a:pt x="7063" y="50758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6" name="Google Shape;516;p14"/>
              <p:cNvSpPr/>
              <p:nvPr/>
            </p:nvSpPr>
            <p:spPr>
              <a:xfrm>
                <a:off x="3010050" y="3120125"/>
                <a:ext cx="17660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3093" extrusionOk="0">
                    <a:moveTo>
                      <a:pt x="1" y="1"/>
                    </a:moveTo>
                    <a:lnTo>
                      <a:pt x="1" y="3093"/>
                    </a:lnTo>
                    <a:lnTo>
                      <a:pt x="7063" y="3093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7" name="Google Shape;517;p14"/>
              <p:cNvSpPr/>
              <p:nvPr/>
            </p:nvSpPr>
            <p:spPr>
              <a:xfrm>
                <a:off x="3010050" y="2938175"/>
                <a:ext cx="1766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546" extrusionOk="0">
                    <a:moveTo>
                      <a:pt x="1" y="0"/>
                    </a:moveTo>
                    <a:lnTo>
                      <a:pt x="1" y="1546"/>
                    </a:lnTo>
                    <a:lnTo>
                      <a:pt x="7063" y="1546"/>
                    </a:lnTo>
                    <a:lnTo>
                      <a:pt x="70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8" name="Google Shape;518;p14"/>
              <p:cNvSpPr/>
              <p:nvPr/>
            </p:nvSpPr>
            <p:spPr>
              <a:xfrm>
                <a:off x="3034625" y="3140675"/>
                <a:ext cx="12747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447" extrusionOk="0">
                    <a:moveTo>
                      <a:pt x="1" y="0"/>
                    </a:moveTo>
                    <a:lnTo>
                      <a:pt x="1" y="1446"/>
                    </a:lnTo>
                    <a:lnTo>
                      <a:pt x="5098" y="1446"/>
                    </a:lnTo>
                    <a:lnTo>
                      <a:pt x="5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9" name="Google Shape;519;p14"/>
              <p:cNvSpPr/>
              <p:nvPr/>
            </p:nvSpPr>
            <p:spPr>
              <a:xfrm>
                <a:off x="3010050" y="1996675"/>
                <a:ext cx="17660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3093" extrusionOk="0">
                    <a:moveTo>
                      <a:pt x="1" y="1"/>
                    </a:moveTo>
                    <a:lnTo>
                      <a:pt x="1" y="3093"/>
                    </a:lnTo>
                    <a:lnTo>
                      <a:pt x="7063" y="3093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0" name="Google Shape;520;p14"/>
              <p:cNvSpPr/>
              <p:nvPr/>
            </p:nvSpPr>
            <p:spPr>
              <a:xfrm>
                <a:off x="3010050" y="2217250"/>
                <a:ext cx="1766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547" extrusionOk="0">
                    <a:moveTo>
                      <a:pt x="1" y="1"/>
                    </a:moveTo>
                    <a:lnTo>
                      <a:pt x="1" y="1546"/>
                    </a:lnTo>
                    <a:lnTo>
                      <a:pt x="7063" y="1546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3034625" y="2017225"/>
                <a:ext cx="12747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447" extrusionOk="0">
                    <a:moveTo>
                      <a:pt x="1" y="0"/>
                    </a:moveTo>
                    <a:lnTo>
                      <a:pt x="1" y="1446"/>
                    </a:lnTo>
                    <a:lnTo>
                      <a:pt x="5098" y="1446"/>
                    </a:lnTo>
                    <a:lnTo>
                      <a:pt x="5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3034625" y="2312175"/>
                <a:ext cx="127450" cy="566775"/>
              </a:xfrm>
              <a:custGeom>
                <a:avLst/>
                <a:gdLst/>
                <a:ahLst/>
                <a:cxnLst/>
                <a:rect l="l" t="t" r="r" b="b"/>
                <a:pathLst>
                  <a:path w="5098" h="22671" extrusionOk="0">
                    <a:moveTo>
                      <a:pt x="2549" y="1"/>
                    </a:moveTo>
                    <a:cubicBezTo>
                      <a:pt x="1141" y="1"/>
                      <a:pt x="1" y="1141"/>
                      <a:pt x="1" y="2548"/>
                    </a:cubicBezTo>
                    <a:lnTo>
                      <a:pt x="1" y="20121"/>
                    </a:lnTo>
                    <a:cubicBezTo>
                      <a:pt x="1" y="21529"/>
                      <a:pt x="1141" y="22670"/>
                      <a:pt x="2549" y="22670"/>
                    </a:cubicBezTo>
                    <a:cubicBezTo>
                      <a:pt x="3957" y="22670"/>
                      <a:pt x="5097" y="21528"/>
                      <a:pt x="5097" y="20121"/>
                    </a:cubicBezTo>
                    <a:lnTo>
                      <a:pt x="5097" y="2548"/>
                    </a:lnTo>
                    <a:cubicBezTo>
                      <a:pt x="5097" y="1141"/>
                      <a:pt x="3957" y="1"/>
                      <a:pt x="2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3063050" y="2338825"/>
                <a:ext cx="70625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0628" extrusionOk="0">
                    <a:moveTo>
                      <a:pt x="1412" y="1"/>
                    </a:moveTo>
                    <a:cubicBezTo>
                      <a:pt x="633" y="1"/>
                      <a:pt x="1" y="633"/>
                      <a:pt x="1" y="1413"/>
                    </a:cubicBezTo>
                    <a:cubicBezTo>
                      <a:pt x="1" y="2098"/>
                      <a:pt x="488" y="2669"/>
                      <a:pt x="1136" y="2798"/>
                    </a:cubicBezTo>
                    <a:lnTo>
                      <a:pt x="1136" y="17831"/>
                    </a:lnTo>
                    <a:cubicBezTo>
                      <a:pt x="488" y="17959"/>
                      <a:pt x="1" y="18530"/>
                      <a:pt x="1" y="19216"/>
                    </a:cubicBezTo>
                    <a:cubicBezTo>
                      <a:pt x="1" y="19996"/>
                      <a:pt x="633" y="20628"/>
                      <a:pt x="1412" y="20628"/>
                    </a:cubicBezTo>
                    <a:cubicBezTo>
                      <a:pt x="2191" y="20628"/>
                      <a:pt x="2824" y="19996"/>
                      <a:pt x="2824" y="19216"/>
                    </a:cubicBezTo>
                    <a:cubicBezTo>
                      <a:pt x="2824" y="18531"/>
                      <a:pt x="2335" y="17959"/>
                      <a:pt x="1687" y="17831"/>
                    </a:cubicBezTo>
                    <a:lnTo>
                      <a:pt x="1687" y="2798"/>
                    </a:lnTo>
                    <a:cubicBezTo>
                      <a:pt x="2335" y="2669"/>
                      <a:pt x="2824" y="2098"/>
                      <a:pt x="2824" y="1413"/>
                    </a:cubicBezTo>
                    <a:cubicBezTo>
                      <a:pt x="2824" y="633"/>
                      <a:pt x="2191" y="1"/>
                      <a:pt x="14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3073775" y="2348525"/>
                <a:ext cx="472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939" extrusionOk="0">
                    <a:moveTo>
                      <a:pt x="946" y="141"/>
                    </a:moveTo>
                    <a:cubicBezTo>
                      <a:pt x="1021" y="141"/>
                      <a:pt x="1094" y="153"/>
                      <a:pt x="1168" y="181"/>
                    </a:cubicBezTo>
                    <a:cubicBezTo>
                      <a:pt x="1596" y="328"/>
                      <a:pt x="1749" y="730"/>
                      <a:pt x="1749" y="1028"/>
                    </a:cubicBezTo>
                    <a:cubicBezTo>
                      <a:pt x="1749" y="1291"/>
                      <a:pt x="1713" y="1435"/>
                      <a:pt x="1503" y="1591"/>
                    </a:cubicBezTo>
                    <a:cubicBezTo>
                      <a:pt x="1318" y="1728"/>
                      <a:pt x="1112" y="1800"/>
                      <a:pt x="921" y="1800"/>
                    </a:cubicBezTo>
                    <a:cubicBezTo>
                      <a:pt x="881" y="1800"/>
                      <a:pt x="841" y="1797"/>
                      <a:pt x="803" y="1791"/>
                    </a:cubicBezTo>
                    <a:cubicBezTo>
                      <a:pt x="610" y="1757"/>
                      <a:pt x="361" y="1645"/>
                      <a:pt x="277" y="1500"/>
                    </a:cubicBezTo>
                    <a:cubicBezTo>
                      <a:pt x="172" y="1318"/>
                      <a:pt x="141" y="1030"/>
                      <a:pt x="156" y="827"/>
                    </a:cubicBezTo>
                    <a:cubicBezTo>
                      <a:pt x="171" y="643"/>
                      <a:pt x="240" y="511"/>
                      <a:pt x="397" y="371"/>
                    </a:cubicBezTo>
                    <a:cubicBezTo>
                      <a:pt x="569" y="220"/>
                      <a:pt x="759" y="141"/>
                      <a:pt x="946" y="141"/>
                    </a:cubicBezTo>
                    <a:close/>
                    <a:moveTo>
                      <a:pt x="944" y="0"/>
                    </a:moveTo>
                    <a:cubicBezTo>
                      <a:pt x="723" y="0"/>
                      <a:pt x="503" y="91"/>
                      <a:pt x="305" y="266"/>
                    </a:cubicBezTo>
                    <a:cubicBezTo>
                      <a:pt x="120" y="431"/>
                      <a:pt x="34" y="596"/>
                      <a:pt x="18" y="816"/>
                    </a:cubicBezTo>
                    <a:cubicBezTo>
                      <a:pt x="0" y="1041"/>
                      <a:pt x="38" y="1361"/>
                      <a:pt x="157" y="1568"/>
                    </a:cubicBezTo>
                    <a:cubicBezTo>
                      <a:pt x="268" y="1761"/>
                      <a:pt x="557" y="1889"/>
                      <a:pt x="778" y="1926"/>
                    </a:cubicBezTo>
                    <a:cubicBezTo>
                      <a:pt x="824" y="1934"/>
                      <a:pt x="871" y="1938"/>
                      <a:pt x="919" y="1938"/>
                    </a:cubicBezTo>
                    <a:cubicBezTo>
                      <a:pt x="1141" y="1938"/>
                      <a:pt x="1376" y="1855"/>
                      <a:pt x="1584" y="1700"/>
                    </a:cubicBezTo>
                    <a:cubicBezTo>
                      <a:pt x="1839" y="1511"/>
                      <a:pt x="1887" y="1318"/>
                      <a:pt x="1887" y="1025"/>
                    </a:cubicBezTo>
                    <a:cubicBezTo>
                      <a:pt x="1887" y="571"/>
                      <a:pt x="1622" y="188"/>
                      <a:pt x="1213" y="46"/>
                    </a:cubicBezTo>
                    <a:cubicBezTo>
                      <a:pt x="1124" y="15"/>
                      <a:pt x="1034" y="0"/>
                      <a:pt x="9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3072600" y="2796575"/>
                <a:ext cx="5200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949" extrusionOk="0">
                    <a:moveTo>
                      <a:pt x="1065" y="139"/>
                    </a:moveTo>
                    <a:cubicBezTo>
                      <a:pt x="1225" y="139"/>
                      <a:pt x="1385" y="174"/>
                      <a:pt x="1525" y="248"/>
                    </a:cubicBezTo>
                    <a:cubicBezTo>
                      <a:pt x="1643" y="311"/>
                      <a:pt x="1798" y="431"/>
                      <a:pt x="1859" y="644"/>
                    </a:cubicBezTo>
                    <a:cubicBezTo>
                      <a:pt x="1935" y="915"/>
                      <a:pt x="1903" y="1197"/>
                      <a:pt x="1771" y="1418"/>
                    </a:cubicBezTo>
                    <a:cubicBezTo>
                      <a:pt x="1654" y="1612"/>
                      <a:pt x="1472" y="1740"/>
                      <a:pt x="1245" y="1791"/>
                    </a:cubicBezTo>
                    <a:cubicBezTo>
                      <a:pt x="1190" y="1804"/>
                      <a:pt x="1136" y="1809"/>
                      <a:pt x="1084" y="1809"/>
                    </a:cubicBezTo>
                    <a:cubicBezTo>
                      <a:pt x="805" y="1809"/>
                      <a:pt x="581" y="1650"/>
                      <a:pt x="434" y="1503"/>
                    </a:cubicBezTo>
                    <a:cubicBezTo>
                      <a:pt x="321" y="1390"/>
                      <a:pt x="277" y="1311"/>
                      <a:pt x="242" y="1161"/>
                    </a:cubicBezTo>
                    <a:cubicBezTo>
                      <a:pt x="150" y="766"/>
                      <a:pt x="389" y="311"/>
                      <a:pt x="749" y="189"/>
                    </a:cubicBezTo>
                    <a:cubicBezTo>
                      <a:pt x="850" y="154"/>
                      <a:pt x="957" y="139"/>
                      <a:pt x="1065" y="139"/>
                    </a:cubicBezTo>
                    <a:close/>
                    <a:moveTo>
                      <a:pt x="1067" y="1"/>
                    </a:moveTo>
                    <a:cubicBezTo>
                      <a:pt x="943" y="1"/>
                      <a:pt x="820" y="20"/>
                      <a:pt x="705" y="59"/>
                    </a:cubicBezTo>
                    <a:cubicBezTo>
                      <a:pt x="282" y="203"/>
                      <a:pt x="0" y="733"/>
                      <a:pt x="107" y="1194"/>
                    </a:cubicBezTo>
                    <a:cubicBezTo>
                      <a:pt x="148" y="1367"/>
                      <a:pt x="205" y="1471"/>
                      <a:pt x="335" y="1601"/>
                    </a:cubicBezTo>
                    <a:cubicBezTo>
                      <a:pt x="563" y="1831"/>
                      <a:pt x="819" y="1949"/>
                      <a:pt x="1081" y="1949"/>
                    </a:cubicBezTo>
                    <a:cubicBezTo>
                      <a:pt x="1145" y="1949"/>
                      <a:pt x="1209" y="1941"/>
                      <a:pt x="1276" y="1927"/>
                    </a:cubicBezTo>
                    <a:cubicBezTo>
                      <a:pt x="1542" y="1868"/>
                      <a:pt x="1754" y="1718"/>
                      <a:pt x="1891" y="1490"/>
                    </a:cubicBezTo>
                    <a:cubicBezTo>
                      <a:pt x="2042" y="1237"/>
                      <a:pt x="2080" y="915"/>
                      <a:pt x="1993" y="606"/>
                    </a:cubicBezTo>
                    <a:cubicBezTo>
                      <a:pt x="1934" y="401"/>
                      <a:pt x="1795" y="233"/>
                      <a:pt x="1589" y="125"/>
                    </a:cubicBezTo>
                    <a:cubicBezTo>
                      <a:pt x="1433" y="43"/>
                      <a:pt x="1250" y="1"/>
                      <a:pt x="10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3021425" y="2088050"/>
                <a:ext cx="1548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4548" extrusionOk="0">
                    <a:moveTo>
                      <a:pt x="1722" y="1"/>
                    </a:moveTo>
                    <a:cubicBezTo>
                      <a:pt x="1704" y="1"/>
                      <a:pt x="1685" y="3"/>
                      <a:pt x="1667" y="8"/>
                    </a:cubicBezTo>
                    <a:cubicBezTo>
                      <a:pt x="1438" y="63"/>
                      <a:pt x="1416" y="357"/>
                      <a:pt x="1409" y="534"/>
                    </a:cubicBezTo>
                    <a:cubicBezTo>
                      <a:pt x="1375" y="1277"/>
                      <a:pt x="1455" y="2038"/>
                      <a:pt x="1503" y="2776"/>
                    </a:cubicBezTo>
                    <a:cubicBezTo>
                      <a:pt x="1529" y="3168"/>
                      <a:pt x="1223" y="4540"/>
                      <a:pt x="1863" y="4545"/>
                    </a:cubicBezTo>
                    <a:cubicBezTo>
                      <a:pt x="2415" y="4457"/>
                      <a:pt x="2179" y="3493"/>
                      <a:pt x="2164" y="3161"/>
                    </a:cubicBezTo>
                    <a:cubicBezTo>
                      <a:pt x="2123" y="2311"/>
                      <a:pt x="2431" y="1299"/>
                      <a:pt x="2153" y="470"/>
                    </a:cubicBezTo>
                    <a:cubicBezTo>
                      <a:pt x="2095" y="298"/>
                      <a:pt x="1933" y="1"/>
                      <a:pt x="1722" y="1"/>
                    </a:cubicBezTo>
                    <a:close/>
                    <a:moveTo>
                      <a:pt x="4213" y="1"/>
                    </a:moveTo>
                    <a:cubicBezTo>
                      <a:pt x="4195" y="1"/>
                      <a:pt x="4176" y="3"/>
                      <a:pt x="4158" y="8"/>
                    </a:cubicBezTo>
                    <a:cubicBezTo>
                      <a:pt x="3929" y="63"/>
                      <a:pt x="3907" y="357"/>
                      <a:pt x="3899" y="534"/>
                    </a:cubicBezTo>
                    <a:cubicBezTo>
                      <a:pt x="3866" y="1277"/>
                      <a:pt x="3946" y="2038"/>
                      <a:pt x="3994" y="2776"/>
                    </a:cubicBezTo>
                    <a:cubicBezTo>
                      <a:pt x="4020" y="3168"/>
                      <a:pt x="3714" y="4540"/>
                      <a:pt x="4353" y="4545"/>
                    </a:cubicBezTo>
                    <a:cubicBezTo>
                      <a:pt x="4906" y="4457"/>
                      <a:pt x="4671" y="3493"/>
                      <a:pt x="4655" y="3161"/>
                    </a:cubicBezTo>
                    <a:cubicBezTo>
                      <a:pt x="4614" y="2311"/>
                      <a:pt x="4922" y="1299"/>
                      <a:pt x="4644" y="470"/>
                    </a:cubicBezTo>
                    <a:cubicBezTo>
                      <a:pt x="4586" y="298"/>
                      <a:pt x="4424" y="1"/>
                      <a:pt x="4213" y="1"/>
                    </a:cubicBezTo>
                    <a:close/>
                    <a:moveTo>
                      <a:pt x="3133" y="3"/>
                    </a:moveTo>
                    <a:cubicBezTo>
                      <a:pt x="2491" y="8"/>
                      <a:pt x="2799" y="1379"/>
                      <a:pt x="2774" y="1771"/>
                    </a:cubicBezTo>
                    <a:cubicBezTo>
                      <a:pt x="2725" y="2511"/>
                      <a:pt x="2645" y="3271"/>
                      <a:pt x="2678" y="4013"/>
                    </a:cubicBezTo>
                    <a:cubicBezTo>
                      <a:pt x="2687" y="4191"/>
                      <a:pt x="2708" y="4484"/>
                      <a:pt x="2936" y="4540"/>
                    </a:cubicBezTo>
                    <a:cubicBezTo>
                      <a:pt x="2955" y="4544"/>
                      <a:pt x="2974" y="4546"/>
                      <a:pt x="2992" y="4546"/>
                    </a:cubicBezTo>
                    <a:cubicBezTo>
                      <a:pt x="3203" y="4546"/>
                      <a:pt x="3366" y="4250"/>
                      <a:pt x="3423" y="4078"/>
                    </a:cubicBezTo>
                    <a:cubicBezTo>
                      <a:pt x="3701" y="3249"/>
                      <a:pt x="3393" y="2238"/>
                      <a:pt x="3434" y="1385"/>
                    </a:cubicBezTo>
                    <a:cubicBezTo>
                      <a:pt x="3449" y="1057"/>
                      <a:pt x="3685" y="91"/>
                      <a:pt x="3133" y="3"/>
                    </a:cubicBezTo>
                    <a:close/>
                    <a:moveTo>
                      <a:pt x="5625" y="3"/>
                    </a:moveTo>
                    <a:cubicBezTo>
                      <a:pt x="4983" y="8"/>
                      <a:pt x="5291" y="1379"/>
                      <a:pt x="5266" y="1771"/>
                    </a:cubicBezTo>
                    <a:cubicBezTo>
                      <a:pt x="5218" y="2511"/>
                      <a:pt x="5137" y="3271"/>
                      <a:pt x="5171" y="4013"/>
                    </a:cubicBezTo>
                    <a:cubicBezTo>
                      <a:pt x="5179" y="4191"/>
                      <a:pt x="5200" y="4484"/>
                      <a:pt x="5428" y="4540"/>
                    </a:cubicBezTo>
                    <a:cubicBezTo>
                      <a:pt x="5447" y="4544"/>
                      <a:pt x="5466" y="4546"/>
                      <a:pt x="5484" y="4546"/>
                    </a:cubicBezTo>
                    <a:cubicBezTo>
                      <a:pt x="5696" y="4546"/>
                      <a:pt x="5858" y="4250"/>
                      <a:pt x="5915" y="4078"/>
                    </a:cubicBezTo>
                    <a:cubicBezTo>
                      <a:pt x="6193" y="3249"/>
                      <a:pt x="5885" y="2238"/>
                      <a:pt x="5926" y="1385"/>
                    </a:cubicBezTo>
                    <a:cubicBezTo>
                      <a:pt x="5940" y="1057"/>
                      <a:pt x="6176" y="91"/>
                      <a:pt x="5625" y="3"/>
                    </a:cubicBezTo>
                    <a:close/>
                    <a:moveTo>
                      <a:pt x="641" y="4"/>
                    </a:moveTo>
                    <a:cubicBezTo>
                      <a:pt x="0" y="9"/>
                      <a:pt x="307" y="1380"/>
                      <a:pt x="282" y="1772"/>
                    </a:cubicBezTo>
                    <a:cubicBezTo>
                      <a:pt x="233" y="2510"/>
                      <a:pt x="153" y="3271"/>
                      <a:pt x="186" y="4014"/>
                    </a:cubicBezTo>
                    <a:cubicBezTo>
                      <a:pt x="195" y="4192"/>
                      <a:pt x="216" y="4485"/>
                      <a:pt x="444" y="4541"/>
                    </a:cubicBezTo>
                    <a:cubicBezTo>
                      <a:pt x="463" y="4545"/>
                      <a:pt x="482" y="4548"/>
                      <a:pt x="500" y="4548"/>
                    </a:cubicBezTo>
                    <a:cubicBezTo>
                      <a:pt x="711" y="4548"/>
                      <a:pt x="874" y="4251"/>
                      <a:pt x="931" y="4079"/>
                    </a:cubicBezTo>
                    <a:cubicBezTo>
                      <a:pt x="1209" y="3250"/>
                      <a:pt x="902" y="2238"/>
                      <a:pt x="941" y="1388"/>
                    </a:cubicBezTo>
                    <a:cubicBezTo>
                      <a:pt x="957" y="1057"/>
                      <a:pt x="1193" y="91"/>
                      <a:pt x="641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3021425" y="2992675"/>
                <a:ext cx="154800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4547" extrusionOk="0">
                    <a:moveTo>
                      <a:pt x="2991" y="1"/>
                    </a:moveTo>
                    <a:cubicBezTo>
                      <a:pt x="2973" y="1"/>
                      <a:pt x="2954" y="3"/>
                      <a:pt x="2935" y="8"/>
                    </a:cubicBezTo>
                    <a:cubicBezTo>
                      <a:pt x="2706" y="63"/>
                      <a:pt x="2685" y="356"/>
                      <a:pt x="2677" y="534"/>
                    </a:cubicBezTo>
                    <a:cubicBezTo>
                      <a:pt x="2644" y="1277"/>
                      <a:pt x="2724" y="2038"/>
                      <a:pt x="2773" y="2776"/>
                    </a:cubicBezTo>
                    <a:cubicBezTo>
                      <a:pt x="2797" y="3168"/>
                      <a:pt x="2491" y="4539"/>
                      <a:pt x="3132" y="4545"/>
                    </a:cubicBezTo>
                    <a:cubicBezTo>
                      <a:pt x="3685" y="4457"/>
                      <a:pt x="3449" y="3491"/>
                      <a:pt x="3432" y="3162"/>
                    </a:cubicBezTo>
                    <a:cubicBezTo>
                      <a:pt x="3393" y="2310"/>
                      <a:pt x="3700" y="1299"/>
                      <a:pt x="3422" y="470"/>
                    </a:cubicBezTo>
                    <a:cubicBezTo>
                      <a:pt x="3364" y="297"/>
                      <a:pt x="3202" y="1"/>
                      <a:pt x="2991" y="1"/>
                    </a:cubicBezTo>
                    <a:close/>
                    <a:moveTo>
                      <a:pt x="5483" y="1"/>
                    </a:moveTo>
                    <a:cubicBezTo>
                      <a:pt x="5465" y="1"/>
                      <a:pt x="5446" y="3"/>
                      <a:pt x="5427" y="8"/>
                    </a:cubicBezTo>
                    <a:cubicBezTo>
                      <a:pt x="5198" y="63"/>
                      <a:pt x="5177" y="356"/>
                      <a:pt x="5169" y="534"/>
                    </a:cubicBezTo>
                    <a:cubicBezTo>
                      <a:pt x="5136" y="1277"/>
                      <a:pt x="5217" y="2038"/>
                      <a:pt x="5265" y="2776"/>
                    </a:cubicBezTo>
                    <a:cubicBezTo>
                      <a:pt x="5289" y="3168"/>
                      <a:pt x="4983" y="4539"/>
                      <a:pt x="5624" y="4545"/>
                    </a:cubicBezTo>
                    <a:cubicBezTo>
                      <a:pt x="6176" y="4457"/>
                      <a:pt x="5940" y="3491"/>
                      <a:pt x="5925" y="3162"/>
                    </a:cubicBezTo>
                    <a:cubicBezTo>
                      <a:pt x="5885" y="2310"/>
                      <a:pt x="6192" y="1299"/>
                      <a:pt x="5914" y="470"/>
                    </a:cubicBezTo>
                    <a:cubicBezTo>
                      <a:pt x="5856" y="297"/>
                      <a:pt x="5694" y="1"/>
                      <a:pt x="5483" y="1"/>
                    </a:cubicBezTo>
                    <a:close/>
                    <a:moveTo>
                      <a:pt x="1864" y="2"/>
                    </a:moveTo>
                    <a:cubicBezTo>
                      <a:pt x="1223" y="8"/>
                      <a:pt x="1530" y="1379"/>
                      <a:pt x="1505" y="1771"/>
                    </a:cubicBezTo>
                    <a:cubicBezTo>
                      <a:pt x="1457" y="2510"/>
                      <a:pt x="1377" y="3271"/>
                      <a:pt x="1410" y="4013"/>
                    </a:cubicBezTo>
                    <a:cubicBezTo>
                      <a:pt x="1417" y="4191"/>
                      <a:pt x="1439" y="4484"/>
                      <a:pt x="1668" y="4539"/>
                    </a:cubicBezTo>
                    <a:cubicBezTo>
                      <a:pt x="1687" y="4544"/>
                      <a:pt x="1705" y="4546"/>
                      <a:pt x="1723" y="4546"/>
                    </a:cubicBezTo>
                    <a:cubicBezTo>
                      <a:pt x="1935" y="4546"/>
                      <a:pt x="2096" y="4250"/>
                      <a:pt x="2154" y="4077"/>
                    </a:cubicBezTo>
                    <a:cubicBezTo>
                      <a:pt x="2432" y="3248"/>
                      <a:pt x="2123" y="2238"/>
                      <a:pt x="2165" y="1385"/>
                    </a:cubicBezTo>
                    <a:cubicBezTo>
                      <a:pt x="2179" y="1056"/>
                      <a:pt x="2415" y="91"/>
                      <a:pt x="1864" y="2"/>
                    </a:cubicBezTo>
                    <a:close/>
                    <a:moveTo>
                      <a:pt x="4356" y="2"/>
                    </a:moveTo>
                    <a:cubicBezTo>
                      <a:pt x="3714" y="8"/>
                      <a:pt x="4021" y="1379"/>
                      <a:pt x="3995" y="1771"/>
                    </a:cubicBezTo>
                    <a:cubicBezTo>
                      <a:pt x="3947" y="2510"/>
                      <a:pt x="3867" y="3271"/>
                      <a:pt x="3901" y="4013"/>
                    </a:cubicBezTo>
                    <a:cubicBezTo>
                      <a:pt x="3908" y="4191"/>
                      <a:pt x="3930" y="4484"/>
                      <a:pt x="4159" y="4539"/>
                    </a:cubicBezTo>
                    <a:cubicBezTo>
                      <a:pt x="4178" y="4544"/>
                      <a:pt x="4196" y="4546"/>
                      <a:pt x="4214" y="4546"/>
                    </a:cubicBezTo>
                    <a:cubicBezTo>
                      <a:pt x="4425" y="4546"/>
                      <a:pt x="4587" y="4250"/>
                      <a:pt x="4645" y="4077"/>
                    </a:cubicBezTo>
                    <a:cubicBezTo>
                      <a:pt x="4923" y="3248"/>
                      <a:pt x="4614" y="2238"/>
                      <a:pt x="4656" y="1385"/>
                    </a:cubicBezTo>
                    <a:cubicBezTo>
                      <a:pt x="4671" y="1056"/>
                      <a:pt x="4906" y="91"/>
                      <a:pt x="4356" y="2"/>
                    </a:cubicBezTo>
                    <a:close/>
                    <a:moveTo>
                      <a:pt x="502" y="2"/>
                    </a:moveTo>
                    <a:cubicBezTo>
                      <a:pt x="483" y="2"/>
                      <a:pt x="465" y="4"/>
                      <a:pt x="446" y="9"/>
                    </a:cubicBezTo>
                    <a:cubicBezTo>
                      <a:pt x="217" y="65"/>
                      <a:pt x="196" y="357"/>
                      <a:pt x="187" y="536"/>
                    </a:cubicBezTo>
                    <a:cubicBezTo>
                      <a:pt x="154" y="1277"/>
                      <a:pt x="234" y="2039"/>
                      <a:pt x="283" y="2778"/>
                    </a:cubicBezTo>
                    <a:cubicBezTo>
                      <a:pt x="308" y="3169"/>
                      <a:pt x="0" y="4542"/>
                      <a:pt x="642" y="4547"/>
                    </a:cubicBezTo>
                    <a:cubicBezTo>
                      <a:pt x="1193" y="4457"/>
                      <a:pt x="957" y="3491"/>
                      <a:pt x="944" y="3163"/>
                    </a:cubicBezTo>
                    <a:cubicBezTo>
                      <a:pt x="902" y="2311"/>
                      <a:pt x="1211" y="1301"/>
                      <a:pt x="933" y="472"/>
                    </a:cubicBezTo>
                    <a:cubicBezTo>
                      <a:pt x="875" y="299"/>
                      <a:pt x="712" y="2"/>
                      <a:pt x="50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28" name="Google Shape;528;p14"/>
            <p:cNvGrpSpPr/>
            <p:nvPr/>
          </p:nvGrpSpPr>
          <p:grpSpPr>
            <a:xfrm rot="5400000">
              <a:off x="9669327" y="3423657"/>
              <a:ext cx="545275" cy="2467372"/>
              <a:chOff x="1325375" y="1908925"/>
              <a:chExt cx="291950" cy="1321075"/>
            </a:xfrm>
          </p:grpSpPr>
          <p:sp>
            <p:nvSpPr>
              <p:cNvPr id="529" name="Google Shape;529;p14"/>
              <p:cNvSpPr/>
              <p:nvPr/>
            </p:nvSpPr>
            <p:spPr>
              <a:xfrm>
                <a:off x="1325375" y="1908925"/>
                <a:ext cx="291950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1678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1678" y="52843"/>
                    </a:lnTo>
                    <a:lnTo>
                      <a:pt x="116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1353550" y="2212325"/>
                <a:ext cx="235600" cy="714275"/>
              </a:xfrm>
              <a:custGeom>
                <a:avLst/>
                <a:gdLst/>
                <a:ahLst/>
                <a:cxnLst/>
                <a:rect l="l" t="t" r="r" b="b"/>
                <a:pathLst>
                  <a:path w="9424" h="28571" extrusionOk="0">
                    <a:moveTo>
                      <a:pt x="454" y="1"/>
                    </a:moveTo>
                    <a:cubicBezTo>
                      <a:pt x="204" y="1"/>
                      <a:pt x="1" y="204"/>
                      <a:pt x="1" y="454"/>
                    </a:cubicBezTo>
                    <a:lnTo>
                      <a:pt x="1" y="28117"/>
                    </a:lnTo>
                    <a:cubicBezTo>
                      <a:pt x="1" y="28367"/>
                      <a:pt x="204" y="28570"/>
                      <a:pt x="454" y="28570"/>
                    </a:cubicBezTo>
                    <a:lnTo>
                      <a:pt x="8971" y="28570"/>
                    </a:lnTo>
                    <a:cubicBezTo>
                      <a:pt x="9220" y="28570"/>
                      <a:pt x="9423" y="28367"/>
                      <a:pt x="9423" y="28117"/>
                    </a:cubicBezTo>
                    <a:lnTo>
                      <a:pt x="9423" y="454"/>
                    </a:lnTo>
                    <a:cubicBezTo>
                      <a:pt x="9423" y="204"/>
                      <a:pt x="9220" y="1"/>
                      <a:pt x="89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1" name="Google Shape;531;p14"/>
              <p:cNvSpPr/>
              <p:nvPr/>
            </p:nvSpPr>
            <p:spPr>
              <a:xfrm>
                <a:off x="1434675" y="2308350"/>
                <a:ext cx="72500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890" extrusionOk="0">
                    <a:moveTo>
                      <a:pt x="140" y="1"/>
                    </a:moveTo>
                    <a:cubicBezTo>
                      <a:pt x="64" y="1"/>
                      <a:pt x="1" y="62"/>
                      <a:pt x="1" y="140"/>
                    </a:cubicBezTo>
                    <a:lnTo>
                      <a:pt x="1" y="20750"/>
                    </a:lnTo>
                    <a:cubicBezTo>
                      <a:pt x="1" y="20826"/>
                      <a:pt x="63" y="20889"/>
                      <a:pt x="140" y="20889"/>
                    </a:cubicBezTo>
                    <a:lnTo>
                      <a:pt x="2760" y="20889"/>
                    </a:lnTo>
                    <a:cubicBezTo>
                      <a:pt x="2836" y="20889"/>
                      <a:pt x="2899" y="20826"/>
                      <a:pt x="2899" y="20750"/>
                    </a:cubicBezTo>
                    <a:lnTo>
                      <a:pt x="2899" y="140"/>
                    </a:lnTo>
                    <a:cubicBezTo>
                      <a:pt x="2899" y="64"/>
                      <a:pt x="2838" y="1"/>
                      <a:pt x="27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1374725" y="2233750"/>
                <a:ext cx="193275" cy="671450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26858" extrusionOk="0">
                    <a:moveTo>
                      <a:pt x="3865" y="266"/>
                    </a:moveTo>
                    <a:cubicBezTo>
                      <a:pt x="5849" y="266"/>
                      <a:pt x="7463" y="1920"/>
                      <a:pt x="7463" y="3957"/>
                    </a:cubicBezTo>
                    <a:lnTo>
                      <a:pt x="7463" y="22901"/>
                    </a:lnTo>
                    <a:cubicBezTo>
                      <a:pt x="7463" y="24937"/>
                      <a:pt x="5849" y="26593"/>
                      <a:pt x="3865" y="26593"/>
                    </a:cubicBezTo>
                    <a:cubicBezTo>
                      <a:pt x="1881" y="26593"/>
                      <a:pt x="268" y="24937"/>
                      <a:pt x="268" y="22901"/>
                    </a:cubicBezTo>
                    <a:lnTo>
                      <a:pt x="268" y="3957"/>
                    </a:lnTo>
                    <a:cubicBezTo>
                      <a:pt x="268" y="1921"/>
                      <a:pt x="1881" y="266"/>
                      <a:pt x="3865" y="266"/>
                    </a:cubicBezTo>
                    <a:close/>
                    <a:moveTo>
                      <a:pt x="3865" y="0"/>
                    </a:moveTo>
                    <a:cubicBezTo>
                      <a:pt x="1734" y="0"/>
                      <a:pt x="1" y="1734"/>
                      <a:pt x="1" y="3866"/>
                    </a:cubicBezTo>
                    <a:lnTo>
                      <a:pt x="1" y="22992"/>
                    </a:lnTo>
                    <a:cubicBezTo>
                      <a:pt x="1" y="25124"/>
                      <a:pt x="1734" y="26857"/>
                      <a:pt x="3865" y="26857"/>
                    </a:cubicBezTo>
                    <a:cubicBezTo>
                      <a:pt x="5997" y="26857"/>
                      <a:pt x="7730" y="25124"/>
                      <a:pt x="7730" y="22992"/>
                    </a:cubicBezTo>
                    <a:lnTo>
                      <a:pt x="7730" y="3866"/>
                    </a:lnTo>
                    <a:cubicBezTo>
                      <a:pt x="7730" y="1734"/>
                      <a:pt x="5997" y="0"/>
                      <a:pt x="3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1325400" y="1971525"/>
                <a:ext cx="291925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3799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11677" y="1520"/>
                    </a:lnTo>
                    <a:lnTo>
                      <a:pt x="11677" y="0"/>
                    </a:lnTo>
                    <a:close/>
                    <a:moveTo>
                      <a:pt x="0" y="2278"/>
                    </a:moveTo>
                    <a:lnTo>
                      <a:pt x="0" y="3798"/>
                    </a:lnTo>
                    <a:lnTo>
                      <a:pt x="11677" y="3798"/>
                    </a:lnTo>
                    <a:lnTo>
                      <a:pt x="11677" y="22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1325375" y="2094300"/>
                <a:ext cx="29195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11678" h="451" extrusionOk="0">
                    <a:moveTo>
                      <a:pt x="0" y="1"/>
                    </a:moveTo>
                    <a:lnTo>
                      <a:pt x="0" y="451"/>
                    </a:lnTo>
                    <a:lnTo>
                      <a:pt x="11678" y="451"/>
                    </a:lnTo>
                    <a:lnTo>
                      <a:pt x="116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1346000" y="1926775"/>
                <a:ext cx="2498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535" extrusionOk="0">
                    <a:moveTo>
                      <a:pt x="1" y="1"/>
                    </a:moveTo>
                    <a:lnTo>
                      <a:pt x="1" y="534"/>
                    </a:lnTo>
                    <a:lnTo>
                      <a:pt x="535" y="534"/>
                    </a:lnTo>
                    <a:lnTo>
                      <a:pt x="535" y="1"/>
                    </a:lnTo>
                    <a:close/>
                    <a:moveTo>
                      <a:pt x="1184" y="1"/>
                    </a:moveTo>
                    <a:lnTo>
                      <a:pt x="1184" y="534"/>
                    </a:lnTo>
                    <a:lnTo>
                      <a:pt x="1718" y="534"/>
                    </a:lnTo>
                    <a:lnTo>
                      <a:pt x="1718" y="1"/>
                    </a:lnTo>
                    <a:close/>
                    <a:moveTo>
                      <a:pt x="2366" y="1"/>
                    </a:moveTo>
                    <a:lnTo>
                      <a:pt x="2366" y="534"/>
                    </a:lnTo>
                    <a:lnTo>
                      <a:pt x="2899" y="534"/>
                    </a:lnTo>
                    <a:lnTo>
                      <a:pt x="2899" y="1"/>
                    </a:lnTo>
                    <a:close/>
                    <a:moveTo>
                      <a:pt x="3548" y="1"/>
                    </a:moveTo>
                    <a:lnTo>
                      <a:pt x="3548" y="534"/>
                    </a:lnTo>
                    <a:lnTo>
                      <a:pt x="4081" y="534"/>
                    </a:lnTo>
                    <a:lnTo>
                      <a:pt x="4081" y="1"/>
                    </a:lnTo>
                    <a:close/>
                    <a:moveTo>
                      <a:pt x="4731" y="1"/>
                    </a:moveTo>
                    <a:lnTo>
                      <a:pt x="4731" y="534"/>
                    </a:lnTo>
                    <a:lnTo>
                      <a:pt x="5264" y="534"/>
                    </a:lnTo>
                    <a:lnTo>
                      <a:pt x="5264" y="1"/>
                    </a:lnTo>
                    <a:close/>
                    <a:moveTo>
                      <a:pt x="5912" y="1"/>
                    </a:moveTo>
                    <a:lnTo>
                      <a:pt x="5912" y="534"/>
                    </a:lnTo>
                    <a:lnTo>
                      <a:pt x="6446" y="534"/>
                    </a:lnTo>
                    <a:lnTo>
                      <a:pt x="6446" y="1"/>
                    </a:lnTo>
                    <a:close/>
                    <a:moveTo>
                      <a:pt x="7094" y="1"/>
                    </a:moveTo>
                    <a:lnTo>
                      <a:pt x="7094" y="534"/>
                    </a:lnTo>
                    <a:lnTo>
                      <a:pt x="7628" y="534"/>
                    </a:lnTo>
                    <a:lnTo>
                      <a:pt x="7628" y="1"/>
                    </a:lnTo>
                    <a:close/>
                    <a:moveTo>
                      <a:pt x="8276" y="1"/>
                    </a:moveTo>
                    <a:lnTo>
                      <a:pt x="8276" y="534"/>
                    </a:lnTo>
                    <a:lnTo>
                      <a:pt x="8810" y="534"/>
                    </a:lnTo>
                    <a:lnTo>
                      <a:pt x="8810" y="1"/>
                    </a:lnTo>
                    <a:close/>
                    <a:moveTo>
                      <a:pt x="9460" y="1"/>
                    </a:moveTo>
                    <a:lnTo>
                      <a:pt x="9460" y="534"/>
                    </a:lnTo>
                    <a:lnTo>
                      <a:pt x="9993" y="534"/>
                    </a:lnTo>
                    <a:lnTo>
                      <a:pt x="99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1325400" y="3068575"/>
                <a:ext cx="29192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3800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11677" y="1521"/>
                    </a:lnTo>
                    <a:lnTo>
                      <a:pt x="11677" y="1"/>
                    </a:lnTo>
                    <a:close/>
                    <a:moveTo>
                      <a:pt x="0" y="2279"/>
                    </a:moveTo>
                    <a:lnTo>
                      <a:pt x="0" y="3800"/>
                    </a:lnTo>
                    <a:lnTo>
                      <a:pt x="11677" y="3800"/>
                    </a:lnTo>
                    <a:lnTo>
                      <a:pt x="11677" y="227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1325375" y="3029450"/>
                <a:ext cx="2919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1678" h="452" extrusionOk="0">
                    <a:moveTo>
                      <a:pt x="0" y="1"/>
                    </a:moveTo>
                    <a:lnTo>
                      <a:pt x="0" y="451"/>
                    </a:lnTo>
                    <a:lnTo>
                      <a:pt x="11678" y="451"/>
                    </a:lnTo>
                    <a:lnTo>
                      <a:pt x="116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1346000" y="3194900"/>
                <a:ext cx="2498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536" extrusionOk="0">
                    <a:moveTo>
                      <a:pt x="1184" y="0"/>
                    </a:moveTo>
                    <a:lnTo>
                      <a:pt x="1184" y="534"/>
                    </a:lnTo>
                    <a:lnTo>
                      <a:pt x="1718" y="534"/>
                    </a:lnTo>
                    <a:lnTo>
                      <a:pt x="1718" y="0"/>
                    </a:lnTo>
                    <a:close/>
                    <a:moveTo>
                      <a:pt x="2366" y="0"/>
                    </a:moveTo>
                    <a:lnTo>
                      <a:pt x="2366" y="534"/>
                    </a:lnTo>
                    <a:lnTo>
                      <a:pt x="2899" y="534"/>
                    </a:lnTo>
                    <a:lnTo>
                      <a:pt x="2899" y="0"/>
                    </a:lnTo>
                    <a:close/>
                    <a:moveTo>
                      <a:pt x="3548" y="0"/>
                    </a:moveTo>
                    <a:lnTo>
                      <a:pt x="3548" y="534"/>
                    </a:lnTo>
                    <a:lnTo>
                      <a:pt x="4081" y="534"/>
                    </a:lnTo>
                    <a:lnTo>
                      <a:pt x="4081" y="0"/>
                    </a:lnTo>
                    <a:close/>
                    <a:moveTo>
                      <a:pt x="4731" y="0"/>
                    </a:moveTo>
                    <a:lnTo>
                      <a:pt x="4731" y="534"/>
                    </a:lnTo>
                    <a:lnTo>
                      <a:pt x="5264" y="534"/>
                    </a:lnTo>
                    <a:lnTo>
                      <a:pt x="5264" y="0"/>
                    </a:lnTo>
                    <a:close/>
                    <a:moveTo>
                      <a:pt x="5912" y="0"/>
                    </a:moveTo>
                    <a:lnTo>
                      <a:pt x="5912" y="534"/>
                    </a:lnTo>
                    <a:lnTo>
                      <a:pt x="6446" y="534"/>
                    </a:lnTo>
                    <a:lnTo>
                      <a:pt x="6446" y="0"/>
                    </a:lnTo>
                    <a:close/>
                    <a:moveTo>
                      <a:pt x="7094" y="0"/>
                    </a:moveTo>
                    <a:lnTo>
                      <a:pt x="7094" y="534"/>
                    </a:lnTo>
                    <a:lnTo>
                      <a:pt x="7628" y="534"/>
                    </a:lnTo>
                    <a:lnTo>
                      <a:pt x="7628" y="0"/>
                    </a:lnTo>
                    <a:close/>
                    <a:moveTo>
                      <a:pt x="8276" y="0"/>
                    </a:moveTo>
                    <a:lnTo>
                      <a:pt x="8276" y="534"/>
                    </a:lnTo>
                    <a:lnTo>
                      <a:pt x="8810" y="534"/>
                    </a:lnTo>
                    <a:lnTo>
                      <a:pt x="8810" y="0"/>
                    </a:lnTo>
                    <a:close/>
                    <a:moveTo>
                      <a:pt x="9460" y="0"/>
                    </a:moveTo>
                    <a:lnTo>
                      <a:pt x="9460" y="534"/>
                    </a:lnTo>
                    <a:lnTo>
                      <a:pt x="9993" y="534"/>
                    </a:lnTo>
                    <a:lnTo>
                      <a:pt x="9993" y="0"/>
                    </a:lnTo>
                    <a:close/>
                    <a:moveTo>
                      <a:pt x="1" y="1"/>
                    </a:moveTo>
                    <a:lnTo>
                      <a:pt x="1" y="535"/>
                    </a:lnTo>
                    <a:lnTo>
                      <a:pt x="535" y="535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1347725" y="2130850"/>
                <a:ext cx="2448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343" extrusionOk="0">
                    <a:moveTo>
                      <a:pt x="4924" y="0"/>
                    </a:moveTo>
                    <a:cubicBezTo>
                      <a:pt x="4649" y="0"/>
                      <a:pt x="4564" y="404"/>
                      <a:pt x="4546" y="807"/>
                    </a:cubicBezTo>
                    <a:lnTo>
                      <a:pt x="4537" y="807"/>
                    </a:lnTo>
                    <a:cubicBezTo>
                      <a:pt x="4329" y="820"/>
                      <a:pt x="3952" y="821"/>
                      <a:pt x="3816" y="1010"/>
                    </a:cubicBezTo>
                    <a:cubicBezTo>
                      <a:pt x="3649" y="1244"/>
                      <a:pt x="3868" y="1369"/>
                      <a:pt x="4071" y="1438"/>
                    </a:cubicBezTo>
                    <a:cubicBezTo>
                      <a:pt x="4222" y="1491"/>
                      <a:pt x="4391" y="1520"/>
                      <a:pt x="4563" y="1538"/>
                    </a:cubicBezTo>
                    <a:cubicBezTo>
                      <a:pt x="4563" y="1545"/>
                      <a:pt x="4564" y="1552"/>
                      <a:pt x="4564" y="1559"/>
                    </a:cubicBezTo>
                    <a:cubicBezTo>
                      <a:pt x="4576" y="1768"/>
                      <a:pt x="4578" y="2144"/>
                      <a:pt x="4769" y="2281"/>
                    </a:cubicBezTo>
                    <a:cubicBezTo>
                      <a:pt x="4826" y="2322"/>
                      <a:pt x="4878" y="2340"/>
                      <a:pt x="4923" y="2340"/>
                    </a:cubicBezTo>
                    <a:cubicBezTo>
                      <a:pt x="5060" y="2340"/>
                      <a:pt x="5144" y="2178"/>
                      <a:pt x="5196" y="2025"/>
                    </a:cubicBezTo>
                    <a:cubicBezTo>
                      <a:pt x="5248" y="1879"/>
                      <a:pt x="5277" y="1715"/>
                      <a:pt x="5293" y="1547"/>
                    </a:cubicBezTo>
                    <a:cubicBezTo>
                      <a:pt x="5339" y="1545"/>
                      <a:pt x="5382" y="1543"/>
                      <a:pt x="5426" y="1542"/>
                    </a:cubicBezTo>
                    <a:cubicBezTo>
                      <a:pt x="5555" y="1536"/>
                      <a:pt x="5771" y="1539"/>
                      <a:pt x="5886" y="1475"/>
                    </a:cubicBezTo>
                    <a:cubicBezTo>
                      <a:pt x="5995" y="1416"/>
                      <a:pt x="6023" y="1308"/>
                      <a:pt x="6094" y="1214"/>
                    </a:cubicBezTo>
                    <a:cubicBezTo>
                      <a:pt x="6143" y="907"/>
                      <a:pt x="5728" y="811"/>
                      <a:pt x="5305" y="790"/>
                    </a:cubicBezTo>
                    <a:cubicBezTo>
                      <a:pt x="5303" y="751"/>
                      <a:pt x="5302" y="710"/>
                      <a:pt x="5300" y="671"/>
                    </a:cubicBezTo>
                    <a:cubicBezTo>
                      <a:pt x="5295" y="543"/>
                      <a:pt x="5297" y="328"/>
                      <a:pt x="5233" y="211"/>
                    </a:cubicBezTo>
                    <a:cubicBezTo>
                      <a:pt x="5174" y="103"/>
                      <a:pt x="5066" y="75"/>
                      <a:pt x="4972" y="4"/>
                    </a:cubicBezTo>
                    <a:cubicBezTo>
                      <a:pt x="4955" y="1"/>
                      <a:pt x="4939" y="0"/>
                      <a:pt x="4924" y="0"/>
                    </a:cubicBezTo>
                    <a:close/>
                    <a:moveTo>
                      <a:pt x="8574" y="0"/>
                    </a:moveTo>
                    <a:cubicBezTo>
                      <a:pt x="8298" y="0"/>
                      <a:pt x="8215" y="404"/>
                      <a:pt x="8195" y="807"/>
                    </a:cubicBezTo>
                    <a:lnTo>
                      <a:pt x="8188" y="807"/>
                    </a:lnTo>
                    <a:cubicBezTo>
                      <a:pt x="7979" y="820"/>
                      <a:pt x="7602" y="821"/>
                      <a:pt x="7466" y="1010"/>
                    </a:cubicBezTo>
                    <a:cubicBezTo>
                      <a:pt x="7298" y="1244"/>
                      <a:pt x="7517" y="1369"/>
                      <a:pt x="7721" y="1438"/>
                    </a:cubicBezTo>
                    <a:cubicBezTo>
                      <a:pt x="7872" y="1491"/>
                      <a:pt x="8040" y="1520"/>
                      <a:pt x="8213" y="1538"/>
                    </a:cubicBezTo>
                    <a:cubicBezTo>
                      <a:pt x="8213" y="1545"/>
                      <a:pt x="8215" y="1552"/>
                      <a:pt x="8215" y="1559"/>
                    </a:cubicBezTo>
                    <a:cubicBezTo>
                      <a:pt x="8226" y="1768"/>
                      <a:pt x="8228" y="2144"/>
                      <a:pt x="8418" y="2281"/>
                    </a:cubicBezTo>
                    <a:cubicBezTo>
                      <a:pt x="8476" y="2322"/>
                      <a:pt x="8527" y="2340"/>
                      <a:pt x="8572" y="2340"/>
                    </a:cubicBezTo>
                    <a:cubicBezTo>
                      <a:pt x="8709" y="2340"/>
                      <a:pt x="8793" y="2178"/>
                      <a:pt x="8846" y="2025"/>
                    </a:cubicBezTo>
                    <a:cubicBezTo>
                      <a:pt x="8896" y="1879"/>
                      <a:pt x="8926" y="1715"/>
                      <a:pt x="8942" y="1547"/>
                    </a:cubicBezTo>
                    <a:cubicBezTo>
                      <a:pt x="8987" y="1545"/>
                      <a:pt x="9031" y="1543"/>
                      <a:pt x="9076" y="1542"/>
                    </a:cubicBezTo>
                    <a:cubicBezTo>
                      <a:pt x="9204" y="1536"/>
                      <a:pt x="9419" y="1539"/>
                      <a:pt x="9536" y="1475"/>
                    </a:cubicBezTo>
                    <a:cubicBezTo>
                      <a:pt x="9644" y="1416"/>
                      <a:pt x="9671" y="1308"/>
                      <a:pt x="9742" y="1214"/>
                    </a:cubicBezTo>
                    <a:cubicBezTo>
                      <a:pt x="9794" y="907"/>
                      <a:pt x="9377" y="811"/>
                      <a:pt x="8955" y="790"/>
                    </a:cubicBezTo>
                    <a:cubicBezTo>
                      <a:pt x="8954" y="751"/>
                      <a:pt x="8953" y="710"/>
                      <a:pt x="8949" y="671"/>
                    </a:cubicBezTo>
                    <a:cubicBezTo>
                      <a:pt x="8944" y="543"/>
                      <a:pt x="8947" y="328"/>
                      <a:pt x="8883" y="211"/>
                    </a:cubicBezTo>
                    <a:cubicBezTo>
                      <a:pt x="8824" y="103"/>
                      <a:pt x="8715" y="75"/>
                      <a:pt x="8622" y="4"/>
                    </a:cubicBezTo>
                    <a:cubicBezTo>
                      <a:pt x="8606" y="1"/>
                      <a:pt x="8589" y="0"/>
                      <a:pt x="8574" y="0"/>
                    </a:cubicBezTo>
                    <a:close/>
                    <a:moveTo>
                      <a:pt x="1274" y="3"/>
                    </a:moveTo>
                    <a:cubicBezTo>
                      <a:pt x="999" y="3"/>
                      <a:pt x="916" y="407"/>
                      <a:pt x="897" y="810"/>
                    </a:cubicBezTo>
                    <a:lnTo>
                      <a:pt x="889" y="810"/>
                    </a:lnTo>
                    <a:cubicBezTo>
                      <a:pt x="681" y="822"/>
                      <a:pt x="305" y="823"/>
                      <a:pt x="167" y="1014"/>
                    </a:cubicBezTo>
                    <a:cubicBezTo>
                      <a:pt x="0" y="1245"/>
                      <a:pt x="220" y="1372"/>
                      <a:pt x="423" y="1441"/>
                    </a:cubicBezTo>
                    <a:cubicBezTo>
                      <a:pt x="574" y="1494"/>
                      <a:pt x="742" y="1524"/>
                      <a:pt x="915" y="1540"/>
                    </a:cubicBezTo>
                    <a:cubicBezTo>
                      <a:pt x="915" y="1548"/>
                      <a:pt x="916" y="1555"/>
                      <a:pt x="916" y="1561"/>
                    </a:cubicBezTo>
                    <a:cubicBezTo>
                      <a:pt x="928" y="1770"/>
                      <a:pt x="929" y="2146"/>
                      <a:pt x="1119" y="2283"/>
                    </a:cubicBezTo>
                    <a:cubicBezTo>
                      <a:pt x="1177" y="2325"/>
                      <a:pt x="1228" y="2343"/>
                      <a:pt x="1273" y="2343"/>
                    </a:cubicBezTo>
                    <a:cubicBezTo>
                      <a:pt x="1410" y="2343"/>
                      <a:pt x="1495" y="2181"/>
                      <a:pt x="1547" y="2029"/>
                    </a:cubicBezTo>
                    <a:cubicBezTo>
                      <a:pt x="1596" y="1880"/>
                      <a:pt x="1626" y="1718"/>
                      <a:pt x="1643" y="1549"/>
                    </a:cubicBezTo>
                    <a:cubicBezTo>
                      <a:pt x="1688" y="1548"/>
                      <a:pt x="1734" y="1545"/>
                      <a:pt x="1777" y="1544"/>
                    </a:cubicBezTo>
                    <a:cubicBezTo>
                      <a:pt x="1905" y="1538"/>
                      <a:pt x="2120" y="1542"/>
                      <a:pt x="2237" y="1478"/>
                    </a:cubicBezTo>
                    <a:cubicBezTo>
                      <a:pt x="2344" y="1418"/>
                      <a:pt x="2373" y="1310"/>
                      <a:pt x="2444" y="1217"/>
                    </a:cubicBezTo>
                    <a:cubicBezTo>
                      <a:pt x="2494" y="907"/>
                      <a:pt x="2077" y="811"/>
                      <a:pt x="1656" y="793"/>
                    </a:cubicBezTo>
                    <a:cubicBezTo>
                      <a:pt x="1655" y="753"/>
                      <a:pt x="1653" y="713"/>
                      <a:pt x="1651" y="674"/>
                    </a:cubicBezTo>
                    <a:cubicBezTo>
                      <a:pt x="1644" y="545"/>
                      <a:pt x="1649" y="330"/>
                      <a:pt x="1584" y="214"/>
                    </a:cubicBezTo>
                    <a:cubicBezTo>
                      <a:pt x="1526" y="107"/>
                      <a:pt x="1418" y="78"/>
                      <a:pt x="1323" y="7"/>
                    </a:cubicBezTo>
                    <a:cubicBezTo>
                      <a:pt x="1306" y="4"/>
                      <a:pt x="1290" y="3"/>
                      <a:pt x="1274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1347675" y="2946950"/>
                <a:ext cx="244925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344" extrusionOk="0">
                    <a:moveTo>
                      <a:pt x="4927" y="0"/>
                    </a:moveTo>
                    <a:cubicBezTo>
                      <a:pt x="4881" y="0"/>
                      <a:pt x="4830" y="18"/>
                      <a:pt x="4773" y="60"/>
                    </a:cubicBezTo>
                    <a:cubicBezTo>
                      <a:pt x="4582" y="197"/>
                      <a:pt x="4581" y="572"/>
                      <a:pt x="4567" y="782"/>
                    </a:cubicBezTo>
                    <a:cubicBezTo>
                      <a:pt x="4567" y="788"/>
                      <a:pt x="4566" y="795"/>
                      <a:pt x="4566" y="803"/>
                    </a:cubicBezTo>
                    <a:cubicBezTo>
                      <a:pt x="4394" y="819"/>
                      <a:pt x="4225" y="849"/>
                      <a:pt x="4074" y="902"/>
                    </a:cubicBezTo>
                    <a:cubicBezTo>
                      <a:pt x="3871" y="971"/>
                      <a:pt x="3652" y="1099"/>
                      <a:pt x="3819" y="1330"/>
                    </a:cubicBezTo>
                    <a:cubicBezTo>
                      <a:pt x="3957" y="1519"/>
                      <a:pt x="4332" y="1521"/>
                      <a:pt x="4541" y="1533"/>
                    </a:cubicBezTo>
                    <a:lnTo>
                      <a:pt x="4549" y="1533"/>
                    </a:lnTo>
                    <a:cubicBezTo>
                      <a:pt x="4568" y="1937"/>
                      <a:pt x="4652" y="2340"/>
                      <a:pt x="4927" y="2340"/>
                    </a:cubicBezTo>
                    <a:cubicBezTo>
                      <a:pt x="4942" y="2340"/>
                      <a:pt x="4959" y="2339"/>
                      <a:pt x="4976" y="2336"/>
                    </a:cubicBezTo>
                    <a:cubicBezTo>
                      <a:pt x="5069" y="2266"/>
                      <a:pt x="5177" y="2237"/>
                      <a:pt x="5236" y="2130"/>
                    </a:cubicBezTo>
                    <a:cubicBezTo>
                      <a:pt x="5300" y="2013"/>
                      <a:pt x="5297" y="1798"/>
                      <a:pt x="5303" y="1670"/>
                    </a:cubicBezTo>
                    <a:cubicBezTo>
                      <a:pt x="5304" y="1630"/>
                      <a:pt x="5307" y="1591"/>
                      <a:pt x="5309" y="1550"/>
                    </a:cubicBezTo>
                    <a:cubicBezTo>
                      <a:pt x="5730" y="1532"/>
                      <a:pt x="6145" y="1437"/>
                      <a:pt x="6097" y="1126"/>
                    </a:cubicBezTo>
                    <a:cubicBezTo>
                      <a:pt x="6026" y="1033"/>
                      <a:pt x="5997" y="924"/>
                      <a:pt x="5890" y="865"/>
                    </a:cubicBezTo>
                    <a:cubicBezTo>
                      <a:pt x="5774" y="801"/>
                      <a:pt x="5559" y="806"/>
                      <a:pt x="5430" y="799"/>
                    </a:cubicBezTo>
                    <a:cubicBezTo>
                      <a:pt x="5388" y="797"/>
                      <a:pt x="5342" y="795"/>
                      <a:pt x="5297" y="794"/>
                    </a:cubicBezTo>
                    <a:cubicBezTo>
                      <a:pt x="5279" y="625"/>
                      <a:pt x="5250" y="463"/>
                      <a:pt x="5200" y="315"/>
                    </a:cubicBezTo>
                    <a:cubicBezTo>
                      <a:pt x="5148" y="162"/>
                      <a:pt x="5064" y="0"/>
                      <a:pt x="4927" y="0"/>
                    </a:cubicBezTo>
                    <a:close/>
                    <a:moveTo>
                      <a:pt x="8576" y="0"/>
                    </a:moveTo>
                    <a:cubicBezTo>
                      <a:pt x="8531" y="0"/>
                      <a:pt x="8480" y="18"/>
                      <a:pt x="8422" y="60"/>
                    </a:cubicBezTo>
                    <a:cubicBezTo>
                      <a:pt x="8233" y="197"/>
                      <a:pt x="8231" y="572"/>
                      <a:pt x="8219" y="782"/>
                    </a:cubicBezTo>
                    <a:cubicBezTo>
                      <a:pt x="8219" y="788"/>
                      <a:pt x="8218" y="795"/>
                      <a:pt x="8218" y="803"/>
                    </a:cubicBezTo>
                    <a:cubicBezTo>
                      <a:pt x="8046" y="819"/>
                      <a:pt x="7877" y="849"/>
                      <a:pt x="7726" y="902"/>
                    </a:cubicBezTo>
                    <a:cubicBezTo>
                      <a:pt x="7523" y="971"/>
                      <a:pt x="7303" y="1099"/>
                      <a:pt x="7470" y="1330"/>
                    </a:cubicBezTo>
                    <a:cubicBezTo>
                      <a:pt x="7608" y="1519"/>
                      <a:pt x="7984" y="1521"/>
                      <a:pt x="8192" y="1533"/>
                    </a:cubicBezTo>
                    <a:lnTo>
                      <a:pt x="8201" y="1533"/>
                    </a:lnTo>
                    <a:cubicBezTo>
                      <a:pt x="8219" y="1937"/>
                      <a:pt x="8303" y="2340"/>
                      <a:pt x="8577" y="2340"/>
                    </a:cubicBezTo>
                    <a:cubicBezTo>
                      <a:pt x="8593" y="2340"/>
                      <a:pt x="8609" y="2339"/>
                      <a:pt x="8626" y="2336"/>
                    </a:cubicBezTo>
                    <a:cubicBezTo>
                      <a:pt x="8720" y="2266"/>
                      <a:pt x="8828" y="2237"/>
                      <a:pt x="8887" y="2130"/>
                    </a:cubicBezTo>
                    <a:cubicBezTo>
                      <a:pt x="8951" y="2013"/>
                      <a:pt x="8947" y="1798"/>
                      <a:pt x="8955" y="1670"/>
                    </a:cubicBezTo>
                    <a:cubicBezTo>
                      <a:pt x="8956" y="1630"/>
                      <a:pt x="8958" y="1591"/>
                      <a:pt x="8960" y="1550"/>
                    </a:cubicBezTo>
                    <a:cubicBezTo>
                      <a:pt x="9379" y="1532"/>
                      <a:pt x="9796" y="1437"/>
                      <a:pt x="9747" y="1126"/>
                    </a:cubicBezTo>
                    <a:cubicBezTo>
                      <a:pt x="9677" y="1033"/>
                      <a:pt x="9647" y="924"/>
                      <a:pt x="9540" y="865"/>
                    </a:cubicBezTo>
                    <a:cubicBezTo>
                      <a:pt x="9423" y="801"/>
                      <a:pt x="9208" y="806"/>
                      <a:pt x="9080" y="799"/>
                    </a:cubicBezTo>
                    <a:cubicBezTo>
                      <a:pt x="9037" y="797"/>
                      <a:pt x="8992" y="795"/>
                      <a:pt x="8946" y="794"/>
                    </a:cubicBezTo>
                    <a:cubicBezTo>
                      <a:pt x="8929" y="625"/>
                      <a:pt x="8899" y="463"/>
                      <a:pt x="8850" y="315"/>
                    </a:cubicBezTo>
                    <a:cubicBezTo>
                      <a:pt x="8798" y="162"/>
                      <a:pt x="8713" y="0"/>
                      <a:pt x="8576" y="0"/>
                    </a:cubicBezTo>
                    <a:close/>
                    <a:moveTo>
                      <a:pt x="1274" y="3"/>
                    </a:moveTo>
                    <a:cubicBezTo>
                      <a:pt x="1229" y="3"/>
                      <a:pt x="1178" y="21"/>
                      <a:pt x="1120" y="62"/>
                    </a:cubicBezTo>
                    <a:cubicBezTo>
                      <a:pt x="930" y="198"/>
                      <a:pt x="929" y="576"/>
                      <a:pt x="917" y="784"/>
                    </a:cubicBezTo>
                    <a:cubicBezTo>
                      <a:pt x="917" y="791"/>
                      <a:pt x="915" y="797"/>
                      <a:pt x="915" y="806"/>
                    </a:cubicBezTo>
                    <a:cubicBezTo>
                      <a:pt x="743" y="823"/>
                      <a:pt x="575" y="853"/>
                      <a:pt x="423" y="904"/>
                    </a:cubicBezTo>
                    <a:cubicBezTo>
                      <a:pt x="219" y="973"/>
                      <a:pt x="0" y="1100"/>
                      <a:pt x="168" y="1332"/>
                    </a:cubicBezTo>
                    <a:cubicBezTo>
                      <a:pt x="304" y="1522"/>
                      <a:pt x="682" y="1523"/>
                      <a:pt x="890" y="1535"/>
                    </a:cubicBezTo>
                    <a:lnTo>
                      <a:pt x="898" y="1535"/>
                    </a:lnTo>
                    <a:cubicBezTo>
                      <a:pt x="917" y="1939"/>
                      <a:pt x="1000" y="2343"/>
                      <a:pt x="1276" y="2343"/>
                    </a:cubicBezTo>
                    <a:cubicBezTo>
                      <a:pt x="1292" y="2343"/>
                      <a:pt x="1308" y="2342"/>
                      <a:pt x="1324" y="2339"/>
                    </a:cubicBezTo>
                    <a:cubicBezTo>
                      <a:pt x="1417" y="2268"/>
                      <a:pt x="1527" y="2240"/>
                      <a:pt x="1585" y="2132"/>
                    </a:cubicBezTo>
                    <a:cubicBezTo>
                      <a:pt x="1650" y="2015"/>
                      <a:pt x="1646" y="1800"/>
                      <a:pt x="1652" y="1672"/>
                    </a:cubicBezTo>
                    <a:cubicBezTo>
                      <a:pt x="1655" y="1633"/>
                      <a:pt x="1656" y="1593"/>
                      <a:pt x="1657" y="1553"/>
                    </a:cubicBezTo>
                    <a:cubicBezTo>
                      <a:pt x="2079" y="1532"/>
                      <a:pt x="2496" y="1437"/>
                      <a:pt x="2444" y="1129"/>
                    </a:cubicBezTo>
                    <a:cubicBezTo>
                      <a:pt x="2374" y="1036"/>
                      <a:pt x="2346" y="927"/>
                      <a:pt x="2238" y="869"/>
                    </a:cubicBezTo>
                    <a:cubicBezTo>
                      <a:pt x="2121" y="804"/>
                      <a:pt x="1906" y="807"/>
                      <a:pt x="1778" y="801"/>
                    </a:cubicBezTo>
                    <a:cubicBezTo>
                      <a:pt x="1733" y="800"/>
                      <a:pt x="1689" y="797"/>
                      <a:pt x="1644" y="796"/>
                    </a:cubicBezTo>
                    <a:cubicBezTo>
                      <a:pt x="1628" y="628"/>
                      <a:pt x="1598" y="464"/>
                      <a:pt x="1548" y="318"/>
                    </a:cubicBezTo>
                    <a:cubicBezTo>
                      <a:pt x="1496" y="165"/>
                      <a:pt x="1411" y="3"/>
                      <a:pt x="1274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41" name="Google Shape;541;p14"/>
            <p:cNvGrpSpPr/>
            <p:nvPr/>
          </p:nvGrpSpPr>
          <p:grpSpPr>
            <a:xfrm rot="-5400000">
              <a:off x="9720919" y="2173607"/>
              <a:ext cx="543920" cy="2461031"/>
              <a:chOff x="3416200" y="1908925"/>
              <a:chExt cx="291975" cy="1321075"/>
            </a:xfrm>
          </p:grpSpPr>
          <p:sp>
            <p:nvSpPr>
              <p:cNvPr id="542" name="Google Shape;542;p14"/>
              <p:cNvSpPr/>
              <p:nvPr/>
            </p:nvSpPr>
            <p:spPr>
              <a:xfrm>
                <a:off x="3416200" y="1908925"/>
                <a:ext cx="291925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1677" y="52843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3417250" y="2207950"/>
                <a:ext cx="283550" cy="716075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28643" extrusionOk="0">
                    <a:moveTo>
                      <a:pt x="6192" y="1"/>
                    </a:moveTo>
                    <a:cubicBezTo>
                      <a:pt x="4609" y="1"/>
                      <a:pt x="2974" y="560"/>
                      <a:pt x="2060" y="1653"/>
                    </a:cubicBezTo>
                    <a:cubicBezTo>
                      <a:pt x="0" y="4118"/>
                      <a:pt x="1478" y="8364"/>
                      <a:pt x="1541" y="11246"/>
                    </a:cubicBezTo>
                    <a:cubicBezTo>
                      <a:pt x="1593" y="13569"/>
                      <a:pt x="1610" y="15882"/>
                      <a:pt x="1457" y="18218"/>
                    </a:cubicBezTo>
                    <a:cubicBezTo>
                      <a:pt x="1371" y="19537"/>
                      <a:pt x="1227" y="20853"/>
                      <a:pt x="1077" y="22167"/>
                    </a:cubicBezTo>
                    <a:cubicBezTo>
                      <a:pt x="963" y="23183"/>
                      <a:pt x="646" y="24439"/>
                      <a:pt x="814" y="25468"/>
                    </a:cubicBezTo>
                    <a:cubicBezTo>
                      <a:pt x="1206" y="27848"/>
                      <a:pt x="2933" y="28484"/>
                      <a:pt x="5155" y="28618"/>
                    </a:cubicBezTo>
                    <a:cubicBezTo>
                      <a:pt x="5418" y="28634"/>
                      <a:pt x="5677" y="28642"/>
                      <a:pt x="5930" y="28642"/>
                    </a:cubicBezTo>
                    <a:cubicBezTo>
                      <a:pt x="8494" y="28642"/>
                      <a:pt x="10490" y="27766"/>
                      <a:pt x="10738" y="24734"/>
                    </a:cubicBezTo>
                    <a:cubicBezTo>
                      <a:pt x="10965" y="21921"/>
                      <a:pt x="10026" y="19011"/>
                      <a:pt x="10018" y="16181"/>
                    </a:cubicBezTo>
                    <a:cubicBezTo>
                      <a:pt x="10013" y="14694"/>
                      <a:pt x="9846" y="13240"/>
                      <a:pt x="9941" y="11739"/>
                    </a:cubicBezTo>
                    <a:cubicBezTo>
                      <a:pt x="10048" y="10059"/>
                      <a:pt x="10447" y="8450"/>
                      <a:pt x="10628" y="6788"/>
                    </a:cubicBezTo>
                    <a:cubicBezTo>
                      <a:pt x="10885" y="4438"/>
                      <a:pt x="11342" y="2390"/>
                      <a:pt x="9200" y="851"/>
                    </a:cubicBezTo>
                    <a:cubicBezTo>
                      <a:pt x="8407" y="281"/>
                      <a:pt x="7313" y="1"/>
                      <a:pt x="6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4" name="Google Shape;544;p14"/>
              <p:cNvSpPr/>
              <p:nvPr/>
            </p:nvSpPr>
            <p:spPr>
              <a:xfrm>
                <a:off x="3479875" y="2261125"/>
                <a:ext cx="164575" cy="616675"/>
              </a:xfrm>
              <a:custGeom>
                <a:avLst/>
                <a:gdLst/>
                <a:ahLst/>
                <a:cxnLst/>
                <a:rect l="l" t="t" r="r" b="b"/>
                <a:pathLst>
                  <a:path w="6583" h="24667" extrusionOk="0">
                    <a:moveTo>
                      <a:pt x="230" y="1"/>
                    </a:moveTo>
                    <a:cubicBezTo>
                      <a:pt x="104" y="1"/>
                      <a:pt x="0" y="103"/>
                      <a:pt x="0" y="231"/>
                    </a:cubicBezTo>
                    <a:lnTo>
                      <a:pt x="0" y="24436"/>
                    </a:lnTo>
                    <a:cubicBezTo>
                      <a:pt x="0" y="24564"/>
                      <a:pt x="104" y="24666"/>
                      <a:pt x="230" y="24666"/>
                    </a:cubicBezTo>
                    <a:lnTo>
                      <a:pt x="6352" y="24666"/>
                    </a:lnTo>
                    <a:cubicBezTo>
                      <a:pt x="6480" y="24666"/>
                      <a:pt x="6582" y="24564"/>
                      <a:pt x="6582" y="24436"/>
                    </a:cubicBezTo>
                    <a:lnTo>
                      <a:pt x="6582" y="231"/>
                    </a:lnTo>
                    <a:cubicBezTo>
                      <a:pt x="6582" y="103"/>
                      <a:pt x="6480" y="1"/>
                      <a:pt x="6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5" name="Google Shape;545;p14"/>
              <p:cNvSpPr/>
              <p:nvPr/>
            </p:nvSpPr>
            <p:spPr>
              <a:xfrm>
                <a:off x="3502775" y="2288375"/>
                <a:ext cx="118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22489" extrusionOk="0">
                    <a:moveTo>
                      <a:pt x="196" y="1"/>
                    </a:moveTo>
                    <a:cubicBezTo>
                      <a:pt x="196" y="109"/>
                      <a:pt x="109" y="196"/>
                      <a:pt x="1" y="196"/>
                    </a:cubicBezTo>
                    <a:lnTo>
                      <a:pt x="1" y="22292"/>
                    </a:lnTo>
                    <a:cubicBezTo>
                      <a:pt x="109" y="22292"/>
                      <a:pt x="196" y="22379"/>
                      <a:pt x="196" y="22488"/>
                    </a:cubicBezTo>
                    <a:lnTo>
                      <a:pt x="4555" y="22488"/>
                    </a:lnTo>
                    <a:cubicBezTo>
                      <a:pt x="4555" y="22379"/>
                      <a:pt x="4643" y="22292"/>
                      <a:pt x="4752" y="22292"/>
                    </a:cubicBezTo>
                    <a:lnTo>
                      <a:pt x="4752" y="196"/>
                    </a:lnTo>
                    <a:cubicBezTo>
                      <a:pt x="4644" y="196"/>
                      <a:pt x="4555" y="109"/>
                      <a:pt x="45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3416200" y="1940125"/>
                <a:ext cx="2919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2739" extrusionOk="0">
                    <a:moveTo>
                      <a:pt x="0" y="0"/>
                    </a:moveTo>
                    <a:lnTo>
                      <a:pt x="0" y="2739"/>
                    </a:lnTo>
                    <a:lnTo>
                      <a:pt x="11677" y="2739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7" name="Google Shape;547;p14"/>
              <p:cNvSpPr/>
              <p:nvPr/>
            </p:nvSpPr>
            <p:spPr>
              <a:xfrm>
                <a:off x="3416200" y="2128150"/>
                <a:ext cx="2919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1677" y="487"/>
                    </a:lnTo>
                    <a:lnTo>
                      <a:pt x="116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8" name="Google Shape;548;p14"/>
              <p:cNvSpPr/>
              <p:nvPr/>
            </p:nvSpPr>
            <p:spPr>
              <a:xfrm>
                <a:off x="3441450" y="2080750"/>
                <a:ext cx="2468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1398" extrusionOk="0">
                    <a:moveTo>
                      <a:pt x="3524" y="0"/>
                    </a:moveTo>
                    <a:cubicBezTo>
                      <a:pt x="3444" y="0"/>
                      <a:pt x="3377" y="228"/>
                      <a:pt x="3360" y="533"/>
                    </a:cubicBezTo>
                    <a:cubicBezTo>
                      <a:pt x="3054" y="552"/>
                      <a:pt x="2826" y="618"/>
                      <a:pt x="2826" y="698"/>
                    </a:cubicBezTo>
                    <a:cubicBezTo>
                      <a:pt x="2826" y="778"/>
                      <a:pt x="3055" y="845"/>
                      <a:pt x="3360" y="862"/>
                    </a:cubicBezTo>
                    <a:cubicBezTo>
                      <a:pt x="3379" y="1168"/>
                      <a:pt x="3444" y="1396"/>
                      <a:pt x="3524" y="1396"/>
                    </a:cubicBezTo>
                    <a:cubicBezTo>
                      <a:pt x="3605" y="1396"/>
                      <a:pt x="3671" y="1167"/>
                      <a:pt x="3689" y="862"/>
                    </a:cubicBezTo>
                    <a:cubicBezTo>
                      <a:pt x="3995" y="845"/>
                      <a:pt x="4222" y="778"/>
                      <a:pt x="4222" y="698"/>
                    </a:cubicBezTo>
                    <a:cubicBezTo>
                      <a:pt x="4222" y="618"/>
                      <a:pt x="3994" y="551"/>
                      <a:pt x="3689" y="533"/>
                    </a:cubicBezTo>
                    <a:cubicBezTo>
                      <a:pt x="3670" y="227"/>
                      <a:pt x="3605" y="0"/>
                      <a:pt x="3524" y="0"/>
                    </a:cubicBezTo>
                    <a:close/>
                    <a:moveTo>
                      <a:pt x="6350" y="0"/>
                    </a:moveTo>
                    <a:cubicBezTo>
                      <a:pt x="6270" y="0"/>
                      <a:pt x="6204" y="228"/>
                      <a:pt x="6187" y="533"/>
                    </a:cubicBezTo>
                    <a:cubicBezTo>
                      <a:pt x="5880" y="552"/>
                      <a:pt x="5653" y="618"/>
                      <a:pt x="5653" y="698"/>
                    </a:cubicBezTo>
                    <a:cubicBezTo>
                      <a:pt x="5653" y="778"/>
                      <a:pt x="5882" y="845"/>
                      <a:pt x="6187" y="862"/>
                    </a:cubicBezTo>
                    <a:cubicBezTo>
                      <a:pt x="6205" y="1168"/>
                      <a:pt x="6270" y="1396"/>
                      <a:pt x="6350" y="1396"/>
                    </a:cubicBezTo>
                    <a:cubicBezTo>
                      <a:pt x="6430" y="1396"/>
                      <a:pt x="6498" y="1167"/>
                      <a:pt x="6515" y="862"/>
                    </a:cubicBezTo>
                    <a:cubicBezTo>
                      <a:pt x="6820" y="845"/>
                      <a:pt x="7049" y="778"/>
                      <a:pt x="7049" y="698"/>
                    </a:cubicBezTo>
                    <a:cubicBezTo>
                      <a:pt x="7049" y="618"/>
                      <a:pt x="6820" y="551"/>
                      <a:pt x="6515" y="533"/>
                    </a:cubicBezTo>
                    <a:cubicBezTo>
                      <a:pt x="6497" y="227"/>
                      <a:pt x="6430" y="0"/>
                      <a:pt x="6350" y="0"/>
                    </a:cubicBezTo>
                    <a:close/>
                    <a:moveTo>
                      <a:pt x="9176" y="0"/>
                    </a:moveTo>
                    <a:cubicBezTo>
                      <a:pt x="9096" y="0"/>
                      <a:pt x="9028" y="228"/>
                      <a:pt x="9011" y="533"/>
                    </a:cubicBezTo>
                    <a:cubicBezTo>
                      <a:pt x="8705" y="552"/>
                      <a:pt x="8478" y="618"/>
                      <a:pt x="8478" y="698"/>
                    </a:cubicBezTo>
                    <a:cubicBezTo>
                      <a:pt x="8478" y="778"/>
                      <a:pt x="8706" y="845"/>
                      <a:pt x="9011" y="862"/>
                    </a:cubicBezTo>
                    <a:cubicBezTo>
                      <a:pt x="9029" y="1168"/>
                      <a:pt x="9096" y="1396"/>
                      <a:pt x="9176" y="1396"/>
                    </a:cubicBezTo>
                    <a:cubicBezTo>
                      <a:pt x="9256" y="1396"/>
                      <a:pt x="9322" y="1167"/>
                      <a:pt x="9340" y="862"/>
                    </a:cubicBezTo>
                    <a:cubicBezTo>
                      <a:pt x="9647" y="845"/>
                      <a:pt x="9873" y="778"/>
                      <a:pt x="9873" y="698"/>
                    </a:cubicBezTo>
                    <a:cubicBezTo>
                      <a:pt x="9873" y="618"/>
                      <a:pt x="9644" y="551"/>
                      <a:pt x="9340" y="533"/>
                    </a:cubicBezTo>
                    <a:cubicBezTo>
                      <a:pt x="9321" y="227"/>
                      <a:pt x="9256" y="0"/>
                      <a:pt x="9176" y="0"/>
                    </a:cubicBezTo>
                    <a:close/>
                    <a:moveTo>
                      <a:pt x="697" y="1"/>
                    </a:moveTo>
                    <a:cubicBezTo>
                      <a:pt x="617" y="1"/>
                      <a:pt x="552" y="228"/>
                      <a:pt x="534" y="535"/>
                    </a:cubicBezTo>
                    <a:cubicBezTo>
                      <a:pt x="229" y="552"/>
                      <a:pt x="0" y="619"/>
                      <a:pt x="0" y="699"/>
                    </a:cubicBezTo>
                    <a:cubicBezTo>
                      <a:pt x="0" y="779"/>
                      <a:pt x="227" y="845"/>
                      <a:pt x="534" y="864"/>
                    </a:cubicBezTo>
                    <a:cubicBezTo>
                      <a:pt x="551" y="1168"/>
                      <a:pt x="617" y="1397"/>
                      <a:pt x="697" y="1397"/>
                    </a:cubicBezTo>
                    <a:cubicBezTo>
                      <a:pt x="778" y="1397"/>
                      <a:pt x="844" y="1169"/>
                      <a:pt x="862" y="864"/>
                    </a:cubicBezTo>
                    <a:cubicBezTo>
                      <a:pt x="1168" y="845"/>
                      <a:pt x="1397" y="778"/>
                      <a:pt x="1396" y="699"/>
                    </a:cubicBezTo>
                    <a:cubicBezTo>
                      <a:pt x="1396" y="619"/>
                      <a:pt x="1168" y="553"/>
                      <a:pt x="862" y="535"/>
                    </a:cubicBezTo>
                    <a:cubicBezTo>
                      <a:pt x="845" y="230"/>
                      <a:pt x="778" y="1"/>
                      <a:pt x="6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9" name="Google Shape;549;p14"/>
              <p:cNvSpPr/>
              <p:nvPr/>
            </p:nvSpPr>
            <p:spPr>
              <a:xfrm>
                <a:off x="3416200" y="3130700"/>
                <a:ext cx="2919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2739" extrusionOk="0">
                    <a:moveTo>
                      <a:pt x="0" y="0"/>
                    </a:moveTo>
                    <a:lnTo>
                      <a:pt x="0" y="2738"/>
                    </a:lnTo>
                    <a:lnTo>
                      <a:pt x="11677" y="2738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0" name="Google Shape;550;p14"/>
              <p:cNvSpPr/>
              <p:nvPr/>
            </p:nvSpPr>
            <p:spPr>
              <a:xfrm>
                <a:off x="3416200" y="2998925"/>
                <a:ext cx="2919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488" extrusionOk="0">
                    <a:moveTo>
                      <a:pt x="0" y="0"/>
                    </a:moveTo>
                    <a:lnTo>
                      <a:pt x="0" y="487"/>
                    </a:lnTo>
                    <a:lnTo>
                      <a:pt x="11677" y="487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1" name="Google Shape;551;p14"/>
              <p:cNvSpPr/>
              <p:nvPr/>
            </p:nvSpPr>
            <p:spPr>
              <a:xfrm>
                <a:off x="3441450" y="3023600"/>
                <a:ext cx="2468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1397" extrusionOk="0">
                    <a:moveTo>
                      <a:pt x="697" y="1"/>
                    </a:moveTo>
                    <a:cubicBezTo>
                      <a:pt x="617" y="1"/>
                      <a:pt x="552" y="227"/>
                      <a:pt x="534" y="534"/>
                    </a:cubicBezTo>
                    <a:cubicBezTo>
                      <a:pt x="229" y="551"/>
                      <a:pt x="0" y="618"/>
                      <a:pt x="0" y="698"/>
                    </a:cubicBezTo>
                    <a:cubicBezTo>
                      <a:pt x="0" y="778"/>
                      <a:pt x="227" y="845"/>
                      <a:pt x="534" y="863"/>
                    </a:cubicBezTo>
                    <a:cubicBezTo>
                      <a:pt x="551" y="1168"/>
                      <a:pt x="617" y="1396"/>
                      <a:pt x="697" y="1396"/>
                    </a:cubicBezTo>
                    <a:cubicBezTo>
                      <a:pt x="778" y="1396"/>
                      <a:pt x="844" y="1169"/>
                      <a:pt x="862" y="863"/>
                    </a:cubicBezTo>
                    <a:cubicBezTo>
                      <a:pt x="1168" y="846"/>
                      <a:pt x="1397" y="778"/>
                      <a:pt x="1396" y="698"/>
                    </a:cubicBezTo>
                    <a:cubicBezTo>
                      <a:pt x="1396" y="618"/>
                      <a:pt x="1168" y="553"/>
                      <a:pt x="862" y="534"/>
                    </a:cubicBezTo>
                    <a:cubicBezTo>
                      <a:pt x="845" y="230"/>
                      <a:pt x="778" y="1"/>
                      <a:pt x="697" y="1"/>
                    </a:cubicBezTo>
                    <a:close/>
                    <a:moveTo>
                      <a:pt x="3524" y="1"/>
                    </a:moveTo>
                    <a:cubicBezTo>
                      <a:pt x="3444" y="1"/>
                      <a:pt x="3377" y="230"/>
                      <a:pt x="3360" y="534"/>
                    </a:cubicBezTo>
                    <a:cubicBezTo>
                      <a:pt x="3054" y="553"/>
                      <a:pt x="2826" y="618"/>
                      <a:pt x="2826" y="698"/>
                    </a:cubicBezTo>
                    <a:cubicBezTo>
                      <a:pt x="2826" y="778"/>
                      <a:pt x="3055" y="846"/>
                      <a:pt x="3360" y="863"/>
                    </a:cubicBezTo>
                    <a:cubicBezTo>
                      <a:pt x="3379" y="1169"/>
                      <a:pt x="3444" y="1396"/>
                      <a:pt x="3524" y="1396"/>
                    </a:cubicBezTo>
                    <a:cubicBezTo>
                      <a:pt x="3605" y="1396"/>
                      <a:pt x="3671" y="1168"/>
                      <a:pt x="3689" y="863"/>
                    </a:cubicBezTo>
                    <a:cubicBezTo>
                      <a:pt x="3995" y="846"/>
                      <a:pt x="4222" y="778"/>
                      <a:pt x="4222" y="698"/>
                    </a:cubicBezTo>
                    <a:cubicBezTo>
                      <a:pt x="4222" y="618"/>
                      <a:pt x="3994" y="551"/>
                      <a:pt x="3689" y="534"/>
                    </a:cubicBezTo>
                    <a:cubicBezTo>
                      <a:pt x="3670" y="227"/>
                      <a:pt x="3605" y="1"/>
                      <a:pt x="3524" y="1"/>
                    </a:cubicBezTo>
                    <a:close/>
                    <a:moveTo>
                      <a:pt x="6350" y="1"/>
                    </a:moveTo>
                    <a:cubicBezTo>
                      <a:pt x="6270" y="1"/>
                      <a:pt x="6204" y="230"/>
                      <a:pt x="6187" y="534"/>
                    </a:cubicBezTo>
                    <a:cubicBezTo>
                      <a:pt x="5880" y="553"/>
                      <a:pt x="5653" y="618"/>
                      <a:pt x="5653" y="698"/>
                    </a:cubicBezTo>
                    <a:cubicBezTo>
                      <a:pt x="5653" y="778"/>
                      <a:pt x="5882" y="846"/>
                      <a:pt x="6187" y="863"/>
                    </a:cubicBezTo>
                    <a:cubicBezTo>
                      <a:pt x="6205" y="1169"/>
                      <a:pt x="6270" y="1396"/>
                      <a:pt x="6350" y="1396"/>
                    </a:cubicBezTo>
                    <a:cubicBezTo>
                      <a:pt x="6430" y="1396"/>
                      <a:pt x="6498" y="1168"/>
                      <a:pt x="6515" y="863"/>
                    </a:cubicBezTo>
                    <a:cubicBezTo>
                      <a:pt x="6820" y="846"/>
                      <a:pt x="7049" y="778"/>
                      <a:pt x="7049" y="698"/>
                    </a:cubicBezTo>
                    <a:cubicBezTo>
                      <a:pt x="7049" y="618"/>
                      <a:pt x="6820" y="551"/>
                      <a:pt x="6515" y="534"/>
                    </a:cubicBezTo>
                    <a:cubicBezTo>
                      <a:pt x="6497" y="227"/>
                      <a:pt x="6430" y="1"/>
                      <a:pt x="6350" y="1"/>
                    </a:cubicBezTo>
                    <a:close/>
                    <a:moveTo>
                      <a:pt x="9176" y="1"/>
                    </a:moveTo>
                    <a:cubicBezTo>
                      <a:pt x="9096" y="1"/>
                      <a:pt x="9028" y="230"/>
                      <a:pt x="9011" y="534"/>
                    </a:cubicBezTo>
                    <a:cubicBezTo>
                      <a:pt x="8705" y="553"/>
                      <a:pt x="8478" y="618"/>
                      <a:pt x="8478" y="698"/>
                    </a:cubicBezTo>
                    <a:cubicBezTo>
                      <a:pt x="8478" y="778"/>
                      <a:pt x="8706" y="846"/>
                      <a:pt x="9011" y="863"/>
                    </a:cubicBezTo>
                    <a:cubicBezTo>
                      <a:pt x="9029" y="1169"/>
                      <a:pt x="9096" y="1396"/>
                      <a:pt x="9176" y="1396"/>
                    </a:cubicBezTo>
                    <a:cubicBezTo>
                      <a:pt x="9256" y="1396"/>
                      <a:pt x="9322" y="1168"/>
                      <a:pt x="9340" y="863"/>
                    </a:cubicBezTo>
                    <a:cubicBezTo>
                      <a:pt x="9647" y="846"/>
                      <a:pt x="9873" y="778"/>
                      <a:pt x="9873" y="698"/>
                    </a:cubicBezTo>
                    <a:cubicBezTo>
                      <a:pt x="9873" y="618"/>
                      <a:pt x="9644" y="551"/>
                      <a:pt x="9340" y="534"/>
                    </a:cubicBezTo>
                    <a:cubicBezTo>
                      <a:pt x="9321" y="227"/>
                      <a:pt x="9256" y="1"/>
                      <a:pt x="9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2" name="Google Shape;552;p14"/>
              <p:cNvSpPr/>
              <p:nvPr/>
            </p:nvSpPr>
            <p:spPr>
              <a:xfrm>
                <a:off x="3542375" y="2343300"/>
                <a:ext cx="40475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8323" extrusionOk="0">
                    <a:moveTo>
                      <a:pt x="772" y="1"/>
                    </a:moveTo>
                    <a:cubicBezTo>
                      <a:pt x="692" y="1"/>
                      <a:pt x="610" y="15"/>
                      <a:pt x="529" y="47"/>
                    </a:cubicBezTo>
                    <a:cubicBezTo>
                      <a:pt x="522" y="51"/>
                      <a:pt x="514" y="53"/>
                      <a:pt x="508" y="56"/>
                    </a:cubicBezTo>
                    <a:cubicBezTo>
                      <a:pt x="42" y="255"/>
                      <a:pt x="1" y="855"/>
                      <a:pt x="313" y="1200"/>
                    </a:cubicBezTo>
                    <a:cubicBezTo>
                      <a:pt x="456" y="1357"/>
                      <a:pt x="622" y="1426"/>
                      <a:pt x="783" y="1426"/>
                    </a:cubicBezTo>
                    <a:cubicBezTo>
                      <a:pt x="1049" y="1426"/>
                      <a:pt x="1301" y="1239"/>
                      <a:pt x="1419" y="950"/>
                    </a:cubicBezTo>
                    <a:cubicBezTo>
                      <a:pt x="1618" y="466"/>
                      <a:pt x="1226" y="1"/>
                      <a:pt x="772" y="1"/>
                    </a:cubicBezTo>
                    <a:close/>
                    <a:moveTo>
                      <a:pt x="772" y="2416"/>
                    </a:moveTo>
                    <a:cubicBezTo>
                      <a:pt x="692" y="2416"/>
                      <a:pt x="610" y="2430"/>
                      <a:pt x="529" y="2462"/>
                    </a:cubicBezTo>
                    <a:cubicBezTo>
                      <a:pt x="522" y="2464"/>
                      <a:pt x="514" y="2467"/>
                      <a:pt x="508" y="2470"/>
                    </a:cubicBezTo>
                    <a:cubicBezTo>
                      <a:pt x="40" y="2668"/>
                      <a:pt x="1" y="3270"/>
                      <a:pt x="313" y="3614"/>
                    </a:cubicBezTo>
                    <a:cubicBezTo>
                      <a:pt x="456" y="3771"/>
                      <a:pt x="622" y="3840"/>
                      <a:pt x="783" y="3840"/>
                    </a:cubicBezTo>
                    <a:cubicBezTo>
                      <a:pt x="1049" y="3840"/>
                      <a:pt x="1301" y="3653"/>
                      <a:pt x="1419" y="3365"/>
                    </a:cubicBezTo>
                    <a:cubicBezTo>
                      <a:pt x="1618" y="2881"/>
                      <a:pt x="1226" y="2416"/>
                      <a:pt x="772" y="2416"/>
                    </a:cubicBezTo>
                    <a:close/>
                    <a:moveTo>
                      <a:pt x="772" y="4829"/>
                    </a:moveTo>
                    <a:cubicBezTo>
                      <a:pt x="692" y="4829"/>
                      <a:pt x="610" y="4843"/>
                      <a:pt x="529" y="4875"/>
                    </a:cubicBezTo>
                    <a:cubicBezTo>
                      <a:pt x="522" y="4877"/>
                      <a:pt x="514" y="4880"/>
                      <a:pt x="508" y="4884"/>
                    </a:cubicBezTo>
                    <a:cubicBezTo>
                      <a:pt x="40" y="5082"/>
                      <a:pt x="1" y="5683"/>
                      <a:pt x="313" y="6027"/>
                    </a:cubicBezTo>
                    <a:cubicBezTo>
                      <a:pt x="456" y="6184"/>
                      <a:pt x="622" y="6253"/>
                      <a:pt x="783" y="6253"/>
                    </a:cubicBezTo>
                    <a:cubicBezTo>
                      <a:pt x="1049" y="6253"/>
                      <a:pt x="1301" y="6066"/>
                      <a:pt x="1419" y="5778"/>
                    </a:cubicBezTo>
                    <a:cubicBezTo>
                      <a:pt x="1618" y="5294"/>
                      <a:pt x="1226" y="4829"/>
                      <a:pt x="772" y="4829"/>
                    </a:cubicBezTo>
                    <a:close/>
                    <a:moveTo>
                      <a:pt x="773" y="7243"/>
                    </a:moveTo>
                    <a:cubicBezTo>
                      <a:pt x="692" y="7243"/>
                      <a:pt x="610" y="7257"/>
                      <a:pt x="529" y="7289"/>
                    </a:cubicBezTo>
                    <a:cubicBezTo>
                      <a:pt x="522" y="7292"/>
                      <a:pt x="514" y="7294"/>
                      <a:pt x="508" y="7298"/>
                    </a:cubicBezTo>
                    <a:cubicBezTo>
                      <a:pt x="40" y="7496"/>
                      <a:pt x="1" y="8098"/>
                      <a:pt x="313" y="8442"/>
                    </a:cubicBezTo>
                    <a:cubicBezTo>
                      <a:pt x="456" y="8599"/>
                      <a:pt x="622" y="8668"/>
                      <a:pt x="783" y="8668"/>
                    </a:cubicBezTo>
                    <a:cubicBezTo>
                      <a:pt x="1049" y="8668"/>
                      <a:pt x="1301" y="8481"/>
                      <a:pt x="1419" y="8192"/>
                    </a:cubicBezTo>
                    <a:cubicBezTo>
                      <a:pt x="1618" y="7708"/>
                      <a:pt x="1227" y="7243"/>
                      <a:pt x="773" y="7243"/>
                    </a:cubicBezTo>
                    <a:close/>
                    <a:moveTo>
                      <a:pt x="773" y="9656"/>
                    </a:moveTo>
                    <a:cubicBezTo>
                      <a:pt x="693" y="9656"/>
                      <a:pt x="611" y="9671"/>
                      <a:pt x="529" y="9703"/>
                    </a:cubicBezTo>
                    <a:cubicBezTo>
                      <a:pt x="522" y="9705"/>
                      <a:pt x="514" y="9708"/>
                      <a:pt x="508" y="9711"/>
                    </a:cubicBezTo>
                    <a:cubicBezTo>
                      <a:pt x="40" y="9909"/>
                      <a:pt x="1" y="10511"/>
                      <a:pt x="313" y="10855"/>
                    </a:cubicBezTo>
                    <a:cubicBezTo>
                      <a:pt x="456" y="11012"/>
                      <a:pt x="622" y="11081"/>
                      <a:pt x="783" y="11081"/>
                    </a:cubicBezTo>
                    <a:cubicBezTo>
                      <a:pt x="1049" y="11081"/>
                      <a:pt x="1301" y="10894"/>
                      <a:pt x="1419" y="10606"/>
                    </a:cubicBezTo>
                    <a:cubicBezTo>
                      <a:pt x="1618" y="10122"/>
                      <a:pt x="1227" y="9656"/>
                      <a:pt x="773" y="9656"/>
                    </a:cubicBezTo>
                    <a:close/>
                    <a:moveTo>
                      <a:pt x="772" y="12070"/>
                    </a:moveTo>
                    <a:cubicBezTo>
                      <a:pt x="692" y="12070"/>
                      <a:pt x="610" y="12084"/>
                      <a:pt x="529" y="12116"/>
                    </a:cubicBezTo>
                    <a:cubicBezTo>
                      <a:pt x="522" y="12118"/>
                      <a:pt x="514" y="12121"/>
                      <a:pt x="508" y="12125"/>
                    </a:cubicBezTo>
                    <a:cubicBezTo>
                      <a:pt x="40" y="12323"/>
                      <a:pt x="1" y="12924"/>
                      <a:pt x="313" y="13268"/>
                    </a:cubicBezTo>
                    <a:cubicBezTo>
                      <a:pt x="456" y="13425"/>
                      <a:pt x="622" y="13494"/>
                      <a:pt x="783" y="13494"/>
                    </a:cubicBezTo>
                    <a:cubicBezTo>
                      <a:pt x="1049" y="13494"/>
                      <a:pt x="1301" y="13307"/>
                      <a:pt x="1419" y="13019"/>
                    </a:cubicBezTo>
                    <a:cubicBezTo>
                      <a:pt x="1618" y="12535"/>
                      <a:pt x="1226" y="12070"/>
                      <a:pt x="772" y="12070"/>
                    </a:cubicBezTo>
                    <a:close/>
                    <a:moveTo>
                      <a:pt x="773" y="14484"/>
                    </a:moveTo>
                    <a:cubicBezTo>
                      <a:pt x="692" y="14484"/>
                      <a:pt x="610" y="14498"/>
                      <a:pt x="529" y="14530"/>
                    </a:cubicBezTo>
                    <a:cubicBezTo>
                      <a:pt x="522" y="14533"/>
                      <a:pt x="514" y="14535"/>
                      <a:pt x="508" y="14539"/>
                    </a:cubicBezTo>
                    <a:cubicBezTo>
                      <a:pt x="40" y="14737"/>
                      <a:pt x="1" y="15339"/>
                      <a:pt x="313" y="15683"/>
                    </a:cubicBezTo>
                    <a:cubicBezTo>
                      <a:pt x="456" y="15840"/>
                      <a:pt x="622" y="15909"/>
                      <a:pt x="783" y="15909"/>
                    </a:cubicBezTo>
                    <a:cubicBezTo>
                      <a:pt x="1049" y="15909"/>
                      <a:pt x="1301" y="15722"/>
                      <a:pt x="1419" y="15433"/>
                    </a:cubicBezTo>
                    <a:cubicBezTo>
                      <a:pt x="1618" y="14949"/>
                      <a:pt x="1227" y="14484"/>
                      <a:pt x="773" y="14484"/>
                    </a:cubicBezTo>
                    <a:close/>
                    <a:moveTo>
                      <a:pt x="774" y="16897"/>
                    </a:moveTo>
                    <a:cubicBezTo>
                      <a:pt x="693" y="16897"/>
                      <a:pt x="611" y="16912"/>
                      <a:pt x="529" y="16944"/>
                    </a:cubicBezTo>
                    <a:cubicBezTo>
                      <a:pt x="522" y="16946"/>
                      <a:pt x="514" y="16949"/>
                      <a:pt x="508" y="16952"/>
                    </a:cubicBezTo>
                    <a:cubicBezTo>
                      <a:pt x="40" y="17150"/>
                      <a:pt x="1" y="17752"/>
                      <a:pt x="313" y="18096"/>
                    </a:cubicBezTo>
                    <a:cubicBezTo>
                      <a:pt x="456" y="18253"/>
                      <a:pt x="622" y="18322"/>
                      <a:pt x="783" y="18322"/>
                    </a:cubicBezTo>
                    <a:cubicBezTo>
                      <a:pt x="1049" y="18322"/>
                      <a:pt x="1301" y="18135"/>
                      <a:pt x="1419" y="17847"/>
                    </a:cubicBezTo>
                    <a:cubicBezTo>
                      <a:pt x="1618" y="17362"/>
                      <a:pt x="1227" y="16897"/>
                      <a:pt x="774" y="168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3" name="Google Shape;553;p14"/>
              <p:cNvSpPr/>
              <p:nvPr/>
            </p:nvSpPr>
            <p:spPr>
              <a:xfrm>
                <a:off x="3416200" y="3073900"/>
                <a:ext cx="291975" cy="10482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193" extrusionOk="0">
                    <a:moveTo>
                      <a:pt x="0" y="1"/>
                    </a:moveTo>
                    <a:lnTo>
                      <a:pt x="0" y="480"/>
                    </a:lnTo>
                    <a:lnTo>
                      <a:pt x="11678" y="480"/>
                    </a:lnTo>
                    <a:lnTo>
                      <a:pt x="11678" y="1"/>
                    </a:lnTo>
                    <a:close/>
                    <a:moveTo>
                      <a:pt x="0" y="1139"/>
                    </a:moveTo>
                    <a:lnTo>
                      <a:pt x="0" y="1617"/>
                    </a:lnTo>
                    <a:lnTo>
                      <a:pt x="11678" y="1617"/>
                    </a:lnTo>
                    <a:lnTo>
                      <a:pt x="11678" y="1139"/>
                    </a:lnTo>
                    <a:close/>
                    <a:moveTo>
                      <a:pt x="5839" y="3087"/>
                    </a:moveTo>
                    <a:cubicBezTo>
                      <a:pt x="3369" y="3087"/>
                      <a:pt x="1365" y="3335"/>
                      <a:pt x="1365" y="3640"/>
                    </a:cubicBezTo>
                    <a:cubicBezTo>
                      <a:pt x="1365" y="3945"/>
                      <a:pt x="3369" y="4192"/>
                      <a:pt x="5839" y="4192"/>
                    </a:cubicBezTo>
                    <a:cubicBezTo>
                      <a:pt x="8310" y="4192"/>
                      <a:pt x="10312" y="3946"/>
                      <a:pt x="10312" y="3640"/>
                    </a:cubicBezTo>
                    <a:cubicBezTo>
                      <a:pt x="10312" y="3335"/>
                      <a:pt x="8310" y="3087"/>
                      <a:pt x="5839" y="30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4" name="Google Shape;554;p14"/>
              <p:cNvSpPr/>
              <p:nvPr/>
            </p:nvSpPr>
            <p:spPr>
              <a:xfrm>
                <a:off x="3416200" y="1961175"/>
                <a:ext cx="291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167" extrusionOk="0">
                    <a:moveTo>
                      <a:pt x="5839" y="0"/>
                    </a:moveTo>
                    <a:cubicBezTo>
                      <a:pt x="3369" y="0"/>
                      <a:pt x="1365" y="248"/>
                      <a:pt x="1365" y="553"/>
                    </a:cubicBezTo>
                    <a:cubicBezTo>
                      <a:pt x="1365" y="858"/>
                      <a:pt x="3369" y="1105"/>
                      <a:pt x="5839" y="1105"/>
                    </a:cubicBezTo>
                    <a:cubicBezTo>
                      <a:pt x="8310" y="1105"/>
                      <a:pt x="10312" y="858"/>
                      <a:pt x="10312" y="553"/>
                    </a:cubicBezTo>
                    <a:cubicBezTo>
                      <a:pt x="10312" y="248"/>
                      <a:pt x="8310" y="0"/>
                      <a:pt x="5839" y="0"/>
                    </a:cubicBezTo>
                    <a:close/>
                    <a:moveTo>
                      <a:pt x="0" y="2550"/>
                    </a:moveTo>
                    <a:lnTo>
                      <a:pt x="0" y="3029"/>
                    </a:lnTo>
                    <a:lnTo>
                      <a:pt x="11678" y="3029"/>
                    </a:lnTo>
                    <a:lnTo>
                      <a:pt x="11678" y="2550"/>
                    </a:lnTo>
                    <a:close/>
                    <a:moveTo>
                      <a:pt x="0" y="3688"/>
                    </a:moveTo>
                    <a:lnTo>
                      <a:pt x="0" y="4166"/>
                    </a:lnTo>
                    <a:lnTo>
                      <a:pt x="11678" y="4166"/>
                    </a:lnTo>
                    <a:lnTo>
                      <a:pt x="11678" y="36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55" name="Google Shape;555;p14"/>
            <p:cNvGrpSpPr/>
            <p:nvPr/>
          </p:nvGrpSpPr>
          <p:grpSpPr>
            <a:xfrm rot="-5400000" flipH="1">
              <a:off x="-1059525" y="3356442"/>
              <a:ext cx="685966" cy="2461077"/>
              <a:chOff x="2412300" y="1908900"/>
              <a:chExt cx="368225" cy="1321100"/>
            </a:xfrm>
          </p:grpSpPr>
          <p:sp>
            <p:nvSpPr>
              <p:cNvPr id="556" name="Google Shape;556;p14"/>
              <p:cNvSpPr/>
              <p:nvPr/>
            </p:nvSpPr>
            <p:spPr>
              <a:xfrm>
                <a:off x="2412350" y="1908925"/>
                <a:ext cx="368150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4725" y="52843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7" name="Google Shape;557;p14"/>
              <p:cNvSpPr/>
              <p:nvPr/>
            </p:nvSpPr>
            <p:spPr>
              <a:xfrm>
                <a:off x="2451200" y="2196600"/>
                <a:ext cx="290400" cy="745725"/>
              </a:xfrm>
              <a:custGeom>
                <a:avLst/>
                <a:gdLst/>
                <a:ahLst/>
                <a:cxnLst/>
                <a:rect l="l" t="t" r="r" b="b"/>
                <a:pathLst>
                  <a:path w="11616" h="29829" extrusionOk="0">
                    <a:moveTo>
                      <a:pt x="262" y="1"/>
                    </a:moveTo>
                    <a:cubicBezTo>
                      <a:pt x="262" y="145"/>
                      <a:pt x="145" y="262"/>
                      <a:pt x="1" y="262"/>
                    </a:cubicBezTo>
                    <a:lnTo>
                      <a:pt x="1" y="29567"/>
                    </a:lnTo>
                    <a:cubicBezTo>
                      <a:pt x="145" y="29567"/>
                      <a:pt x="262" y="29684"/>
                      <a:pt x="262" y="29828"/>
                    </a:cubicBezTo>
                    <a:lnTo>
                      <a:pt x="11354" y="29828"/>
                    </a:lnTo>
                    <a:cubicBezTo>
                      <a:pt x="11354" y="29685"/>
                      <a:pt x="11471" y="29567"/>
                      <a:pt x="11615" y="29567"/>
                    </a:cubicBezTo>
                    <a:lnTo>
                      <a:pt x="11615" y="262"/>
                    </a:lnTo>
                    <a:cubicBezTo>
                      <a:pt x="11471" y="262"/>
                      <a:pt x="11354" y="145"/>
                      <a:pt x="1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8" name="Google Shape;558;p14"/>
              <p:cNvSpPr/>
              <p:nvPr/>
            </p:nvSpPr>
            <p:spPr>
              <a:xfrm>
                <a:off x="2482325" y="2225525"/>
                <a:ext cx="228200" cy="687850"/>
              </a:xfrm>
              <a:custGeom>
                <a:avLst/>
                <a:gdLst/>
                <a:ahLst/>
                <a:cxnLst/>
                <a:rect l="l" t="t" r="r" b="b"/>
                <a:pathLst>
                  <a:path w="9128" h="27514" extrusionOk="0">
                    <a:moveTo>
                      <a:pt x="245" y="0"/>
                    </a:moveTo>
                    <a:cubicBezTo>
                      <a:pt x="245" y="136"/>
                      <a:pt x="135" y="245"/>
                      <a:pt x="1" y="245"/>
                    </a:cubicBezTo>
                    <a:lnTo>
                      <a:pt x="1" y="27270"/>
                    </a:lnTo>
                    <a:cubicBezTo>
                      <a:pt x="135" y="27270"/>
                      <a:pt x="245" y="27379"/>
                      <a:pt x="245" y="27514"/>
                    </a:cubicBezTo>
                    <a:lnTo>
                      <a:pt x="8882" y="27514"/>
                    </a:lnTo>
                    <a:cubicBezTo>
                      <a:pt x="8882" y="27379"/>
                      <a:pt x="8990" y="27270"/>
                      <a:pt x="9127" y="27270"/>
                    </a:cubicBezTo>
                    <a:lnTo>
                      <a:pt x="9127" y="245"/>
                    </a:lnTo>
                    <a:cubicBezTo>
                      <a:pt x="8991" y="245"/>
                      <a:pt x="8882" y="136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9" name="Google Shape;559;p14"/>
              <p:cNvSpPr/>
              <p:nvPr/>
            </p:nvSpPr>
            <p:spPr>
              <a:xfrm>
                <a:off x="2412350" y="1908900"/>
                <a:ext cx="368150" cy="20925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8370" extrusionOk="0">
                    <a:moveTo>
                      <a:pt x="0" y="0"/>
                    </a:moveTo>
                    <a:lnTo>
                      <a:pt x="0" y="8370"/>
                    </a:lnTo>
                    <a:lnTo>
                      <a:pt x="14725" y="8370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0" name="Google Shape;560;p14"/>
              <p:cNvSpPr/>
              <p:nvPr/>
            </p:nvSpPr>
            <p:spPr>
              <a:xfrm>
                <a:off x="2412350" y="1926225"/>
                <a:ext cx="368150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2449" extrusionOk="0">
                    <a:moveTo>
                      <a:pt x="0" y="0"/>
                    </a:moveTo>
                    <a:lnTo>
                      <a:pt x="0" y="2449"/>
                    </a:lnTo>
                    <a:lnTo>
                      <a:pt x="14725" y="2449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1" name="Google Shape;561;p14"/>
              <p:cNvSpPr/>
              <p:nvPr/>
            </p:nvSpPr>
            <p:spPr>
              <a:xfrm>
                <a:off x="2430475" y="1946425"/>
                <a:ext cx="33182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13273" h="830" extrusionOk="0">
                    <a:moveTo>
                      <a:pt x="416" y="1"/>
                    </a:moveTo>
                    <a:cubicBezTo>
                      <a:pt x="186" y="1"/>
                      <a:pt x="1" y="187"/>
                      <a:pt x="1" y="416"/>
                    </a:cubicBezTo>
                    <a:cubicBezTo>
                      <a:pt x="1" y="646"/>
                      <a:pt x="185" y="830"/>
                      <a:pt x="414" y="830"/>
                    </a:cubicBezTo>
                    <a:cubicBezTo>
                      <a:pt x="414" y="830"/>
                      <a:pt x="415" y="830"/>
                      <a:pt x="416" y="830"/>
                    </a:cubicBezTo>
                    <a:cubicBezTo>
                      <a:pt x="642" y="830"/>
                      <a:pt x="830" y="646"/>
                      <a:pt x="830" y="416"/>
                    </a:cubicBezTo>
                    <a:cubicBezTo>
                      <a:pt x="830" y="188"/>
                      <a:pt x="645" y="1"/>
                      <a:pt x="416" y="1"/>
                    </a:cubicBezTo>
                    <a:close/>
                    <a:moveTo>
                      <a:pt x="2490" y="1"/>
                    </a:moveTo>
                    <a:cubicBezTo>
                      <a:pt x="2259" y="1"/>
                      <a:pt x="2075" y="187"/>
                      <a:pt x="2075" y="416"/>
                    </a:cubicBezTo>
                    <a:cubicBezTo>
                      <a:pt x="2075" y="646"/>
                      <a:pt x="2259" y="830"/>
                      <a:pt x="2488" y="830"/>
                    </a:cubicBezTo>
                    <a:cubicBezTo>
                      <a:pt x="2488" y="830"/>
                      <a:pt x="2489" y="830"/>
                      <a:pt x="2490" y="830"/>
                    </a:cubicBezTo>
                    <a:cubicBezTo>
                      <a:pt x="2716" y="830"/>
                      <a:pt x="2903" y="646"/>
                      <a:pt x="2903" y="416"/>
                    </a:cubicBezTo>
                    <a:cubicBezTo>
                      <a:pt x="2903" y="188"/>
                      <a:pt x="2717" y="1"/>
                      <a:pt x="2490" y="1"/>
                    </a:cubicBezTo>
                    <a:close/>
                    <a:moveTo>
                      <a:pt x="4562" y="1"/>
                    </a:moveTo>
                    <a:cubicBezTo>
                      <a:pt x="4332" y="1"/>
                      <a:pt x="4148" y="187"/>
                      <a:pt x="4148" y="416"/>
                    </a:cubicBezTo>
                    <a:cubicBezTo>
                      <a:pt x="4148" y="646"/>
                      <a:pt x="4331" y="830"/>
                      <a:pt x="4560" y="830"/>
                    </a:cubicBezTo>
                    <a:cubicBezTo>
                      <a:pt x="4561" y="830"/>
                      <a:pt x="4562" y="830"/>
                      <a:pt x="4562" y="830"/>
                    </a:cubicBezTo>
                    <a:cubicBezTo>
                      <a:pt x="4790" y="830"/>
                      <a:pt x="4977" y="646"/>
                      <a:pt x="4977" y="416"/>
                    </a:cubicBezTo>
                    <a:cubicBezTo>
                      <a:pt x="4977" y="188"/>
                      <a:pt x="4791" y="1"/>
                      <a:pt x="4562" y="1"/>
                    </a:cubicBezTo>
                    <a:close/>
                    <a:moveTo>
                      <a:pt x="6636" y="1"/>
                    </a:moveTo>
                    <a:cubicBezTo>
                      <a:pt x="6406" y="1"/>
                      <a:pt x="6222" y="187"/>
                      <a:pt x="6222" y="416"/>
                    </a:cubicBezTo>
                    <a:cubicBezTo>
                      <a:pt x="6222" y="646"/>
                      <a:pt x="6405" y="830"/>
                      <a:pt x="6634" y="830"/>
                    </a:cubicBezTo>
                    <a:cubicBezTo>
                      <a:pt x="6635" y="830"/>
                      <a:pt x="6636" y="830"/>
                      <a:pt x="6636" y="830"/>
                    </a:cubicBezTo>
                    <a:cubicBezTo>
                      <a:pt x="6864" y="830"/>
                      <a:pt x="7051" y="646"/>
                      <a:pt x="7051" y="416"/>
                    </a:cubicBezTo>
                    <a:cubicBezTo>
                      <a:pt x="7051" y="188"/>
                      <a:pt x="6865" y="1"/>
                      <a:pt x="6636" y="1"/>
                    </a:cubicBezTo>
                    <a:close/>
                    <a:moveTo>
                      <a:pt x="8711" y="1"/>
                    </a:moveTo>
                    <a:cubicBezTo>
                      <a:pt x="8481" y="1"/>
                      <a:pt x="8297" y="187"/>
                      <a:pt x="8297" y="416"/>
                    </a:cubicBezTo>
                    <a:cubicBezTo>
                      <a:pt x="8297" y="646"/>
                      <a:pt x="8480" y="830"/>
                      <a:pt x="8709" y="830"/>
                    </a:cubicBezTo>
                    <a:cubicBezTo>
                      <a:pt x="8710" y="830"/>
                      <a:pt x="8711" y="830"/>
                      <a:pt x="8711" y="830"/>
                    </a:cubicBezTo>
                    <a:cubicBezTo>
                      <a:pt x="8939" y="830"/>
                      <a:pt x="9126" y="646"/>
                      <a:pt x="9126" y="416"/>
                    </a:cubicBezTo>
                    <a:cubicBezTo>
                      <a:pt x="9126" y="188"/>
                      <a:pt x="8940" y="1"/>
                      <a:pt x="8711" y="1"/>
                    </a:cubicBezTo>
                    <a:close/>
                    <a:moveTo>
                      <a:pt x="10785" y="1"/>
                    </a:moveTo>
                    <a:cubicBezTo>
                      <a:pt x="10555" y="1"/>
                      <a:pt x="10370" y="187"/>
                      <a:pt x="10370" y="416"/>
                    </a:cubicBezTo>
                    <a:cubicBezTo>
                      <a:pt x="10370" y="646"/>
                      <a:pt x="10554" y="830"/>
                      <a:pt x="10783" y="830"/>
                    </a:cubicBezTo>
                    <a:cubicBezTo>
                      <a:pt x="10784" y="830"/>
                      <a:pt x="10784" y="830"/>
                      <a:pt x="10785" y="830"/>
                    </a:cubicBezTo>
                    <a:cubicBezTo>
                      <a:pt x="11012" y="830"/>
                      <a:pt x="11199" y="646"/>
                      <a:pt x="11199" y="416"/>
                    </a:cubicBezTo>
                    <a:cubicBezTo>
                      <a:pt x="11199" y="188"/>
                      <a:pt x="11014" y="1"/>
                      <a:pt x="10785" y="1"/>
                    </a:cubicBezTo>
                    <a:close/>
                    <a:moveTo>
                      <a:pt x="12859" y="1"/>
                    </a:moveTo>
                    <a:cubicBezTo>
                      <a:pt x="12629" y="1"/>
                      <a:pt x="12444" y="187"/>
                      <a:pt x="12444" y="416"/>
                    </a:cubicBezTo>
                    <a:cubicBezTo>
                      <a:pt x="12444" y="646"/>
                      <a:pt x="12628" y="830"/>
                      <a:pt x="12857" y="830"/>
                    </a:cubicBezTo>
                    <a:cubicBezTo>
                      <a:pt x="12858" y="830"/>
                      <a:pt x="12858" y="830"/>
                      <a:pt x="12859" y="830"/>
                    </a:cubicBezTo>
                    <a:cubicBezTo>
                      <a:pt x="13086" y="830"/>
                      <a:pt x="13273" y="646"/>
                      <a:pt x="13273" y="416"/>
                    </a:cubicBezTo>
                    <a:cubicBezTo>
                      <a:pt x="13273" y="188"/>
                      <a:pt x="13087" y="1"/>
                      <a:pt x="128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2412300" y="2003300"/>
                <a:ext cx="368200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4728" h="3194" extrusionOk="0">
                    <a:moveTo>
                      <a:pt x="4968" y="0"/>
                    </a:moveTo>
                    <a:cubicBezTo>
                      <a:pt x="3872" y="0"/>
                      <a:pt x="2763" y="190"/>
                      <a:pt x="1736" y="398"/>
                    </a:cubicBezTo>
                    <a:cubicBezTo>
                      <a:pt x="1351" y="475"/>
                      <a:pt x="875" y="555"/>
                      <a:pt x="422" y="555"/>
                    </a:cubicBezTo>
                    <a:cubicBezTo>
                      <a:pt x="278" y="555"/>
                      <a:pt x="136" y="547"/>
                      <a:pt x="0" y="528"/>
                    </a:cubicBezTo>
                    <a:lnTo>
                      <a:pt x="0" y="1218"/>
                    </a:lnTo>
                    <a:cubicBezTo>
                      <a:pt x="395" y="1156"/>
                      <a:pt x="777" y="1065"/>
                      <a:pt x="1180" y="961"/>
                    </a:cubicBezTo>
                    <a:cubicBezTo>
                      <a:pt x="2242" y="689"/>
                      <a:pt x="3342" y="323"/>
                      <a:pt x="4465" y="216"/>
                    </a:cubicBezTo>
                    <a:cubicBezTo>
                      <a:pt x="4636" y="199"/>
                      <a:pt x="4804" y="192"/>
                      <a:pt x="4970" y="192"/>
                    </a:cubicBezTo>
                    <a:cubicBezTo>
                      <a:pt x="6069" y="192"/>
                      <a:pt x="7045" y="532"/>
                      <a:pt x="8054" y="882"/>
                    </a:cubicBezTo>
                    <a:cubicBezTo>
                      <a:pt x="9277" y="1308"/>
                      <a:pt x="10288" y="1624"/>
                      <a:pt x="11553" y="1624"/>
                    </a:cubicBezTo>
                    <a:cubicBezTo>
                      <a:pt x="11763" y="1624"/>
                      <a:pt x="11981" y="1615"/>
                      <a:pt x="12207" y="1597"/>
                    </a:cubicBezTo>
                    <a:cubicBezTo>
                      <a:pt x="13124" y="1523"/>
                      <a:pt x="13930" y="1149"/>
                      <a:pt x="14727" y="821"/>
                    </a:cubicBezTo>
                    <a:lnTo>
                      <a:pt x="14727" y="248"/>
                    </a:lnTo>
                    <a:cubicBezTo>
                      <a:pt x="13771" y="415"/>
                      <a:pt x="12848" y="649"/>
                      <a:pt x="11863" y="749"/>
                    </a:cubicBezTo>
                    <a:cubicBezTo>
                      <a:pt x="11579" y="778"/>
                      <a:pt x="11294" y="791"/>
                      <a:pt x="11009" y="791"/>
                    </a:cubicBezTo>
                    <a:cubicBezTo>
                      <a:pt x="9449" y="791"/>
                      <a:pt x="7874" y="396"/>
                      <a:pt x="6376" y="121"/>
                    </a:cubicBezTo>
                    <a:cubicBezTo>
                      <a:pt x="5914" y="36"/>
                      <a:pt x="5443" y="0"/>
                      <a:pt x="4968" y="0"/>
                    </a:cubicBezTo>
                    <a:close/>
                    <a:moveTo>
                      <a:pt x="4934" y="667"/>
                    </a:moveTo>
                    <a:cubicBezTo>
                      <a:pt x="4805" y="667"/>
                      <a:pt x="4675" y="672"/>
                      <a:pt x="4546" y="682"/>
                    </a:cubicBezTo>
                    <a:cubicBezTo>
                      <a:pt x="4376" y="695"/>
                      <a:pt x="3885" y="738"/>
                      <a:pt x="3817" y="945"/>
                    </a:cubicBezTo>
                    <a:cubicBezTo>
                      <a:pt x="3736" y="1195"/>
                      <a:pt x="4311" y="1342"/>
                      <a:pt x="4465" y="1414"/>
                    </a:cubicBezTo>
                    <a:cubicBezTo>
                      <a:pt x="4756" y="1548"/>
                      <a:pt x="5033" y="1677"/>
                      <a:pt x="5350" y="1677"/>
                    </a:cubicBezTo>
                    <a:cubicBezTo>
                      <a:pt x="5390" y="1677"/>
                      <a:pt x="5430" y="1675"/>
                      <a:pt x="5471" y="1670"/>
                    </a:cubicBezTo>
                    <a:cubicBezTo>
                      <a:pt x="5852" y="1630"/>
                      <a:pt x="6223" y="1535"/>
                      <a:pt x="6587" y="1417"/>
                    </a:cubicBezTo>
                    <a:cubicBezTo>
                      <a:pt x="6720" y="1373"/>
                      <a:pt x="6932" y="1344"/>
                      <a:pt x="6873" y="1160"/>
                    </a:cubicBezTo>
                    <a:cubicBezTo>
                      <a:pt x="6825" y="1011"/>
                      <a:pt x="6597" y="919"/>
                      <a:pt x="6459" y="888"/>
                    </a:cubicBezTo>
                    <a:cubicBezTo>
                      <a:pt x="6263" y="844"/>
                      <a:pt x="6061" y="796"/>
                      <a:pt x="5862" y="757"/>
                    </a:cubicBezTo>
                    <a:cubicBezTo>
                      <a:pt x="5818" y="747"/>
                      <a:pt x="5771" y="740"/>
                      <a:pt x="5725" y="731"/>
                    </a:cubicBezTo>
                    <a:cubicBezTo>
                      <a:pt x="5463" y="688"/>
                      <a:pt x="5199" y="667"/>
                      <a:pt x="4934" y="667"/>
                    </a:cubicBezTo>
                    <a:close/>
                    <a:moveTo>
                      <a:pt x="1810" y="1670"/>
                    </a:moveTo>
                    <a:cubicBezTo>
                      <a:pt x="1547" y="1670"/>
                      <a:pt x="1281" y="1689"/>
                      <a:pt x="999" y="1713"/>
                    </a:cubicBezTo>
                    <a:cubicBezTo>
                      <a:pt x="763" y="1734"/>
                      <a:pt x="486" y="1780"/>
                      <a:pt x="216" y="1780"/>
                    </a:cubicBezTo>
                    <a:cubicBezTo>
                      <a:pt x="144" y="1780"/>
                      <a:pt x="72" y="1777"/>
                      <a:pt x="2" y="1769"/>
                    </a:cubicBezTo>
                    <a:lnTo>
                      <a:pt x="2" y="1984"/>
                    </a:lnTo>
                    <a:cubicBezTo>
                      <a:pt x="81" y="1972"/>
                      <a:pt x="161" y="1960"/>
                      <a:pt x="239" y="1956"/>
                    </a:cubicBezTo>
                    <a:cubicBezTo>
                      <a:pt x="293" y="1953"/>
                      <a:pt x="348" y="1951"/>
                      <a:pt x="404" y="1951"/>
                    </a:cubicBezTo>
                    <a:cubicBezTo>
                      <a:pt x="826" y="1951"/>
                      <a:pt x="1299" y="2042"/>
                      <a:pt x="1676" y="2158"/>
                    </a:cubicBezTo>
                    <a:cubicBezTo>
                      <a:pt x="2346" y="2364"/>
                      <a:pt x="2839" y="2849"/>
                      <a:pt x="3545" y="3005"/>
                    </a:cubicBezTo>
                    <a:cubicBezTo>
                      <a:pt x="4074" y="3124"/>
                      <a:pt x="4569" y="3194"/>
                      <a:pt x="5067" y="3194"/>
                    </a:cubicBezTo>
                    <a:cubicBezTo>
                      <a:pt x="5476" y="3194"/>
                      <a:pt x="5887" y="3147"/>
                      <a:pt x="6319" y="3042"/>
                    </a:cubicBezTo>
                    <a:cubicBezTo>
                      <a:pt x="7120" y="2847"/>
                      <a:pt x="7853" y="2513"/>
                      <a:pt x="8664" y="2342"/>
                    </a:cubicBezTo>
                    <a:cubicBezTo>
                      <a:pt x="9212" y="2227"/>
                      <a:pt x="9807" y="2056"/>
                      <a:pt x="10383" y="2056"/>
                    </a:cubicBezTo>
                    <a:cubicBezTo>
                      <a:pt x="10519" y="2056"/>
                      <a:pt x="10654" y="2066"/>
                      <a:pt x="10787" y="2088"/>
                    </a:cubicBezTo>
                    <a:cubicBezTo>
                      <a:pt x="11240" y="2162"/>
                      <a:pt x="11701" y="2298"/>
                      <a:pt x="12143" y="2436"/>
                    </a:cubicBezTo>
                    <a:cubicBezTo>
                      <a:pt x="12597" y="2577"/>
                      <a:pt x="13003" y="2639"/>
                      <a:pt x="13431" y="2639"/>
                    </a:cubicBezTo>
                    <a:cubicBezTo>
                      <a:pt x="13674" y="2639"/>
                      <a:pt x="13924" y="2619"/>
                      <a:pt x="14194" y="2583"/>
                    </a:cubicBezTo>
                    <a:cubicBezTo>
                      <a:pt x="14283" y="2572"/>
                      <a:pt x="14482" y="2542"/>
                      <a:pt x="14726" y="2495"/>
                    </a:cubicBezTo>
                    <a:lnTo>
                      <a:pt x="14726" y="2185"/>
                    </a:lnTo>
                    <a:cubicBezTo>
                      <a:pt x="14714" y="2189"/>
                      <a:pt x="14701" y="2190"/>
                      <a:pt x="14689" y="2192"/>
                    </a:cubicBezTo>
                    <a:cubicBezTo>
                      <a:pt x="14239" y="2274"/>
                      <a:pt x="13807" y="2314"/>
                      <a:pt x="13365" y="2314"/>
                    </a:cubicBezTo>
                    <a:cubicBezTo>
                      <a:pt x="13171" y="2314"/>
                      <a:pt x="12976" y="2306"/>
                      <a:pt x="12776" y="2291"/>
                    </a:cubicBezTo>
                    <a:cubicBezTo>
                      <a:pt x="11759" y="2207"/>
                      <a:pt x="10801" y="1758"/>
                      <a:pt x="9774" y="1758"/>
                    </a:cubicBezTo>
                    <a:cubicBezTo>
                      <a:pt x="9762" y="1758"/>
                      <a:pt x="9750" y="1758"/>
                      <a:pt x="9738" y="1758"/>
                    </a:cubicBezTo>
                    <a:cubicBezTo>
                      <a:pt x="8824" y="1767"/>
                      <a:pt x="8073" y="1959"/>
                      <a:pt x="7203" y="2207"/>
                    </a:cubicBezTo>
                    <a:cubicBezTo>
                      <a:pt x="6697" y="2351"/>
                      <a:pt x="6146" y="2427"/>
                      <a:pt x="5602" y="2427"/>
                    </a:cubicBezTo>
                    <a:cubicBezTo>
                      <a:pt x="5268" y="2427"/>
                      <a:pt x="4937" y="2399"/>
                      <a:pt x="4620" y="2339"/>
                    </a:cubicBezTo>
                    <a:cubicBezTo>
                      <a:pt x="3965" y="2213"/>
                      <a:pt x="3379" y="1913"/>
                      <a:pt x="2737" y="1768"/>
                    </a:cubicBezTo>
                    <a:cubicBezTo>
                      <a:pt x="2418" y="1695"/>
                      <a:pt x="2115" y="1670"/>
                      <a:pt x="1810" y="16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2412350" y="3005525"/>
                <a:ext cx="36815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8979" extrusionOk="0">
                    <a:moveTo>
                      <a:pt x="0" y="1"/>
                    </a:moveTo>
                    <a:lnTo>
                      <a:pt x="0" y="8979"/>
                    </a:lnTo>
                    <a:lnTo>
                      <a:pt x="14725" y="8979"/>
                    </a:lnTo>
                    <a:lnTo>
                      <a:pt x="147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2412350" y="3151475"/>
                <a:ext cx="368150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2449" extrusionOk="0">
                    <a:moveTo>
                      <a:pt x="0" y="0"/>
                    </a:moveTo>
                    <a:lnTo>
                      <a:pt x="0" y="2449"/>
                    </a:lnTo>
                    <a:lnTo>
                      <a:pt x="14725" y="2449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2430475" y="3171750"/>
                <a:ext cx="331825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13273" h="829" extrusionOk="0">
                    <a:moveTo>
                      <a:pt x="416" y="0"/>
                    </a:moveTo>
                    <a:cubicBezTo>
                      <a:pt x="186" y="0"/>
                      <a:pt x="1" y="184"/>
                      <a:pt x="1" y="414"/>
                    </a:cubicBezTo>
                    <a:cubicBezTo>
                      <a:pt x="1" y="642"/>
                      <a:pt x="186" y="829"/>
                      <a:pt x="416" y="829"/>
                    </a:cubicBezTo>
                    <a:cubicBezTo>
                      <a:pt x="642" y="829"/>
                      <a:pt x="830" y="643"/>
                      <a:pt x="830" y="414"/>
                    </a:cubicBezTo>
                    <a:cubicBezTo>
                      <a:pt x="830" y="184"/>
                      <a:pt x="645" y="0"/>
                      <a:pt x="416" y="0"/>
                    </a:cubicBezTo>
                    <a:close/>
                    <a:moveTo>
                      <a:pt x="2490" y="0"/>
                    </a:moveTo>
                    <a:cubicBezTo>
                      <a:pt x="2260" y="0"/>
                      <a:pt x="2075" y="184"/>
                      <a:pt x="2075" y="414"/>
                    </a:cubicBezTo>
                    <a:cubicBezTo>
                      <a:pt x="2075" y="642"/>
                      <a:pt x="2259" y="829"/>
                      <a:pt x="2490" y="829"/>
                    </a:cubicBezTo>
                    <a:cubicBezTo>
                      <a:pt x="2716" y="829"/>
                      <a:pt x="2903" y="643"/>
                      <a:pt x="2903" y="414"/>
                    </a:cubicBezTo>
                    <a:cubicBezTo>
                      <a:pt x="2903" y="184"/>
                      <a:pt x="2717" y="0"/>
                      <a:pt x="2490" y="0"/>
                    </a:cubicBezTo>
                    <a:close/>
                    <a:moveTo>
                      <a:pt x="4562" y="0"/>
                    </a:moveTo>
                    <a:cubicBezTo>
                      <a:pt x="4332" y="0"/>
                      <a:pt x="4148" y="184"/>
                      <a:pt x="4148" y="414"/>
                    </a:cubicBezTo>
                    <a:cubicBezTo>
                      <a:pt x="4148" y="642"/>
                      <a:pt x="4332" y="829"/>
                      <a:pt x="4562" y="829"/>
                    </a:cubicBezTo>
                    <a:cubicBezTo>
                      <a:pt x="4790" y="829"/>
                      <a:pt x="4977" y="643"/>
                      <a:pt x="4977" y="414"/>
                    </a:cubicBezTo>
                    <a:cubicBezTo>
                      <a:pt x="4977" y="184"/>
                      <a:pt x="4791" y="0"/>
                      <a:pt x="4562" y="0"/>
                    </a:cubicBezTo>
                    <a:close/>
                    <a:moveTo>
                      <a:pt x="6637" y="0"/>
                    </a:moveTo>
                    <a:cubicBezTo>
                      <a:pt x="6406" y="0"/>
                      <a:pt x="6222" y="184"/>
                      <a:pt x="6223" y="414"/>
                    </a:cubicBezTo>
                    <a:cubicBezTo>
                      <a:pt x="6223" y="642"/>
                      <a:pt x="6407" y="829"/>
                      <a:pt x="6637" y="829"/>
                    </a:cubicBezTo>
                    <a:cubicBezTo>
                      <a:pt x="6865" y="829"/>
                      <a:pt x="7052" y="643"/>
                      <a:pt x="7052" y="414"/>
                    </a:cubicBezTo>
                    <a:cubicBezTo>
                      <a:pt x="7052" y="184"/>
                      <a:pt x="6866" y="0"/>
                      <a:pt x="6637" y="0"/>
                    </a:cubicBezTo>
                    <a:close/>
                    <a:moveTo>
                      <a:pt x="8711" y="0"/>
                    </a:moveTo>
                    <a:cubicBezTo>
                      <a:pt x="8481" y="0"/>
                      <a:pt x="8297" y="184"/>
                      <a:pt x="8297" y="414"/>
                    </a:cubicBezTo>
                    <a:cubicBezTo>
                      <a:pt x="8297" y="642"/>
                      <a:pt x="8481" y="829"/>
                      <a:pt x="8711" y="829"/>
                    </a:cubicBezTo>
                    <a:cubicBezTo>
                      <a:pt x="8939" y="829"/>
                      <a:pt x="9126" y="643"/>
                      <a:pt x="9126" y="414"/>
                    </a:cubicBezTo>
                    <a:cubicBezTo>
                      <a:pt x="9126" y="184"/>
                      <a:pt x="8940" y="0"/>
                      <a:pt x="8711" y="0"/>
                    </a:cubicBezTo>
                    <a:close/>
                    <a:moveTo>
                      <a:pt x="10785" y="0"/>
                    </a:moveTo>
                    <a:cubicBezTo>
                      <a:pt x="10555" y="0"/>
                      <a:pt x="10370" y="184"/>
                      <a:pt x="10370" y="414"/>
                    </a:cubicBezTo>
                    <a:cubicBezTo>
                      <a:pt x="10370" y="642"/>
                      <a:pt x="10555" y="829"/>
                      <a:pt x="10785" y="829"/>
                    </a:cubicBezTo>
                    <a:cubicBezTo>
                      <a:pt x="11012" y="829"/>
                      <a:pt x="11199" y="643"/>
                      <a:pt x="11199" y="414"/>
                    </a:cubicBezTo>
                    <a:cubicBezTo>
                      <a:pt x="11199" y="184"/>
                      <a:pt x="11014" y="0"/>
                      <a:pt x="10785" y="0"/>
                    </a:cubicBezTo>
                    <a:close/>
                    <a:moveTo>
                      <a:pt x="12859" y="0"/>
                    </a:moveTo>
                    <a:cubicBezTo>
                      <a:pt x="12629" y="0"/>
                      <a:pt x="12444" y="184"/>
                      <a:pt x="12444" y="414"/>
                    </a:cubicBezTo>
                    <a:cubicBezTo>
                      <a:pt x="12444" y="642"/>
                      <a:pt x="12629" y="829"/>
                      <a:pt x="12859" y="829"/>
                    </a:cubicBezTo>
                    <a:cubicBezTo>
                      <a:pt x="13086" y="829"/>
                      <a:pt x="13273" y="643"/>
                      <a:pt x="13273" y="414"/>
                    </a:cubicBezTo>
                    <a:cubicBezTo>
                      <a:pt x="13273" y="184"/>
                      <a:pt x="13087" y="0"/>
                      <a:pt x="128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2412350" y="3055775"/>
                <a:ext cx="3681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3194" extrusionOk="0">
                    <a:moveTo>
                      <a:pt x="5065" y="0"/>
                    </a:moveTo>
                    <a:cubicBezTo>
                      <a:pt x="4567" y="0"/>
                      <a:pt x="4072" y="70"/>
                      <a:pt x="3544" y="188"/>
                    </a:cubicBezTo>
                    <a:cubicBezTo>
                      <a:pt x="2838" y="346"/>
                      <a:pt x="2345" y="831"/>
                      <a:pt x="1675" y="1036"/>
                    </a:cubicBezTo>
                    <a:cubicBezTo>
                      <a:pt x="1298" y="1151"/>
                      <a:pt x="824" y="1243"/>
                      <a:pt x="402" y="1243"/>
                    </a:cubicBezTo>
                    <a:cubicBezTo>
                      <a:pt x="346" y="1243"/>
                      <a:pt x="292" y="1241"/>
                      <a:pt x="238" y="1238"/>
                    </a:cubicBezTo>
                    <a:cubicBezTo>
                      <a:pt x="161" y="1234"/>
                      <a:pt x="81" y="1223"/>
                      <a:pt x="2" y="1209"/>
                    </a:cubicBezTo>
                    <a:lnTo>
                      <a:pt x="2" y="1425"/>
                    </a:lnTo>
                    <a:cubicBezTo>
                      <a:pt x="72" y="1417"/>
                      <a:pt x="143" y="1414"/>
                      <a:pt x="215" y="1414"/>
                    </a:cubicBezTo>
                    <a:cubicBezTo>
                      <a:pt x="485" y="1414"/>
                      <a:pt x="762" y="1460"/>
                      <a:pt x="998" y="1481"/>
                    </a:cubicBezTo>
                    <a:cubicBezTo>
                      <a:pt x="1280" y="1505"/>
                      <a:pt x="1545" y="1524"/>
                      <a:pt x="1807" y="1524"/>
                    </a:cubicBezTo>
                    <a:cubicBezTo>
                      <a:pt x="2113" y="1524"/>
                      <a:pt x="2416" y="1499"/>
                      <a:pt x="2736" y="1426"/>
                    </a:cubicBezTo>
                    <a:cubicBezTo>
                      <a:pt x="3380" y="1281"/>
                      <a:pt x="3964" y="979"/>
                      <a:pt x="4619" y="855"/>
                    </a:cubicBezTo>
                    <a:cubicBezTo>
                      <a:pt x="4936" y="794"/>
                      <a:pt x="5267" y="765"/>
                      <a:pt x="5601" y="765"/>
                    </a:cubicBezTo>
                    <a:cubicBezTo>
                      <a:pt x="6146" y="765"/>
                      <a:pt x="6697" y="843"/>
                      <a:pt x="7202" y="986"/>
                    </a:cubicBezTo>
                    <a:cubicBezTo>
                      <a:pt x="8073" y="1235"/>
                      <a:pt x="8824" y="1427"/>
                      <a:pt x="9737" y="1436"/>
                    </a:cubicBezTo>
                    <a:cubicBezTo>
                      <a:pt x="9746" y="1436"/>
                      <a:pt x="9756" y="1436"/>
                      <a:pt x="9766" y="1436"/>
                    </a:cubicBezTo>
                    <a:cubicBezTo>
                      <a:pt x="10795" y="1436"/>
                      <a:pt x="11756" y="987"/>
                      <a:pt x="12777" y="903"/>
                    </a:cubicBezTo>
                    <a:cubicBezTo>
                      <a:pt x="12979" y="887"/>
                      <a:pt x="13177" y="878"/>
                      <a:pt x="13374" y="878"/>
                    </a:cubicBezTo>
                    <a:cubicBezTo>
                      <a:pt x="13813" y="878"/>
                      <a:pt x="14243" y="919"/>
                      <a:pt x="14688" y="1001"/>
                    </a:cubicBezTo>
                    <a:cubicBezTo>
                      <a:pt x="14699" y="1004"/>
                      <a:pt x="14712" y="1005"/>
                      <a:pt x="14725" y="1009"/>
                    </a:cubicBezTo>
                    <a:lnTo>
                      <a:pt x="14725" y="699"/>
                    </a:lnTo>
                    <a:cubicBezTo>
                      <a:pt x="14481" y="654"/>
                      <a:pt x="14281" y="623"/>
                      <a:pt x="14194" y="611"/>
                    </a:cubicBezTo>
                    <a:cubicBezTo>
                      <a:pt x="13922" y="575"/>
                      <a:pt x="13671" y="555"/>
                      <a:pt x="13427" y="555"/>
                    </a:cubicBezTo>
                    <a:cubicBezTo>
                      <a:pt x="13000" y="555"/>
                      <a:pt x="12595" y="616"/>
                      <a:pt x="12142" y="758"/>
                    </a:cubicBezTo>
                    <a:cubicBezTo>
                      <a:pt x="11702" y="896"/>
                      <a:pt x="11240" y="1031"/>
                      <a:pt x="10787" y="1106"/>
                    </a:cubicBezTo>
                    <a:cubicBezTo>
                      <a:pt x="10654" y="1128"/>
                      <a:pt x="10519" y="1137"/>
                      <a:pt x="10384" y="1137"/>
                    </a:cubicBezTo>
                    <a:cubicBezTo>
                      <a:pt x="9806" y="1137"/>
                      <a:pt x="9211" y="967"/>
                      <a:pt x="8664" y="852"/>
                    </a:cubicBezTo>
                    <a:cubicBezTo>
                      <a:pt x="7853" y="681"/>
                      <a:pt x="7120" y="346"/>
                      <a:pt x="6318" y="152"/>
                    </a:cubicBezTo>
                    <a:cubicBezTo>
                      <a:pt x="5886" y="47"/>
                      <a:pt x="5475" y="0"/>
                      <a:pt x="5065" y="0"/>
                    </a:cubicBezTo>
                    <a:close/>
                    <a:moveTo>
                      <a:pt x="5347" y="1519"/>
                    </a:moveTo>
                    <a:cubicBezTo>
                      <a:pt x="5031" y="1519"/>
                      <a:pt x="4753" y="1648"/>
                      <a:pt x="4464" y="1782"/>
                    </a:cubicBezTo>
                    <a:cubicBezTo>
                      <a:pt x="4311" y="1853"/>
                      <a:pt x="3734" y="2002"/>
                      <a:pt x="3816" y="2250"/>
                    </a:cubicBezTo>
                    <a:cubicBezTo>
                      <a:pt x="3883" y="2457"/>
                      <a:pt x="4376" y="2500"/>
                      <a:pt x="4546" y="2513"/>
                    </a:cubicBezTo>
                    <a:cubicBezTo>
                      <a:pt x="4675" y="2523"/>
                      <a:pt x="4804" y="2528"/>
                      <a:pt x="4933" y="2528"/>
                    </a:cubicBezTo>
                    <a:cubicBezTo>
                      <a:pt x="5198" y="2528"/>
                      <a:pt x="5462" y="2507"/>
                      <a:pt x="5724" y="2464"/>
                    </a:cubicBezTo>
                    <a:cubicBezTo>
                      <a:pt x="5769" y="2456"/>
                      <a:pt x="5816" y="2448"/>
                      <a:pt x="5862" y="2438"/>
                    </a:cubicBezTo>
                    <a:cubicBezTo>
                      <a:pt x="6061" y="2399"/>
                      <a:pt x="6263" y="2351"/>
                      <a:pt x="6459" y="2307"/>
                    </a:cubicBezTo>
                    <a:cubicBezTo>
                      <a:pt x="6597" y="2276"/>
                      <a:pt x="6825" y="2184"/>
                      <a:pt x="6874" y="2035"/>
                    </a:cubicBezTo>
                    <a:cubicBezTo>
                      <a:pt x="6932" y="1852"/>
                      <a:pt x="6721" y="1822"/>
                      <a:pt x="6586" y="1778"/>
                    </a:cubicBezTo>
                    <a:cubicBezTo>
                      <a:pt x="6222" y="1660"/>
                      <a:pt x="5852" y="1565"/>
                      <a:pt x="5471" y="1526"/>
                    </a:cubicBezTo>
                    <a:cubicBezTo>
                      <a:pt x="5429" y="1521"/>
                      <a:pt x="5388" y="1519"/>
                      <a:pt x="5347" y="1519"/>
                    </a:cubicBezTo>
                    <a:close/>
                    <a:moveTo>
                      <a:pt x="11556" y="1570"/>
                    </a:moveTo>
                    <a:cubicBezTo>
                      <a:pt x="10290" y="1570"/>
                      <a:pt x="9278" y="1887"/>
                      <a:pt x="8054" y="2312"/>
                    </a:cubicBezTo>
                    <a:cubicBezTo>
                      <a:pt x="7043" y="2661"/>
                      <a:pt x="6068" y="3002"/>
                      <a:pt x="4968" y="3002"/>
                    </a:cubicBezTo>
                    <a:cubicBezTo>
                      <a:pt x="4803" y="3002"/>
                      <a:pt x="4635" y="2995"/>
                      <a:pt x="4464" y="2978"/>
                    </a:cubicBezTo>
                    <a:cubicBezTo>
                      <a:pt x="3340" y="2870"/>
                      <a:pt x="2242" y="2505"/>
                      <a:pt x="1179" y="2233"/>
                    </a:cubicBezTo>
                    <a:cubicBezTo>
                      <a:pt x="777" y="2128"/>
                      <a:pt x="394" y="2038"/>
                      <a:pt x="0" y="1976"/>
                    </a:cubicBezTo>
                    <a:lnTo>
                      <a:pt x="0" y="2666"/>
                    </a:lnTo>
                    <a:cubicBezTo>
                      <a:pt x="136" y="2647"/>
                      <a:pt x="278" y="2639"/>
                      <a:pt x="421" y="2639"/>
                    </a:cubicBezTo>
                    <a:cubicBezTo>
                      <a:pt x="875" y="2639"/>
                      <a:pt x="1350" y="2719"/>
                      <a:pt x="1735" y="2796"/>
                    </a:cubicBezTo>
                    <a:cubicBezTo>
                      <a:pt x="2763" y="3004"/>
                      <a:pt x="3872" y="3194"/>
                      <a:pt x="4969" y="3194"/>
                    </a:cubicBezTo>
                    <a:cubicBezTo>
                      <a:pt x="5443" y="3194"/>
                      <a:pt x="5914" y="3158"/>
                      <a:pt x="6376" y="3073"/>
                    </a:cubicBezTo>
                    <a:cubicBezTo>
                      <a:pt x="7874" y="2797"/>
                      <a:pt x="9451" y="2403"/>
                      <a:pt x="11011" y="2403"/>
                    </a:cubicBezTo>
                    <a:cubicBezTo>
                      <a:pt x="11296" y="2403"/>
                      <a:pt x="11580" y="2416"/>
                      <a:pt x="11863" y="2445"/>
                    </a:cubicBezTo>
                    <a:cubicBezTo>
                      <a:pt x="12846" y="2545"/>
                      <a:pt x="13769" y="2779"/>
                      <a:pt x="14726" y="2946"/>
                    </a:cubicBezTo>
                    <a:lnTo>
                      <a:pt x="14726" y="2373"/>
                    </a:lnTo>
                    <a:cubicBezTo>
                      <a:pt x="13930" y="2045"/>
                      <a:pt x="13122" y="1671"/>
                      <a:pt x="12206" y="1597"/>
                    </a:cubicBezTo>
                    <a:cubicBezTo>
                      <a:pt x="11981" y="1579"/>
                      <a:pt x="11765" y="1570"/>
                      <a:pt x="11556" y="15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7" name="Google Shape;567;p14"/>
              <p:cNvSpPr/>
              <p:nvPr/>
            </p:nvSpPr>
            <p:spPr>
              <a:xfrm>
                <a:off x="2523825" y="2496900"/>
                <a:ext cx="145175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5806" extrusionOk="0">
                    <a:moveTo>
                      <a:pt x="2903" y="0"/>
                    </a:moveTo>
                    <a:cubicBezTo>
                      <a:pt x="1300" y="0"/>
                      <a:pt x="1" y="1300"/>
                      <a:pt x="1" y="2903"/>
                    </a:cubicBezTo>
                    <a:cubicBezTo>
                      <a:pt x="1" y="4506"/>
                      <a:pt x="1300" y="5806"/>
                      <a:pt x="2903" y="5806"/>
                    </a:cubicBezTo>
                    <a:cubicBezTo>
                      <a:pt x="4507" y="5806"/>
                      <a:pt x="5806" y="4506"/>
                      <a:pt x="5806" y="2903"/>
                    </a:cubicBezTo>
                    <a:cubicBezTo>
                      <a:pt x="5806" y="1300"/>
                      <a:pt x="4507" y="0"/>
                      <a:pt x="29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8" name="Google Shape;568;p14"/>
              <p:cNvSpPr/>
              <p:nvPr/>
            </p:nvSpPr>
            <p:spPr>
              <a:xfrm>
                <a:off x="2484825" y="2270100"/>
                <a:ext cx="209825" cy="597000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23880" extrusionOk="0">
                    <a:moveTo>
                      <a:pt x="4398" y="8406"/>
                    </a:moveTo>
                    <a:cubicBezTo>
                      <a:pt x="5273" y="8406"/>
                      <a:pt x="6155" y="8719"/>
                      <a:pt x="6854" y="9336"/>
                    </a:cubicBezTo>
                    <a:cubicBezTo>
                      <a:pt x="7628" y="10019"/>
                      <a:pt x="8084" y="10980"/>
                      <a:pt x="8103" y="11976"/>
                    </a:cubicBezTo>
                    <a:cubicBezTo>
                      <a:pt x="8115" y="12676"/>
                      <a:pt x="7916" y="13364"/>
                      <a:pt x="7527" y="13968"/>
                    </a:cubicBezTo>
                    <a:cubicBezTo>
                      <a:pt x="7253" y="14391"/>
                      <a:pt x="6985" y="14728"/>
                      <a:pt x="6567" y="14995"/>
                    </a:cubicBezTo>
                    <a:cubicBezTo>
                      <a:pt x="5740" y="15523"/>
                      <a:pt x="5020" y="15709"/>
                      <a:pt x="4415" y="15709"/>
                    </a:cubicBezTo>
                    <a:cubicBezTo>
                      <a:pt x="3821" y="15709"/>
                      <a:pt x="3338" y="15529"/>
                      <a:pt x="2974" y="15316"/>
                    </a:cubicBezTo>
                    <a:cubicBezTo>
                      <a:pt x="1060" y="14193"/>
                      <a:pt x="456" y="12157"/>
                      <a:pt x="977" y="10839"/>
                    </a:cubicBezTo>
                    <a:cubicBezTo>
                      <a:pt x="1276" y="10080"/>
                      <a:pt x="1707" y="9527"/>
                      <a:pt x="2370" y="9049"/>
                    </a:cubicBezTo>
                    <a:cubicBezTo>
                      <a:pt x="2968" y="8617"/>
                      <a:pt x="3680" y="8406"/>
                      <a:pt x="4398" y="8406"/>
                    </a:cubicBezTo>
                    <a:close/>
                    <a:moveTo>
                      <a:pt x="3140" y="0"/>
                    </a:moveTo>
                    <a:lnTo>
                      <a:pt x="3140" y="278"/>
                    </a:lnTo>
                    <a:lnTo>
                      <a:pt x="4324" y="278"/>
                    </a:lnTo>
                    <a:lnTo>
                      <a:pt x="4324" y="8130"/>
                    </a:lnTo>
                    <a:cubicBezTo>
                      <a:pt x="3575" y="8144"/>
                      <a:pt x="2832" y="8374"/>
                      <a:pt x="2207" y="8825"/>
                    </a:cubicBezTo>
                    <a:cubicBezTo>
                      <a:pt x="1497" y="9337"/>
                      <a:pt x="1039" y="9927"/>
                      <a:pt x="718" y="10739"/>
                    </a:cubicBezTo>
                    <a:cubicBezTo>
                      <a:pt x="0" y="12557"/>
                      <a:pt x="1230" y="14616"/>
                      <a:pt x="2832" y="15558"/>
                    </a:cubicBezTo>
                    <a:cubicBezTo>
                      <a:pt x="3301" y="15834"/>
                      <a:pt x="3802" y="15975"/>
                      <a:pt x="4324" y="15990"/>
                    </a:cubicBezTo>
                    <a:lnTo>
                      <a:pt x="4324" y="23601"/>
                    </a:lnTo>
                    <a:lnTo>
                      <a:pt x="3140" y="23601"/>
                    </a:lnTo>
                    <a:lnTo>
                      <a:pt x="3140" y="23879"/>
                    </a:lnTo>
                    <a:lnTo>
                      <a:pt x="5762" y="23879"/>
                    </a:lnTo>
                    <a:lnTo>
                      <a:pt x="5762" y="23601"/>
                    </a:lnTo>
                    <a:lnTo>
                      <a:pt x="4602" y="23601"/>
                    </a:lnTo>
                    <a:lnTo>
                      <a:pt x="4602" y="15985"/>
                    </a:lnTo>
                    <a:cubicBezTo>
                      <a:pt x="5280" y="15944"/>
                      <a:pt x="5992" y="15695"/>
                      <a:pt x="6715" y="15232"/>
                    </a:cubicBezTo>
                    <a:cubicBezTo>
                      <a:pt x="7204" y="14921"/>
                      <a:pt x="7505" y="14513"/>
                      <a:pt x="7760" y="14119"/>
                    </a:cubicBezTo>
                    <a:cubicBezTo>
                      <a:pt x="8179" y="13470"/>
                      <a:pt x="8393" y="12727"/>
                      <a:pt x="8378" y="11973"/>
                    </a:cubicBezTo>
                    <a:cubicBezTo>
                      <a:pt x="8359" y="10899"/>
                      <a:pt x="7869" y="9863"/>
                      <a:pt x="7036" y="9129"/>
                    </a:cubicBezTo>
                    <a:cubicBezTo>
                      <a:pt x="6340" y="8515"/>
                      <a:pt x="5474" y="8182"/>
                      <a:pt x="4602" y="8136"/>
                    </a:cubicBezTo>
                    <a:lnTo>
                      <a:pt x="4602" y="278"/>
                    </a:lnTo>
                    <a:lnTo>
                      <a:pt x="5762" y="278"/>
                    </a:lnTo>
                    <a:lnTo>
                      <a:pt x="5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69" name="Google Shape;569;p14"/>
            <p:cNvGrpSpPr/>
            <p:nvPr/>
          </p:nvGrpSpPr>
          <p:grpSpPr>
            <a:xfrm>
              <a:off x="-1755951" y="3857544"/>
              <a:ext cx="2236596" cy="386456"/>
              <a:chOff x="5100638" y="3089000"/>
              <a:chExt cx="998525" cy="172525"/>
            </a:xfrm>
          </p:grpSpPr>
          <p:sp>
            <p:nvSpPr>
              <p:cNvPr id="570" name="Google Shape;570;p14"/>
              <p:cNvSpPr/>
              <p:nvPr/>
            </p:nvSpPr>
            <p:spPr>
              <a:xfrm>
                <a:off x="5551438" y="3089000"/>
                <a:ext cx="547725" cy="172500"/>
              </a:xfrm>
              <a:custGeom>
                <a:avLst/>
                <a:gdLst/>
                <a:ahLst/>
                <a:cxnLst/>
                <a:rect l="l" t="t" r="r" b="b"/>
                <a:pathLst>
                  <a:path w="21909" h="6900" extrusionOk="0">
                    <a:moveTo>
                      <a:pt x="1" y="1"/>
                    </a:moveTo>
                    <a:lnTo>
                      <a:pt x="1" y="6900"/>
                    </a:lnTo>
                    <a:lnTo>
                      <a:pt x="18462" y="6900"/>
                    </a:lnTo>
                    <a:cubicBezTo>
                      <a:pt x="20367" y="6900"/>
                      <a:pt x="21909" y="5354"/>
                      <a:pt x="21909" y="3450"/>
                    </a:cubicBezTo>
                    <a:cubicBezTo>
                      <a:pt x="21909" y="2497"/>
                      <a:pt x="21523" y="1635"/>
                      <a:pt x="20900" y="1011"/>
                    </a:cubicBezTo>
                    <a:cubicBezTo>
                      <a:pt x="20276" y="387"/>
                      <a:pt x="19414" y="1"/>
                      <a:pt x="18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1" name="Google Shape;571;p14"/>
              <p:cNvSpPr/>
              <p:nvPr/>
            </p:nvSpPr>
            <p:spPr>
              <a:xfrm>
                <a:off x="5100638" y="3089000"/>
                <a:ext cx="678875" cy="172525"/>
              </a:xfrm>
              <a:custGeom>
                <a:avLst/>
                <a:gdLst/>
                <a:ahLst/>
                <a:cxnLst/>
                <a:rect l="l" t="t" r="r" b="b"/>
                <a:pathLst>
                  <a:path w="27155" h="6901" extrusionOk="0">
                    <a:moveTo>
                      <a:pt x="335" y="1"/>
                    </a:moveTo>
                    <a:cubicBezTo>
                      <a:pt x="151" y="1"/>
                      <a:pt x="1" y="151"/>
                      <a:pt x="1" y="336"/>
                    </a:cubicBezTo>
                    <a:cubicBezTo>
                      <a:pt x="1" y="520"/>
                      <a:pt x="151" y="669"/>
                      <a:pt x="335" y="669"/>
                    </a:cubicBezTo>
                    <a:lnTo>
                      <a:pt x="23360" y="669"/>
                    </a:lnTo>
                    <a:cubicBezTo>
                      <a:pt x="24857" y="669"/>
                      <a:pt x="26069" y="1882"/>
                      <a:pt x="26069" y="3379"/>
                    </a:cubicBezTo>
                    <a:cubicBezTo>
                      <a:pt x="26069" y="4874"/>
                      <a:pt x="24857" y="6087"/>
                      <a:pt x="23360" y="6087"/>
                    </a:cubicBezTo>
                    <a:lnTo>
                      <a:pt x="335" y="6087"/>
                    </a:lnTo>
                    <a:cubicBezTo>
                      <a:pt x="151" y="6087"/>
                      <a:pt x="1" y="6236"/>
                      <a:pt x="1" y="6422"/>
                    </a:cubicBezTo>
                    <a:lnTo>
                      <a:pt x="1" y="6567"/>
                    </a:lnTo>
                    <a:cubicBezTo>
                      <a:pt x="1" y="6751"/>
                      <a:pt x="151" y="6901"/>
                      <a:pt x="335" y="6901"/>
                    </a:cubicBezTo>
                    <a:lnTo>
                      <a:pt x="23613" y="6901"/>
                    </a:lnTo>
                    <a:cubicBezTo>
                      <a:pt x="25510" y="6900"/>
                      <a:pt x="27110" y="5401"/>
                      <a:pt x="27140" y="3504"/>
                    </a:cubicBezTo>
                    <a:cubicBezTo>
                      <a:pt x="27154" y="2529"/>
                      <a:pt x="26766" y="1647"/>
                      <a:pt x="26132" y="1011"/>
                    </a:cubicBezTo>
                    <a:cubicBezTo>
                      <a:pt x="25507" y="387"/>
                      <a:pt x="24645" y="1"/>
                      <a:pt x="236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2" name="Google Shape;572;p14"/>
              <p:cNvSpPr/>
              <p:nvPr/>
            </p:nvSpPr>
            <p:spPr>
              <a:xfrm>
                <a:off x="5125613" y="3105725"/>
                <a:ext cx="626750" cy="135450"/>
              </a:xfrm>
              <a:custGeom>
                <a:avLst/>
                <a:gdLst/>
                <a:ahLst/>
                <a:cxnLst/>
                <a:rect l="l" t="t" r="r" b="b"/>
                <a:pathLst>
                  <a:path w="25070" h="5418" extrusionOk="0">
                    <a:moveTo>
                      <a:pt x="1" y="0"/>
                    </a:moveTo>
                    <a:lnTo>
                      <a:pt x="1" y="5418"/>
                    </a:lnTo>
                    <a:lnTo>
                      <a:pt x="22361" y="5418"/>
                    </a:lnTo>
                    <a:cubicBezTo>
                      <a:pt x="23858" y="5418"/>
                      <a:pt x="25070" y="4205"/>
                      <a:pt x="25070" y="2710"/>
                    </a:cubicBezTo>
                    <a:cubicBezTo>
                      <a:pt x="25070" y="1213"/>
                      <a:pt x="23858" y="0"/>
                      <a:pt x="223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3" name="Google Shape;573;p14"/>
              <p:cNvSpPr/>
              <p:nvPr/>
            </p:nvSpPr>
            <p:spPr>
              <a:xfrm>
                <a:off x="5821638" y="3137600"/>
                <a:ext cx="220925" cy="71700"/>
              </a:xfrm>
              <a:custGeom>
                <a:avLst/>
                <a:gdLst/>
                <a:ahLst/>
                <a:cxnLst/>
                <a:rect l="l" t="t" r="r" b="b"/>
                <a:pathLst>
                  <a:path w="8837" h="2868" extrusionOk="0">
                    <a:moveTo>
                      <a:pt x="122" y="0"/>
                    </a:moveTo>
                    <a:cubicBezTo>
                      <a:pt x="122" y="68"/>
                      <a:pt x="67" y="122"/>
                      <a:pt x="1" y="122"/>
                    </a:cubicBezTo>
                    <a:lnTo>
                      <a:pt x="1" y="2746"/>
                    </a:lnTo>
                    <a:cubicBezTo>
                      <a:pt x="67" y="2746"/>
                      <a:pt x="122" y="2800"/>
                      <a:pt x="122" y="2868"/>
                    </a:cubicBezTo>
                    <a:lnTo>
                      <a:pt x="8715" y="2868"/>
                    </a:lnTo>
                    <a:cubicBezTo>
                      <a:pt x="8715" y="2800"/>
                      <a:pt x="8769" y="2746"/>
                      <a:pt x="8837" y="2746"/>
                    </a:cubicBezTo>
                    <a:lnTo>
                      <a:pt x="8837" y="122"/>
                    </a:lnTo>
                    <a:cubicBezTo>
                      <a:pt x="8769" y="122"/>
                      <a:pt x="8715" y="68"/>
                      <a:pt x="87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4" name="Google Shape;574;p14"/>
              <p:cNvSpPr/>
              <p:nvPr/>
            </p:nvSpPr>
            <p:spPr>
              <a:xfrm>
                <a:off x="5862938" y="3164225"/>
                <a:ext cx="14075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738" extrusionOk="0">
                    <a:moveTo>
                      <a:pt x="2296" y="1"/>
                    </a:moveTo>
                    <a:cubicBezTo>
                      <a:pt x="2264" y="1"/>
                      <a:pt x="2231" y="6"/>
                      <a:pt x="2197" y="17"/>
                    </a:cubicBezTo>
                    <a:cubicBezTo>
                      <a:pt x="2064" y="60"/>
                      <a:pt x="2009" y="196"/>
                      <a:pt x="1988" y="327"/>
                    </a:cubicBezTo>
                    <a:cubicBezTo>
                      <a:pt x="1956" y="524"/>
                      <a:pt x="2113" y="737"/>
                      <a:pt x="2317" y="737"/>
                    </a:cubicBezTo>
                    <a:cubicBezTo>
                      <a:pt x="2332" y="737"/>
                      <a:pt x="2347" y="736"/>
                      <a:pt x="2362" y="733"/>
                    </a:cubicBezTo>
                    <a:cubicBezTo>
                      <a:pt x="2550" y="704"/>
                      <a:pt x="2719" y="471"/>
                      <a:pt x="2650" y="282"/>
                    </a:cubicBezTo>
                    <a:cubicBezTo>
                      <a:pt x="2629" y="227"/>
                      <a:pt x="2600" y="177"/>
                      <a:pt x="2561" y="131"/>
                    </a:cubicBezTo>
                    <a:cubicBezTo>
                      <a:pt x="2492" y="53"/>
                      <a:pt x="2399" y="1"/>
                      <a:pt x="2296" y="1"/>
                    </a:cubicBezTo>
                    <a:close/>
                    <a:moveTo>
                      <a:pt x="340" y="2"/>
                    </a:moveTo>
                    <a:cubicBezTo>
                      <a:pt x="308" y="2"/>
                      <a:pt x="275" y="7"/>
                      <a:pt x="242" y="18"/>
                    </a:cubicBezTo>
                    <a:cubicBezTo>
                      <a:pt x="108" y="62"/>
                      <a:pt x="52" y="196"/>
                      <a:pt x="31" y="328"/>
                    </a:cubicBezTo>
                    <a:cubicBezTo>
                      <a:pt x="0" y="527"/>
                      <a:pt x="158" y="738"/>
                      <a:pt x="362" y="738"/>
                    </a:cubicBezTo>
                    <a:cubicBezTo>
                      <a:pt x="376" y="738"/>
                      <a:pt x="391" y="736"/>
                      <a:pt x="406" y="734"/>
                    </a:cubicBezTo>
                    <a:cubicBezTo>
                      <a:pt x="596" y="704"/>
                      <a:pt x="763" y="472"/>
                      <a:pt x="693" y="284"/>
                    </a:cubicBezTo>
                    <a:cubicBezTo>
                      <a:pt x="675" y="227"/>
                      <a:pt x="644" y="177"/>
                      <a:pt x="606" y="132"/>
                    </a:cubicBezTo>
                    <a:cubicBezTo>
                      <a:pt x="537" y="54"/>
                      <a:pt x="443" y="2"/>
                      <a:pt x="340" y="2"/>
                    </a:cubicBezTo>
                    <a:close/>
                    <a:moveTo>
                      <a:pt x="1319" y="2"/>
                    </a:moveTo>
                    <a:cubicBezTo>
                      <a:pt x="1286" y="2"/>
                      <a:pt x="1253" y="7"/>
                      <a:pt x="1220" y="18"/>
                    </a:cubicBezTo>
                    <a:cubicBezTo>
                      <a:pt x="1086" y="62"/>
                      <a:pt x="1030" y="196"/>
                      <a:pt x="1010" y="328"/>
                    </a:cubicBezTo>
                    <a:cubicBezTo>
                      <a:pt x="979" y="527"/>
                      <a:pt x="1137" y="738"/>
                      <a:pt x="1340" y="738"/>
                    </a:cubicBezTo>
                    <a:cubicBezTo>
                      <a:pt x="1355" y="738"/>
                      <a:pt x="1370" y="736"/>
                      <a:pt x="1384" y="734"/>
                    </a:cubicBezTo>
                    <a:cubicBezTo>
                      <a:pt x="1575" y="704"/>
                      <a:pt x="1742" y="472"/>
                      <a:pt x="1672" y="284"/>
                    </a:cubicBezTo>
                    <a:cubicBezTo>
                      <a:pt x="1652" y="227"/>
                      <a:pt x="1622" y="177"/>
                      <a:pt x="1584" y="132"/>
                    </a:cubicBezTo>
                    <a:cubicBezTo>
                      <a:pt x="1516" y="54"/>
                      <a:pt x="1422" y="2"/>
                      <a:pt x="1319" y="2"/>
                    </a:cubicBezTo>
                    <a:close/>
                    <a:moveTo>
                      <a:pt x="3251" y="2"/>
                    </a:moveTo>
                    <a:cubicBezTo>
                      <a:pt x="3219" y="2"/>
                      <a:pt x="3186" y="7"/>
                      <a:pt x="3152" y="18"/>
                    </a:cubicBezTo>
                    <a:cubicBezTo>
                      <a:pt x="3019" y="62"/>
                      <a:pt x="2962" y="196"/>
                      <a:pt x="2942" y="328"/>
                    </a:cubicBezTo>
                    <a:cubicBezTo>
                      <a:pt x="2911" y="527"/>
                      <a:pt x="3068" y="738"/>
                      <a:pt x="3272" y="738"/>
                    </a:cubicBezTo>
                    <a:cubicBezTo>
                      <a:pt x="3287" y="738"/>
                      <a:pt x="3301" y="736"/>
                      <a:pt x="3316" y="734"/>
                    </a:cubicBezTo>
                    <a:cubicBezTo>
                      <a:pt x="3506" y="704"/>
                      <a:pt x="3673" y="472"/>
                      <a:pt x="3604" y="284"/>
                    </a:cubicBezTo>
                    <a:cubicBezTo>
                      <a:pt x="3586" y="227"/>
                      <a:pt x="3555" y="177"/>
                      <a:pt x="3516" y="132"/>
                    </a:cubicBezTo>
                    <a:cubicBezTo>
                      <a:pt x="3448" y="54"/>
                      <a:pt x="3354" y="2"/>
                      <a:pt x="3251" y="2"/>
                    </a:cubicBezTo>
                    <a:close/>
                    <a:moveTo>
                      <a:pt x="4229" y="2"/>
                    </a:moveTo>
                    <a:cubicBezTo>
                      <a:pt x="4197" y="2"/>
                      <a:pt x="4164" y="7"/>
                      <a:pt x="4131" y="18"/>
                    </a:cubicBezTo>
                    <a:cubicBezTo>
                      <a:pt x="3997" y="62"/>
                      <a:pt x="3941" y="196"/>
                      <a:pt x="3920" y="328"/>
                    </a:cubicBezTo>
                    <a:cubicBezTo>
                      <a:pt x="3889" y="527"/>
                      <a:pt x="4048" y="738"/>
                      <a:pt x="4251" y="738"/>
                    </a:cubicBezTo>
                    <a:cubicBezTo>
                      <a:pt x="4265" y="738"/>
                      <a:pt x="4280" y="736"/>
                      <a:pt x="4295" y="734"/>
                    </a:cubicBezTo>
                    <a:cubicBezTo>
                      <a:pt x="4485" y="704"/>
                      <a:pt x="4652" y="472"/>
                      <a:pt x="4582" y="284"/>
                    </a:cubicBezTo>
                    <a:cubicBezTo>
                      <a:pt x="4563" y="227"/>
                      <a:pt x="4532" y="177"/>
                      <a:pt x="4495" y="132"/>
                    </a:cubicBezTo>
                    <a:cubicBezTo>
                      <a:pt x="4426" y="54"/>
                      <a:pt x="4332" y="2"/>
                      <a:pt x="4229" y="2"/>
                    </a:cubicBezTo>
                    <a:close/>
                    <a:moveTo>
                      <a:pt x="5207" y="2"/>
                    </a:moveTo>
                    <a:cubicBezTo>
                      <a:pt x="5175" y="2"/>
                      <a:pt x="5142" y="7"/>
                      <a:pt x="5109" y="18"/>
                    </a:cubicBezTo>
                    <a:cubicBezTo>
                      <a:pt x="4975" y="62"/>
                      <a:pt x="4918" y="196"/>
                      <a:pt x="4898" y="328"/>
                    </a:cubicBezTo>
                    <a:cubicBezTo>
                      <a:pt x="4867" y="527"/>
                      <a:pt x="5024" y="738"/>
                      <a:pt x="5228" y="738"/>
                    </a:cubicBezTo>
                    <a:cubicBezTo>
                      <a:pt x="5243" y="738"/>
                      <a:pt x="5257" y="736"/>
                      <a:pt x="5272" y="734"/>
                    </a:cubicBezTo>
                    <a:cubicBezTo>
                      <a:pt x="5463" y="704"/>
                      <a:pt x="5630" y="472"/>
                      <a:pt x="5560" y="284"/>
                    </a:cubicBezTo>
                    <a:cubicBezTo>
                      <a:pt x="5540" y="227"/>
                      <a:pt x="5511" y="177"/>
                      <a:pt x="5472" y="132"/>
                    </a:cubicBezTo>
                    <a:cubicBezTo>
                      <a:pt x="5404" y="54"/>
                      <a:pt x="5310" y="2"/>
                      <a:pt x="5207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5" name="Google Shape;575;p14"/>
              <p:cNvSpPr/>
              <p:nvPr/>
            </p:nvSpPr>
            <p:spPr>
              <a:xfrm>
                <a:off x="5125613" y="3125800"/>
                <a:ext cx="567375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22695" h="3889" extrusionOk="0">
                    <a:moveTo>
                      <a:pt x="1" y="1"/>
                    </a:moveTo>
                    <a:lnTo>
                      <a:pt x="1" y="631"/>
                    </a:lnTo>
                    <a:lnTo>
                      <a:pt x="22666" y="631"/>
                    </a:lnTo>
                    <a:cubicBezTo>
                      <a:pt x="22681" y="631"/>
                      <a:pt x="22693" y="619"/>
                      <a:pt x="22694" y="604"/>
                    </a:cubicBezTo>
                    <a:lnTo>
                      <a:pt x="22694" y="27"/>
                    </a:lnTo>
                    <a:cubicBezTo>
                      <a:pt x="22694" y="12"/>
                      <a:pt x="22682" y="1"/>
                      <a:pt x="22667" y="1"/>
                    </a:cubicBezTo>
                    <a:close/>
                    <a:moveTo>
                      <a:pt x="1" y="1631"/>
                    </a:moveTo>
                    <a:lnTo>
                      <a:pt x="1" y="2261"/>
                    </a:lnTo>
                    <a:lnTo>
                      <a:pt x="22667" y="2261"/>
                    </a:lnTo>
                    <a:cubicBezTo>
                      <a:pt x="22681" y="2261"/>
                      <a:pt x="22693" y="2249"/>
                      <a:pt x="22693" y="2234"/>
                    </a:cubicBezTo>
                    <a:lnTo>
                      <a:pt x="22693" y="1657"/>
                    </a:lnTo>
                    <a:cubicBezTo>
                      <a:pt x="22693" y="1642"/>
                      <a:pt x="22681" y="1631"/>
                      <a:pt x="22666" y="1631"/>
                    </a:cubicBezTo>
                    <a:close/>
                    <a:moveTo>
                      <a:pt x="1" y="3260"/>
                    </a:moveTo>
                    <a:lnTo>
                      <a:pt x="1" y="3889"/>
                    </a:lnTo>
                    <a:lnTo>
                      <a:pt x="22667" y="3889"/>
                    </a:lnTo>
                    <a:cubicBezTo>
                      <a:pt x="22681" y="3889"/>
                      <a:pt x="22693" y="3877"/>
                      <a:pt x="22693" y="3862"/>
                    </a:cubicBezTo>
                    <a:lnTo>
                      <a:pt x="22693" y="3286"/>
                    </a:lnTo>
                    <a:cubicBezTo>
                      <a:pt x="22693" y="3271"/>
                      <a:pt x="22681" y="3260"/>
                      <a:pt x="22666" y="3260"/>
                    </a:cubicBezTo>
                    <a:close/>
                  </a:path>
                </a:pathLst>
              </a:custGeom>
              <a:solidFill>
                <a:srgbClr val="F9B050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76" name="Google Shape;576;p14"/>
            <p:cNvGrpSpPr/>
            <p:nvPr/>
          </p:nvGrpSpPr>
          <p:grpSpPr>
            <a:xfrm rot="10800000">
              <a:off x="-1755938" y="3551407"/>
              <a:ext cx="2078795" cy="306152"/>
              <a:chOff x="5178325" y="1049075"/>
              <a:chExt cx="928075" cy="136675"/>
            </a:xfrm>
          </p:grpSpPr>
          <p:sp>
            <p:nvSpPr>
              <p:cNvPr id="577" name="Google Shape;577;p14"/>
              <p:cNvSpPr/>
              <p:nvPr/>
            </p:nvSpPr>
            <p:spPr>
              <a:xfrm>
                <a:off x="5178325" y="1049075"/>
                <a:ext cx="92807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7123" h="5467" extrusionOk="0">
                    <a:moveTo>
                      <a:pt x="0" y="1"/>
                    </a:moveTo>
                    <a:lnTo>
                      <a:pt x="0" y="5466"/>
                    </a:lnTo>
                    <a:lnTo>
                      <a:pt x="37122" y="5466"/>
                    </a:lnTo>
                    <a:lnTo>
                      <a:pt x="37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5342300" y="1076050"/>
                <a:ext cx="76350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307" extrusionOk="0">
                    <a:moveTo>
                      <a:pt x="298" y="1"/>
                    </a:moveTo>
                    <a:cubicBezTo>
                      <a:pt x="134" y="1"/>
                      <a:pt x="0" y="135"/>
                      <a:pt x="0" y="299"/>
                    </a:cubicBezTo>
                    <a:cubicBezTo>
                      <a:pt x="0" y="464"/>
                      <a:pt x="134" y="598"/>
                      <a:pt x="298" y="598"/>
                    </a:cubicBezTo>
                    <a:lnTo>
                      <a:pt x="2756" y="598"/>
                    </a:lnTo>
                    <a:cubicBezTo>
                      <a:pt x="2920" y="598"/>
                      <a:pt x="3054" y="464"/>
                      <a:pt x="3054" y="299"/>
                    </a:cubicBezTo>
                    <a:cubicBezTo>
                      <a:pt x="3054" y="135"/>
                      <a:pt x="2920" y="1"/>
                      <a:pt x="2756" y="1"/>
                    </a:cubicBezTo>
                    <a:close/>
                    <a:moveTo>
                      <a:pt x="298" y="1357"/>
                    </a:moveTo>
                    <a:cubicBezTo>
                      <a:pt x="134" y="1357"/>
                      <a:pt x="0" y="1491"/>
                      <a:pt x="0" y="1654"/>
                    </a:cubicBezTo>
                    <a:cubicBezTo>
                      <a:pt x="0" y="1819"/>
                      <a:pt x="134" y="1953"/>
                      <a:pt x="298" y="1953"/>
                    </a:cubicBezTo>
                    <a:lnTo>
                      <a:pt x="2756" y="1953"/>
                    </a:lnTo>
                    <a:cubicBezTo>
                      <a:pt x="2920" y="1952"/>
                      <a:pt x="3054" y="1819"/>
                      <a:pt x="3054" y="1654"/>
                    </a:cubicBezTo>
                    <a:cubicBezTo>
                      <a:pt x="3054" y="1491"/>
                      <a:pt x="2920" y="1357"/>
                      <a:pt x="2756" y="1357"/>
                    </a:cubicBezTo>
                    <a:close/>
                    <a:moveTo>
                      <a:pt x="298" y="2711"/>
                    </a:moveTo>
                    <a:cubicBezTo>
                      <a:pt x="134" y="2711"/>
                      <a:pt x="0" y="2845"/>
                      <a:pt x="0" y="3010"/>
                    </a:cubicBezTo>
                    <a:cubicBezTo>
                      <a:pt x="0" y="3173"/>
                      <a:pt x="134" y="3307"/>
                      <a:pt x="298" y="3307"/>
                    </a:cubicBezTo>
                    <a:lnTo>
                      <a:pt x="2756" y="3307"/>
                    </a:lnTo>
                    <a:cubicBezTo>
                      <a:pt x="2920" y="3307"/>
                      <a:pt x="3054" y="3173"/>
                      <a:pt x="3054" y="3010"/>
                    </a:cubicBezTo>
                    <a:cubicBezTo>
                      <a:pt x="3054" y="2845"/>
                      <a:pt x="2920" y="2711"/>
                      <a:pt x="2756" y="27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9" name="Google Shape;579;p14"/>
              <p:cNvSpPr/>
              <p:nvPr/>
            </p:nvSpPr>
            <p:spPr>
              <a:xfrm>
                <a:off x="5478375" y="1071800"/>
                <a:ext cx="489975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19599" h="3649" extrusionOk="0">
                    <a:moveTo>
                      <a:pt x="86" y="1"/>
                    </a:moveTo>
                    <a:cubicBezTo>
                      <a:pt x="39" y="1"/>
                      <a:pt x="0" y="38"/>
                      <a:pt x="0" y="86"/>
                    </a:cubicBezTo>
                    <a:lnTo>
                      <a:pt x="0" y="3563"/>
                    </a:lnTo>
                    <a:cubicBezTo>
                      <a:pt x="0" y="3610"/>
                      <a:pt x="38" y="3648"/>
                      <a:pt x="86" y="3648"/>
                    </a:cubicBezTo>
                    <a:lnTo>
                      <a:pt x="19513" y="3648"/>
                    </a:lnTo>
                    <a:cubicBezTo>
                      <a:pt x="19560" y="3648"/>
                      <a:pt x="19599" y="3611"/>
                      <a:pt x="19599" y="3563"/>
                    </a:cubicBezTo>
                    <a:lnTo>
                      <a:pt x="19599" y="86"/>
                    </a:lnTo>
                    <a:cubicBezTo>
                      <a:pt x="19598" y="38"/>
                      <a:pt x="19560" y="1"/>
                      <a:pt x="195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0" name="Google Shape;580;p14"/>
              <p:cNvSpPr/>
              <p:nvPr/>
            </p:nvSpPr>
            <p:spPr>
              <a:xfrm>
                <a:off x="5196125" y="1061025"/>
                <a:ext cx="9470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512" extrusionOk="0">
                    <a:moveTo>
                      <a:pt x="1788" y="671"/>
                    </a:moveTo>
                    <a:cubicBezTo>
                      <a:pt x="1793" y="671"/>
                      <a:pt x="1798" y="671"/>
                      <a:pt x="1803" y="671"/>
                    </a:cubicBezTo>
                    <a:cubicBezTo>
                      <a:pt x="1893" y="682"/>
                      <a:pt x="1972" y="737"/>
                      <a:pt x="2016" y="820"/>
                    </a:cubicBezTo>
                    <a:cubicBezTo>
                      <a:pt x="2060" y="902"/>
                      <a:pt x="2060" y="1001"/>
                      <a:pt x="2015" y="1084"/>
                    </a:cubicBezTo>
                    <a:cubicBezTo>
                      <a:pt x="1985" y="1141"/>
                      <a:pt x="1946" y="1175"/>
                      <a:pt x="1899" y="1188"/>
                    </a:cubicBezTo>
                    <a:cubicBezTo>
                      <a:pt x="1886" y="1192"/>
                      <a:pt x="1872" y="1193"/>
                      <a:pt x="1857" y="1193"/>
                    </a:cubicBezTo>
                    <a:cubicBezTo>
                      <a:pt x="1809" y="1193"/>
                      <a:pt x="1754" y="1175"/>
                      <a:pt x="1699" y="1141"/>
                    </a:cubicBezTo>
                    <a:cubicBezTo>
                      <a:pt x="1624" y="1094"/>
                      <a:pt x="1582" y="1006"/>
                      <a:pt x="1585" y="905"/>
                    </a:cubicBezTo>
                    <a:cubicBezTo>
                      <a:pt x="1589" y="809"/>
                      <a:pt x="1635" y="725"/>
                      <a:pt x="1700" y="691"/>
                    </a:cubicBezTo>
                    <a:cubicBezTo>
                      <a:pt x="1727" y="677"/>
                      <a:pt x="1756" y="671"/>
                      <a:pt x="1788" y="671"/>
                    </a:cubicBezTo>
                    <a:close/>
                    <a:moveTo>
                      <a:pt x="1780" y="533"/>
                    </a:moveTo>
                    <a:cubicBezTo>
                      <a:pt x="1728" y="533"/>
                      <a:pt x="1680" y="545"/>
                      <a:pt x="1636" y="569"/>
                    </a:cubicBezTo>
                    <a:cubicBezTo>
                      <a:pt x="1525" y="628"/>
                      <a:pt x="1453" y="755"/>
                      <a:pt x="1448" y="900"/>
                    </a:cubicBezTo>
                    <a:cubicBezTo>
                      <a:pt x="1441" y="1051"/>
                      <a:pt x="1509" y="1186"/>
                      <a:pt x="1626" y="1260"/>
                    </a:cubicBezTo>
                    <a:cubicBezTo>
                      <a:pt x="1702" y="1308"/>
                      <a:pt x="1783" y="1334"/>
                      <a:pt x="1858" y="1334"/>
                    </a:cubicBezTo>
                    <a:cubicBezTo>
                      <a:pt x="1884" y="1334"/>
                      <a:pt x="1911" y="1330"/>
                      <a:pt x="1937" y="1324"/>
                    </a:cubicBezTo>
                    <a:cubicBezTo>
                      <a:pt x="2021" y="1301"/>
                      <a:pt x="2091" y="1242"/>
                      <a:pt x="2139" y="1152"/>
                    </a:cubicBezTo>
                    <a:cubicBezTo>
                      <a:pt x="2205" y="1025"/>
                      <a:pt x="2205" y="881"/>
                      <a:pt x="2140" y="757"/>
                    </a:cubicBezTo>
                    <a:cubicBezTo>
                      <a:pt x="2076" y="634"/>
                      <a:pt x="1957" y="552"/>
                      <a:pt x="1822" y="536"/>
                    </a:cubicBezTo>
                    <a:cubicBezTo>
                      <a:pt x="1808" y="534"/>
                      <a:pt x="1794" y="533"/>
                      <a:pt x="1780" y="533"/>
                    </a:cubicBezTo>
                    <a:close/>
                    <a:moveTo>
                      <a:pt x="1758" y="1697"/>
                    </a:moveTo>
                    <a:cubicBezTo>
                      <a:pt x="1837" y="1697"/>
                      <a:pt x="1917" y="1712"/>
                      <a:pt x="1991" y="1737"/>
                    </a:cubicBezTo>
                    <a:cubicBezTo>
                      <a:pt x="2127" y="1783"/>
                      <a:pt x="2240" y="1889"/>
                      <a:pt x="2310" y="2035"/>
                    </a:cubicBezTo>
                    <a:cubicBezTo>
                      <a:pt x="2390" y="2206"/>
                      <a:pt x="2401" y="2410"/>
                      <a:pt x="2337" y="2581"/>
                    </a:cubicBezTo>
                    <a:cubicBezTo>
                      <a:pt x="2278" y="2737"/>
                      <a:pt x="2141" y="2825"/>
                      <a:pt x="1931" y="2842"/>
                    </a:cubicBezTo>
                    <a:cubicBezTo>
                      <a:pt x="1913" y="2843"/>
                      <a:pt x="1896" y="2844"/>
                      <a:pt x="1878" y="2844"/>
                    </a:cubicBezTo>
                    <a:cubicBezTo>
                      <a:pt x="1654" y="2844"/>
                      <a:pt x="1465" y="2735"/>
                      <a:pt x="1326" y="2525"/>
                    </a:cubicBezTo>
                    <a:cubicBezTo>
                      <a:pt x="1291" y="2468"/>
                      <a:pt x="1255" y="2411"/>
                      <a:pt x="1256" y="2258"/>
                    </a:cubicBezTo>
                    <a:cubicBezTo>
                      <a:pt x="1256" y="2146"/>
                      <a:pt x="1264" y="2066"/>
                      <a:pt x="1303" y="1983"/>
                    </a:cubicBezTo>
                    <a:cubicBezTo>
                      <a:pt x="1401" y="1773"/>
                      <a:pt x="1578" y="1697"/>
                      <a:pt x="1758" y="1697"/>
                    </a:cubicBezTo>
                    <a:close/>
                    <a:moveTo>
                      <a:pt x="1756" y="1558"/>
                    </a:moveTo>
                    <a:cubicBezTo>
                      <a:pt x="1499" y="1558"/>
                      <a:pt x="1285" y="1688"/>
                      <a:pt x="1174" y="1924"/>
                    </a:cubicBezTo>
                    <a:cubicBezTo>
                      <a:pt x="1121" y="2042"/>
                      <a:pt x="1116" y="2153"/>
                      <a:pt x="1116" y="2258"/>
                    </a:cubicBezTo>
                    <a:cubicBezTo>
                      <a:pt x="1116" y="2436"/>
                      <a:pt x="1157" y="2518"/>
                      <a:pt x="1208" y="2598"/>
                    </a:cubicBezTo>
                    <a:lnTo>
                      <a:pt x="1209" y="2600"/>
                    </a:lnTo>
                    <a:cubicBezTo>
                      <a:pt x="1373" y="2848"/>
                      <a:pt x="1606" y="2982"/>
                      <a:pt x="1876" y="2982"/>
                    </a:cubicBezTo>
                    <a:cubicBezTo>
                      <a:pt x="1897" y="2982"/>
                      <a:pt x="1920" y="2982"/>
                      <a:pt x="1943" y="2980"/>
                    </a:cubicBezTo>
                    <a:cubicBezTo>
                      <a:pt x="2206" y="2958"/>
                      <a:pt x="2388" y="2836"/>
                      <a:pt x="2466" y="2629"/>
                    </a:cubicBezTo>
                    <a:cubicBezTo>
                      <a:pt x="2543" y="2420"/>
                      <a:pt x="2532" y="2183"/>
                      <a:pt x="2434" y="1975"/>
                    </a:cubicBezTo>
                    <a:cubicBezTo>
                      <a:pt x="2347" y="1793"/>
                      <a:pt x="2205" y="1662"/>
                      <a:pt x="2034" y="1605"/>
                    </a:cubicBezTo>
                    <a:cubicBezTo>
                      <a:pt x="1938" y="1573"/>
                      <a:pt x="1844" y="1558"/>
                      <a:pt x="1756" y="1558"/>
                    </a:cubicBezTo>
                    <a:close/>
                    <a:moveTo>
                      <a:pt x="1856" y="3308"/>
                    </a:moveTo>
                    <a:cubicBezTo>
                      <a:pt x="1872" y="3308"/>
                      <a:pt x="1887" y="3309"/>
                      <a:pt x="1900" y="3312"/>
                    </a:cubicBezTo>
                    <a:cubicBezTo>
                      <a:pt x="1947" y="3324"/>
                      <a:pt x="1986" y="3358"/>
                      <a:pt x="2016" y="3415"/>
                    </a:cubicBezTo>
                    <a:cubicBezTo>
                      <a:pt x="2061" y="3500"/>
                      <a:pt x="2061" y="3597"/>
                      <a:pt x="2017" y="3679"/>
                    </a:cubicBezTo>
                    <a:cubicBezTo>
                      <a:pt x="1973" y="3763"/>
                      <a:pt x="1894" y="3817"/>
                      <a:pt x="1804" y="3828"/>
                    </a:cubicBezTo>
                    <a:cubicBezTo>
                      <a:pt x="1795" y="3829"/>
                      <a:pt x="1786" y="3830"/>
                      <a:pt x="1778" y="3830"/>
                    </a:cubicBezTo>
                    <a:cubicBezTo>
                      <a:pt x="1750" y="3830"/>
                      <a:pt x="1724" y="3823"/>
                      <a:pt x="1700" y="3811"/>
                    </a:cubicBezTo>
                    <a:cubicBezTo>
                      <a:pt x="1633" y="3775"/>
                      <a:pt x="1589" y="3692"/>
                      <a:pt x="1585" y="3597"/>
                    </a:cubicBezTo>
                    <a:cubicBezTo>
                      <a:pt x="1582" y="3496"/>
                      <a:pt x="1624" y="3407"/>
                      <a:pt x="1699" y="3360"/>
                    </a:cubicBezTo>
                    <a:cubicBezTo>
                      <a:pt x="1754" y="3325"/>
                      <a:pt x="1808" y="3308"/>
                      <a:pt x="1856" y="3308"/>
                    </a:cubicBezTo>
                    <a:close/>
                    <a:moveTo>
                      <a:pt x="1857" y="3168"/>
                    </a:moveTo>
                    <a:cubicBezTo>
                      <a:pt x="1783" y="3168"/>
                      <a:pt x="1703" y="3193"/>
                      <a:pt x="1625" y="3243"/>
                    </a:cubicBezTo>
                    <a:cubicBezTo>
                      <a:pt x="1508" y="3317"/>
                      <a:pt x="1440" y="3451"/>
                      <a:pt x="1446" y="3602"/>
                    </a:cubicBezTo>
                    <a:cubicBezTo>
                      <a:pt x="1451" y="3748"/>
                      <a:pt x="1524" y="3875"/>
                      <a:pt x="1635" y="3934"/>
                    </a:cubicBezTo>
                    <a:cubicBezTo>
                      <a:pt x="1680" y="3958"/>
                      <a:pt x="1728" y="3970"/>
                      <a:pt x="1781" y="3970"/>
                    </a:cubicBezTo>
                    <a:cubicBezTo>
                      <a:pt x="1793" y="3970"/>
                      <a:pt x="1807" y="3970"/>
                      <a:pt x="1820" y="3967"/>
                    </a:cubicBezTo>
                    <a:cubicBezTo>
                      <a:pt x="1956" y="3951"/>
                      <a:pt x="2075" y="3868"/>
                      <a:pt x="2140" y="3745"/>
                    </a:cubicBezTo>
                    <a:cubicBezTo>
                      <a:pt x="2205" y="3621"/>
                      <a:pt x="2205" y="3476"/>
                      <a:pt x="2139" y="3351"/>
                    </a:cubicBezTo>
                    <a:cubicBezTo>
                      <a:pt x="2091" y="3260"/>
                      <a:pt x="2021" y="3201"/>
                      <a:pt x="1937" y="3179"/>
                    </a:cubicBezTo>
                    <a:cubicBezTo>
                      <a:pt x="1911" y="3172"/>
                      <a:pt x="1884" y="3168"/>
                      <a:pt x="1857" y="3168"/>
                    </a:cubicBezTo>
                    <a:close/>
                    <a:moveTo>
                      <a:pt x="2792" y="140"/>
                    </a:moveTo>
                    <a:cubicBezTo>
                      <a:pt x="2854" y="582"/>
                      <a:pt x="3205" y="934"/>
                      <a:pt x="3648" y="996"/>
                    </a:cubicBezTo>
                    <a:lnTo>
                      <a:pt x="3648" y="3517"/>
                    </a:lnTo>
                    <a:cubicBezTo>
                      <a:pt x="3205" y="3579"/>
                      <a:pt x="2854" y="3929"/>
                      <a:pt x="2792" y="4372"/>
                    </a:cubicBezTo>
                    <a:lnTo>
                      <a:pt x="995" y="4372"/>
                    </a:lnTo>
                    <a:cubicBezTo>
                      <a:pt x="934" y="3929"/>
                      <a:pt x="583" y="3579"/>
                      <a:pt x="140" y="3517"/>
                    </a:cubicBezTo>
                    <a:lnTo>
                      <a:pt x="140" y="996"/>
                    </a:lnTo>
                    <a:cubicBezTo>
                      <a:pt x="583" y="934"/>
                      <a:pt x="934" y="582"/>
                      <a:pt x="995" y="140"/>
                    </a:cubicBezTo>
                    <a:close/>
                    <a:moveTo>
                      <a:pt x="866" y="1"/>
                    </a:moveTo>
                    <a:cubicBezTo>
                      <a:pt x="866" y="478"/>
                      <a:pt x="478" y="865"/>
                      <a:pt x="1" y="865"/>
                    </a:cubicBezTo>
                    <a:lnTo>
                      <a:pt x="1" y="3646"/>
                    </a:lnTo>
                    <a:cubicBezTo>
                      <a:pt x="478" y="3646"/>
                      <a:pt x="866" y="4034"/>
                      <a:pt x="866" y="4511"/>
                    </a:cubicBezTo>
                    <a:lnTo>
                      <a:pt x="2922" y="4511"/>
                    </a:lnTo>
                    <a:cubicBezTo>
                      <a:pt x="2922" y="4034"/>
                      <a:pt x="3310" y="3646"/>
                      <a:pt x="3787" y="3646"/>
                    </a:cubicBezTo>
                    <a:lnTo>
                      <a:pt x="3787" y="865"/>
                    </a:lnTo>
                    <a:cubicBezTo>
                      <a:pt x="3309" y="865"/>
                      <a:pt x="2922" y="478"/>
                      <a:pt x="29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1" name="Google Shape;581;p14"/>
              <p:cNvSpPr/>
              <p:nvPr/>
            </p:nvSpPr>
            <p:spPr>
              <a:xfrm>
                <a:off x="5992925" y="1061025"/>
                <a:ext cx="9470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512" extrusionOk="0">
                    <a:moveTo>
                      <a:pt x="1783" y="670"/>
                    </a:moveTo>
                    <a:cubicBezTo>
                      <a:pt x="1790" y="670"/>
                      <a:pt x="1796" y="671"/>
                      <a:pt x="1803" y="671"/>
                    </a:cubicBezTo>
                    <a:cubicBezTo>
                      <a:pt x="1893" y="682"/>
                      <a:pt x="1971" y="737"/>
                      <a:pt x="2016" y="820"/>
                    </a:cubicBezTo>
                    <a:cubicBezTo>
                      <a:pt x="2060" y="902"/>
                      <a:pt x="2060" y="1001"/>
                      <a:pt x="2014" y="1084"/>
                    </a:cubicBezTo>
                    <a:cubicBezTo>
                      <a:pt x="1985" y="1141"/>
                      <a:pt x="1947" y="1175"/>
                      <a:pt x="1899" y="1188"/>
                    </a:cubicBezTo>
                    <a:cubicBezTo>
                      <a:pt x="1886" y="1192"/>
                      <a:pt x="1872" y="1193"/>
                      <a:pt x="1857" y="1193"/>
                    </a:cubicBezTo>
                    <a:cubicBezTo>
                      <a:pt x="1809" y="1193"/>
                      <a:pt x="1754" y="1175"/>
                      <a:pt x="1698" y="1141"/>
                    </a:cubicBezTo>
                    <a:cubicBezTo>
                      <a:pt x="1624" y="1094"/>
                      <a:pt x="1581" y="1006"/>
                      <a:pt x="1585" y="905"/>
                    </a:cubicBezTo>
                    <a:cubicBezTo>
                      <a:pt x="1589" y="809"/>
                      <a:pt x="1634" y="725"/>
                      <a:pt x="1701" y="691"/>
                    </a:cubicBezTo>
                    <a:cubicBezTo>
                      <a:pt x="1727" y="678"/>
                      <a:pt x="1754" y="670"/>
                      <a:pt x="1783" y="670"/>
                    </a:cubicBezTo>
                    <a:close/>
                    <a:moveTo>
                      <a:pt x="1780" y="533"/>
                    </a:moveTo>
                    <a:cubicBezTo>
                      <a:pt x="1729" y="533"/>
                      <a:pt x="1680" y="545"/>
                      <a:pt x="1636" y="569"/>
                    </a:cubicBezTo>
                    <a:cubicBezTo>
                      <a:pt x="1525" y="628"/>
                      <a:pt x="1452" y="755"/>
                      <a:pt x="1447" y="900"/>
                    </a:cubicBezTo>
                    <a:cubicBezTo>
                      <a:pt x="1442" y="1051"/>
                      <a:pt x="1509" y="1186"/>
                      <a:pt x="1627" y="1260"/>
                    </a:cubicBezTo>
                    <a:cubicBezTo>
                      <a:pt x="1703" y="1308"/>
                      <a:pt x="1783" y="1334"/>
                      <a:pt x="1858" y="1334"/>
                    </a:cubicBezTo>
                    <a:cubicBezTo>
                      <a:pt x="1886" y="1334"/>
                      <a:pt x="1912" y="1330"/>
                      <a:pt x="1937" y="1324"/>
                    </a:cubicBezTo>
                    <a:cubicBezTo>
                      <a:pt x="2021" y="1301"/>
                      <a:pt x="2090" y="1242"/>
                      <a:pt x="2138" y="1152"/>
                    </a:cubicBezTo>
                    <a:cubicBezTo>
                      <a:pt x="2205" y="1025"/>
                      <a:pt x="2205" y="881"/>
                      <a:pt x="2140" y="757"/>
                    </a:cubicBezTo>
                    <a:cubicBezTo>
                      <a:pt x="2076" y="634"/>
                      <a:pt x="1957" y="552"/>
                      <a:pt x="1821" y="536"/>
                    </a:cubicBezTo>
                    <a:cubicBezTo>
                      <a:pt x="1807" y="534"/>
                      <a:pt x="1793" y="533"/>
                      <a:pt x="1780" y="533"/>
                    </a:cubicBezTo>
                    <a:close/>
                    <a:moveTo>
                      <a:pt x="1759" y="1697"/>
                    </a:moveTo>
                    <a:cubicBezTo>
                      <a:pt x="1839" y="1697"/>
                      <a:pt x="1919" y="1712"/>
                      <a:pt x="1993" y="1737"/>
                    </a:cubicBezTo>
                    <a:cubicBezTo>
                      <a:pt x="2127" y="1783"/>
                      <a:pt x="2242" y="1889"/>
                      <a:pt x="2311" y="2035"/>
                    </a:cubicBezTo>
                    <a:cubicBezTo>
                      <a:pt x="2391" y="2206"/>
                      <a:pt x="2402" y="2410"/>
                      <a:pt x="2338" y="2581"/>
                    </a:cubicBezTo>
                    <a:cubicBezTo>
                      <a:pt x="2279" y="2736"/>
                      <a:pt x="2142" y="2825"/>
                      <a:pt x="1933" y="2842"/>
                    </a:cubicBezTo>
                    <a:cubicBezTo>
                      <a:pt x="1915" y="2843"/>
                      <a:pt x="1897" y="2844"/>
                      <a:pt x="1880" y="2844"/>
                    </a:cubicBezTo>
                    <a:cubicBezTo>
                      <a:pt x="1656" y="2844"/>
                      <a:pt x="1466" y="2735"/>
                      <a:pt x="1327" y="2525"/>
                    </a:cubicBezTo>
                    <a:cubicBezTo>
                      <a:pt x="1292" y="2468"/>
                      <a:pt x="1256" y="2411"/>
                      <a:pt x="1258" y="2258"/>
                    </a:cubicBezTo>
                    <a:cubicBezTo>
                      <a:pt x="1258" y="2146"/>
                      <a:pt x="1265" y="2066"/>
                      <a:pt x="1305" y="1983"/>
                    </a:cubicBezTo>
                    <a:cubicBezTo>
                      <a:pt x="1403" y="1773"/>
                      <a:pt x="1580" y="1697"/>
                      <a:pt x="1759" y="1697"/>
                    </a:cubicBezTo>
                    <a:close/>
                    <a:moveTo>
                      <a:pt x="1756" y="1558"/>
                    </a:moveTo>
                    <a:cubicBezTo>
                      <a:pt x="1500" y="1558"/>
                      <a:pt x="1285" y="1688"/>
                      <a:pt x="1174" y="1924"/>
                    </a:cubicBezTo>
                    <a:cubicBezTo>
                      <a:pt x="1120" y="2042"/>
                      <a:pt x="1115" y="2153"/>
                      <a:pt x="1115" y="2258"/>
                    </a:cubicBezTo>
                    <a:cubicBezTo>
                      <a:pt x="1115" y="2436"/>
                      <a:pt x="1157" y="2518"/>
                      <a:pt x="1209" y="2598"/>
                    </a:cubicBezTo>
                    <a:lnTo>
                      <a:pt x="1210" y="2600"/>
                    </a:lnTo>
                    <a:cubicBezTo>
                      <a:pt x="1372" y="2848"/>
                      <a:pt x="1606" y="2982"/>
                      <a:pt x="1875" y="2982"/>
                    </a:cubicBezTo>
                    <a:cubicBezTo>
                      <a:pt x="1897" y="2982"/>
                      <a:pt x="1921" y="2982"/>
                      <a:pt x="1943" y="2980"/>
                    </a:cubicBezTo>
                    <a:cubicBezTo>
                      <a:pt x="2206" y="2958"/>
                      <a:pt x="2388" y="2836"/>
                      <a:pt x="2466" y="2629"/>
                    </a:cubicBezTo>
                    <a:cubicBezTo>
                      <a:pt x="2543" y="2420"/>
                      <a:pt x="2533" y="2183"/>
                      <a:pt x="2434" y="1975"/>
                    </a:cubicBezTo>
                    <a:cubicBezTo>
                      <a:pt x="2348" y="1793"/>
                      <a:pt x="2205" y="1662"/>
                      <a:pt x="2034" y="1605"/>
                    </a:cubicBezTo>
                    <a:cubicBezTo>
                      <a:pt x="1938" y="1573"/>
                      <a:pt x="1845" y="1558"/>
                      <a:pt x="1756" y="1558"/>
                    </a:cubicBezTo>
                    <a:close/>
                    <a:moveTo>
                      <a:pt x="1858" y="3308"/>
                    </a:moveTo>
                    <a:cubicBezTo>
                      <a:pt x="1873" y="3308"/>
                      <a:pt x="1888" y="3309"/>
                      <a:pt x="1903" y="3312"/>
                    </a:cubicBezTo>
                    <a:cubicBezTo>
                      <a:pt x="1950" y="3324"/>
                      <a:pt x="1988" y="3358"/>
                      <a:pt x="2018" y="3415"/>
                    </a:cubicBezTo>
                    <a:cubicBezTo>
                      <a:pt x="2063" y="3500"/>
                      <a:pt x="2063" y="3597"/>
                      <a:pt x="2019" y="3679"/>
                    </a:cubicBezTo>
                    <a:cubicBezTo>
                      <a:pt x="1975" y="3763"/>
                      <a:pt x="1896" y="3817"/>
                      <a:pt x="1807" y="3828"/>
                    </a:cubicBezTo>
                    <a:cubicBezTo>
                      <a:pt x="1798" y="3829"/>
                      <a:pt x="1789" y="3830"/>
                      <a:pt x="1780" y="3830"/>
                    </a:cubicBezTo>
                    <a:cubicBezTo>
                      <a:pt x="1751" y="3830"/>
                      <a:pt x="1725" y="3823"/>
                      <a:pt x="1702" y="3811"/>
                    </a:cubicBezTo>
                    <a:cubicBezTo>
                      <a:pt x="1634" y="3775"/>
                      <a:pt x="1590" y="3692"/>
                      <a:pt x="1586" y="3597"/>
                    </a:cubicBezTo>
                    <a:cubicBezTo>
                      <a:pt x="1583" y="3496"/>
                      <a:pt x="1626" y="3407"/>
                      <a:pt x="1701" y="3360"/>
                    </a:cubicBezTo>
                    <a:cubicBezTo>
                      <a:pt x="1755" y="3325"/>
                      <a:pt x="1810" y="3308"/>
                      <a:pt x="1858" y="3308"/>
                    </a:cubicBezTo>
                    <a:close/>
                    <a:moveTo>
                      <a:pt x="1857" y="3168"/>
                    </a:moveTo>
                    <a:cubicBezTo>
                      <a:pt x="1782" y="3168"/>
                      <a:pt x="1702" y="3193"/>
                      <a:pt x="1626" y="3243"/>
                    </a:cubicBezTo>
                    <a:cubicBezTo>
                      <a:pt x="1508" y="3317"/>
                      <a:pt x="1441" y="3451"/>
                      <a:pt x="1446" y="3602"/>
                    </a:cubicBezTo>
                    <a:cubicBezTo>
                      <a:pt x="1451" y="3748"/>
                      <a:pt x="1524" y="3875"/>
                      <a:pt x="1634" y="3934"/>
                    </a:cubicBezTo>
                    <a:cubicBezTo>
                      <a:pt x="1680" y="3958"/>
                      <a:pt x="1728" y="3970"/>
                      <a:pt x="1781" y="3970"/>
                    </a:cubicBezTo>
                    <a:cubicBezTo>
                      <a:pt x="1794" y="3970"/>
                      <a:pt x="1809" y="3970"/>
                      <a:pt x="1820" y="3967"/>
                    </a:cubicBezTo>
                    <a:cubicBezTo>
                      <a:pt x="1955" y="3951"/>
                      <a:pt x="2075" y="3868"/>
                      <a:pt x="2140" y="3745"/>
                    </a:cubicBezTo>
                    <a:cubicBezTo>
                      <a:pt x="2205" y="3621"/>
                      <a:pt x="2205" y="3476"/>
                      <a:pt x="2138" y="3351"/>
                    </a:cubicBezTo>
                    <a:cubicBezTo>
                      <a:pt x="2090" y="3260"/>
                      <a:pt x="2020" y="3201"/>
                      <a:pt x="1937" y="3179"/>
                    </a:cubicBezTo>
                    <a:cubicBezTo>
                      <a:pt x="1911" y="3172"/>
                      <a:pt x="1885" y="3168"/>
                      <a:pt x="1857" y="3168"/>
                    </a:cubicBezTo>
                    <a:close/>
                    <a:moveTo>
                      <a:pt x="2794" y="140"/>
                    </a:moveTo>
                    <a:cubicBezTo>
                      <a:pt x="2856" y="582"/>
                      <a:pt x="3206" y="934"/>
                      <a:pt x="3649" y="996"/>
                    </a:cubicBezTo>
                    <a:lnTo>
                      <a:pt x="3649" y="3517"/>
                    </a:lnTo>
                    <a:cubicBezTo>
                      <a:pt x="3206" y="3579"/>
                      <a:pt x="2856" y="3929"/>
                      <a:pt x="2794" y="4372"/>
                    </a:cubicBezTo>
                    <a:lnTo>
                      <a:pt x="997" y="4372"/>
                    </a:lnTo>
                    <a:cubicBezTo>
                      <a:pt x="935" y="3929"/>
                      <a:pt x="584" y="3579"/>
                      <a:pt x="141" y="3517"/>
                    </a:cubicBezTo>
                    <a:lnTo>
                      <a:pt x="141" y="996"/>
                    </a:lnTo>
                    <a:cubicBezTo>
                      <a:pt x="584" y="934"/>
                      <a:pt x="935" y="582"/>
                      <a:pt x="997" y="140"/>
                    </a:cubicBezTo>
                    <a:close/>
                    <a:moveTo>
                      <a:pt x="866" y="1"/>
                    </a:moveTo>
                    <a:cubicBezTo>
                      <a:pt x="866" y="478"/>
                      <a:pt x="478" y="865"/>
                      <a:pt x="1" y="865"/>
                    </a:cubicBezTo>
                    <a:lnTo>
                      <a:pt x="1" y="3646"/>
                    </a:lnTo>
                    <a:cubicBezTo>
                      <a:pt x="478" y="3646"/>
                      <a:pt x="866" y="4034"/>
                      <a:pt x="866" y="4511"/>
                    </a:cubicBezTo>
                    <a:lnTo>
                      <a:pt x="2922" y="4511"/>
                    </a:lnTo>
                    <a:cubicBezTo>
                      <a:pt x="2922" y="4034"/>
                      <a:pt x="3310" y="3646"/>
                      <a:pt x="3787" y="3646"/>
                    </a:cubicBezTo>
                    <a:lnTo>
                      <a:pt x="3787" y="865"/>
                    </a:lnTo>
                    <a:cubicBezTo>
                      <a:pt x="3310" y="865"/>
                      <a:pt x="2922" y="478"/>
                      <a:pt x="29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2" name="Google Shape;582;p14"/>
              <p:cNvSpPr/>
              <p:nvPr/>
            </p:nvSpPr>
            <p:spPr>
              <a:xfrm>
                <a:off x="5503450" y="1085350"/>
                <a:ext cx="4325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2595" extrusionOk="0">
                    <a:moveTo>
                      <a:pt x="1632" y="1"/>
                    </a:moveTo>
                    <a:cubicBezTo>
                      <a:pt x="1238" y="1"/>
                      <a:pt x="860" y="189"/>
                      <a:pt x="632" y="640"/>
                    </a:cubicBezTo>
                    <a:cubicBezTo>
                      <a:pt x="1" y="1609"/>
                      <a:pt x="914" y="2594"/>
                      <a:pt x="1890" y="2594"/>
                    </a:cubicBezTo>
                    <a:cubicBezTo>
                      <a:pt x="1978" y="2594"/>
                      <a:pt x="2067" y="2586"/>
                      <a:pt x="2156" y="2569"/>
                    </a:cubicBezTo>
                    <a:cubicBezTo>
                      <a:pt x="2924" y="2422"/>
                      <a:pt x="3382" y="1723"/>
                      <a:pt x="3057" y="967"/>
                    </a:cubicBezTo>
                    <a:cubicBezTo>
                      <a:pt x="2812" y="396"/>
                      <a:pt x="2204" y="1"/>
                      <a:pt x="1632" y="1"/>
                    </a:cubicBezTo>
                    <a:close/>
                    <a:moveTo>
                      <a:pt x="6303" y="1"/>
                    </a:moveTo>
                    <a:cubicBezTo>
                      <a:pt x="5908" y="1"/>
                      <a:pt x="5531" y="189"/>
                      <a:pt x="5303" y="640"/>
                    </a:cubicBezTo>
                    <a:cubicBezTo>
                      <a:pt x="4674" y="1610"/>
                      <a:pt x="5585" y="2594"/>
                      <a:pt x="6561" y="2594"/>
                    </a:cubicBezTo>
                    <a:cubicBezTo>
                      <a:pt x="6649" y="2594"/>
                      <a:pt x="6738" y="2586"/>
                      <a:pt x="6826" y="2569"/>
                    </a:cubicBezTo>
                    <a:cubicBezTo>
                      <a:pt x="7595" y="2422"/>
                      <a:pt x="8053" y="1723"/>
                      <a:pt x="7729" y="967"/>
                    </a:cubicBezTo>
                    <a:cubicBezTo>
                      <a:pt x="7483" y="396"/>
                      <a:pt x="6875" y="1"/>
                      <a:pt x="6303" y="1"/>
                    </a:cubicBezTo>
                    <a:close/>
                    <a:moveTo>
                      <a:pt x="10634" y="1"/>
                    </a:moveTo>
                    <a:cubicBezTo>
                      <a:pt x="10240" y="1"/>
                      <a:pt x="9862" y="189"/>
                      <a:pt x="9634" y="640"/>
                    </a:cubicBezTo>
                    <a:cubicBezTo>
                      <a:pt x="9004" y="1610"/>
                      <a:pt x="9915" y="2594"/>
                      <a:pt x="10892" y="2594"/>
                    </a:cubicBezTo>
                    <a:cubicBezTo>
                      <a:pt x="10980" y="2594"/>
                      <a:pt x="11069" y="2586"/>
                      <a:pt x="11157" y="2569"/>
                    </a:cubicBezTo>
                    <a:cubicBezTo>
                      <a:pt x="11926" y="2422"/>
                      <a:pt x="12384" y="1723"/>
                      <a:pt x="12060" y="967"/>
                    </a:cubicBezTo>
                    <a:cubicBezTo>
                      <a:pt x="11814" y="396"/>
                      <a:pt x="11206" y="1"/>
                      <a:pt x="10634" y="1"/>
                    </a:cubicBezTo>
                    <a:close/>
                    <a:moveTo>
                      <a:pt x="15552" y="1"/>
                    </a:moveTo>
                    <a:cubicBezTo>
                      <a:pt x="15158" y="1"/>
                      <a:pt x="14781" y="189"/>
                      <a:pt x="14553" y="640"/>
                    </a:cubicBezTo>
                    <a:cubicBezTo>
                      <a:pt x="13922" y="1610"/>
                      <a:pt x="14833" y="2594"/>
                      <a:pt x="15809" y="2594"/>
                    </a:cubicBezTo>
                    <a:cubicBezTo>
                      <a:pt x="15898" y="2594"/>
                      <a:pt x="15987" y="2586"/>
                      <a:pt x="16075" y="2569"/>
                    </a:cubicBezTo>
                    <a:cubicBezTo>
                      <a:pt x="16844" y="2422"/>
                      <a:pt x="17303" y="1723"/>
                      <a:pt x="16978" y="967"/>
                    </a:cubicBezTo>
                    <a:cubicBezTo>
                      <a:pt x="16731" y="396"/>
                      <a:pt x="16123" y="1"/>
                      <a:pt x="155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83" name="Google Shape;583;p14"/>
            <p:cNvGrpSpPr/>
            <p:nvPr/>
          </p:nvGrpSpPr>
          <p:grpSpPr>
            <a:xfrm flipH="1">
              <a:off x="-1648899" y="3003154"/>
              <a:ext cx="2058020" cy="548240"/>
              <a:chOff x="6959925" y="3849675"/>
              <a:chExt cx="918800" cy="244750"/>
            </a:xfrm>
          </p:grpSpPr>
          <p:sp>
            <p:nvSpPr>
              <p:cNvPr id="584" name="Google Shape;584;p14"/>
              <p:cNvSpPr/>
              <p:nvPr/>
            </p:nvSpPr>
            <p:spPr>
              <a:xfrm>
                <a:off x="6959925" y="3849675"/>
                <a:ext cx="918800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36752" h="9789" extrusionOk="0">
                    <a:moveTo>
                      <a:pt x="1" y="1"/>
                    </a:moveTo>
                    <a:lnTo>
                      <a:pt x="1" y="9788"/>
                    </a:lnTo>
                    <a:lnTo>
                      <a:pt x="36751" y="9788"/>
                    </a:lnTo>
                    <a:lnTo>
                      <a:pt x="36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5" name="Google Shape;585;p14"/>
              <p:cNvSpPr/>
              <p:nvPr/>
            </p:nvSpPr>
            <p:spPr>
              <a:xfrm>
                <a:off x="7074650" y="3849675"/>
                <a:ext cx="35775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9789" extrusionOk="0">
                    <a:moveTo>
                      <a:pt x="0" y="1"/>
                    </a:moveTo>
                    <a:lnTo>
                      <a:pt x="0" y="9788"/>
                    </a:lnTo>
                    <a:lnTo>
                      <a:pt x="1430" y="9788"/>
                    </a:lnTo>
                    <a:lnTo>
                      <a:pt x="14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6" name="Google Shape;586;p14"/>
              <p:cNvSpPr/>
              <p:nvPr/>
            </p:nvSpPr>
            <p:spPr>
              <a:xfrm>
                <a:off x="7009550" y="3849675"/>
                <a:ext cx="16597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9790" extrusionOk="0">
                    <a:moveTo>
                      <a:pt x="1" y="1"/>
                    </a:moveTo>
                    <a:lnTo>
                      <a:pt x="1" y="9790"/>
                    </a:lnTo>
                    <a:lnTo>
                      <a:pt x="1430" y="9790"/>
                    </a:lnTo>
                    <a:lnTo>
                      <a:pt x="1430" y="1"/>
                    </a:lnTo>
                    <a:close/>
                    <a:moveTo>
                      <a:pt x="5210" y="1"/>
                    </a:moveTo>
                    <a:lnTo>
                      <a:pt x="5210" y="9790"/>
                    </a:lnTo>
                    <a:lnTo>
                      <a:pt x="6639" y="9790"/>
                    </a:lnTo>
                    <a:lnTo>
                      <a:pt x="6639" y="1"/>
                    </a:lnTo>
                    <a:close/>
                  </a:path>
                </a:pathLst>
              </a:custGeom>
              <a:solidFill>
                <a:srgbClr val="233766">
                  <a:alpha val="7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7" name="Google Shape;587;p14"/>
              <p:cNvSpPr/>
              <p:nvPr/>
            </p:nvSpPr>
            <p:spPr>
              <a:xfrm>
                <a:off x="7223600" y="3885600"/>
                <a:ext cx="287475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11499" h="6918" extrusionOk="0">
                    <a:moveTo>
                      <a:pt x="169" y="0"/>
                    </a:moveTo>
                    <a:cubicBezTo>
                      <a:pt x="169" y="93"/>
                      <a:pt x="94" y="168"/>
                      <a:pt x="1" y="168"/>
                    </a:cubicBezTo>
                    <a:lnTo>
                      <a:pt x="1" y="6749"/>
                    </a:lnTo>
                    <a:cubicBezTo>
                      <a:pt x="94" y="6749"/>
                      <a:pt x="169" y="6824"/>
                      <a:pt x="169" y="6917"/>
                    </a:cubicBezTo>
                    <a:lnTo>
                      <a:pt x="11330" y="6917"/>
                    </a:lnTo>
                    <a:cubicBezTo>
                      <a:pt x="11330" y="6824"/>
                      <a:pt x="11405" y="6749"/>
                      <a:pt x="11499" y="6749"/>
                    </a:cubicBezTo>
                    <a:lnTo>
                      <a:pt x="11499" y="168"/>
                    </a:lnTo>
                    <a:cubicBezTo>
                      <a:pt x="11405" y="168"/>
                      <a:pt x="11330" y="92"/>
                      <a:pt x="11330" y="0"/>
                    </a:cubicBezTo>
                    <a:close/>
                  </a:path>
                </a:pathLst>
              </a:custGeom>
              <a:solidFill>
                <a:srgbClr val="233766">
                  <a:alpha val="7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8" name="Google Shape;588;p14"/>
              <p:cNvSpPr/>
              <p:nvPr/>
            </p:nvSpPr>
            <p:spPr>
              <a:xfrm>
                <a:off x="7246900" y="3906300"/>
                <a:ext cx="240850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5261" extrusionOk="0">
                    <a:moveTo>
                      <a:pt x="168" y="0"/>
                    </a:moveTo>
                    <a:cubicBezTo>
                      <a:pt x="168" y="93"/>
                      <a:pt x="93" y="168"/>
                      <a:pt x="0" y="168"/>
                    </a:cubicBezTo>
                    <a:lnTo>
                      <a:pt x="0" y="5092"/>
                    </a:lnTo>
                    <a:cubicBezTo>
                      <a:pt x="93" y="5092"/>
                      <a:pt x="168" y="5167"/>
                      <a:pt x="168" y="5260"/>
                    </a:cubicBezTo>
                    <a:lnTo>
                      <a:pt x="9465" y="5260"/>
                    </a:lnTo>
                    <a:cubicBezTo>
                      <a:pt x="9465" y="5167"/>
                      <a:pt x="9540" y="5092"/>
                      <a:pt x="9633" y="5092"/>
                    </a:cubicBezTo>
                    <a:lnTo>
                      <a:pt x="9633" y="168"/>
                    </a:lnTo>
                    <a:cubicBezTo>
                      <a:pt x="9541" y="168"/>
                      <a:pt x="9465" y="93"/>
                      <a:pt x="9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9" name="Google Shape;589;p14"/>
              <p:cNvSpPr/>
              <p:nvPr/>
            </p:nvSpPr>
            <p:spPr>
              <a:xfrm>
                <a:off x="7282775" y="3948125"/>
                <a:ext cx="17990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7196" h="1880" extrusionOk="0">
                    <a:moveTo>
                      <a:pt x="6026" y="45"/>
                    </a:moveTo>
                    <a:cubicBezTo>
                      <a:pt x="5553" y="45"/>
                      <a:pt x="5087" y="338"/>
                      <a:pt x="5043" y="918"/>
                    </a:cubicBezTo>
                    <a:cubicBezTo>
                      <a:pt x="5006" y="1396"/>
                      <a:pt x="5560" y="1836"/>
                      <a:pt x="6018" y="1836"/>
                    </a:cubicBezTo>
                    <a:cubicBezTo>
                      <a:pt x="6046" y="1836"/>
                      <a:pt x="6073" y="1834"/>
                      <a:pt x="6100" y="1831"/>
                    </a:cubicBezTo>
                    <a:cubicBezTo>
                      <a:pt x="6636" y="1766"/>
                      <a:pt x="7196" y="1352"/>
                      <a:pt x="7020" y="755"/>
                    </a:cubicBezTo>
                    <a:cubicBezTo>
                      <a:pt x="6881" y="280"/>
                      <a:pt x="6450" y="45"/>
                      <a:pt x="6026" y="45"/>
                    </a:cubicBezTo>
                    <a:close/>
                    <a:moveTo>
                      <a:pt x="1021" y="62"/>
                    </a:moveTo>
                    <a:cubicBezTo>
                      <a:pt x="547" y="62"/>
                      <a:pt x="81" y="355"/>
                      <a:pt x="37" y="935"/>
                    </a:cubicBezTo>
                    <a:cubicBezTo>
                      <a:pt x="1" y="1413"/>
                      <a:pt x="554" y="1853"/>
                      <a:pt x="1012" y="1853"/>
                    </a:cubicBezTo>
                    <a:cubicBezTo>
                      <a:pt x="1040" y="1853"/>
                      <a:pt x="1067" y="1851"/>
                      <a:pt x="1094" y="1848"/>
                    </a:cubicBezTo>
                    <a:cubicBezTo>
                      <a:pt x="1631" y="1783"/>
                      <a:pt x="2190" y="1370"/>
                      <a:pt x="2015" y="772"/>
                    </a:cubicBezTo>
                    <a:cubicBezTo>
                      <a:pt x="1875" y="297"/>
                      <a:pt x="1445" y="62"/>
                      <a:pt x="1021" y="62"/>
                    </a:cubicBezTo>
                    <a:close/>
                    <a:moveTo>
                      <a:pt x="3703" y="1"/>
                    </a:moveTo>
                    <a:cubicBezTo>
                      <a:pt x="3688" y="1"/>
                      <a:pt x="3672" y="1"/>
                      <a:pt x="3657" y="2"/>
                    </a:cubicBezTo>
                    <a:cubicBezTo>
                      <a:pt x="3515" y="8"/>
                      <a:pt x="3366" y="61"/>
                      <a:pt x="3235" y="113"/>
                    </a:cubicBezTo>
                    <a:cubicBezTo>
                      <a:pt x="3121" y="158"/>
                      <a:pt x="3021" y="221"/>
                      <a:pt x="2940" y="296"/>
                    </a:cubicBezTo>
                    <a:cubicBezTo>
                      <a:pt x="2750" y="469"/>
                      <a:pt x="2649" y="714"/>
                      <a:pt x="2636" y="991"/>
                    </a:cubicBezTo>
                    <a:cubicBezTo>
                      <a:pt x="2614" y="1467"/>
                      <a:pt x="3000" y="1878"/>
                      <a:pt x="3475" y="1879"/>
                    </a:cubicBezTo>
                    <a:cubicBezTo>
                      <a:pt x="3478" y="1879"/>
                      <a:pt x="3481" y="1879"/>
                      <a:pt x="3484" y="1879"/>
                    </a:cubicBezTo>
                    <a:cubicBezTo>
                      <a:pt x="4085" y="1879"/>
                      <a:pt x="4557" y="1659"/>
                      <a:pt x="4588" y="956"/>
                    </a:cubicBezTo>
                    <a:cubicBezTo>
                      <a:pt x="4610" y="452"/>
                      <a:pt x="4221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0" name="Google Shape;590;p14"/>
              <p:cNvSpPr/>
              <p:nvPr/>
            </p:nvSpPr>
            <p:spPr>
              <a:xfrm>
                <a:off x="7569800" y="3889050"/>
                <a:ext cx="252075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10083" h="6491" extrusionOk="0">
                    <a:moveTo>
                      <a:pt x="416" y="0"/>
                    </a:moveTo>
                    <a:cubicBezTo>
                      <a:pt x="187" y="0"/>
                      <a:pt x="1" y="185"/>
                      <a:pt x="1" y="414"/>
                    </a:cubicBezTo>
                    <a:cubicBezTo>
                      <a:pt x="1" y="643"/>
                      <a:pt x="187" y="829"/>
                      <a:pt x="416" y="829"/>
                    </a:cubicBezTo>
                    <a:lnTo>
                      <a:pt x="9669" y="829"/>
                    </a:lnTo>
                    <a:cubicBezTo>
                      <a:pt x="9897" y="829"/>
                      <a:pt x="10082" y="643"/>
                      <a:pt x="10082" y="414"/>
                    </a:cubicBezTo>
                    <a:cubicBezTo>
                      <a:pt x="10082" y="185"/>
                      <a:pt x="9897" y="0"/>
                      <a:pt x="9669" y="0"/>
                    </a:cubicBezTo>
                    <a:close/>
                    <a:moveTo>
                      <a:pt x="416" y="1888"/>
                    </a:moveTo>
                    <a:cubicBezTo>
                      <a:pt x="187" y="1888"/>
                      <a:pt x="1" y="2073"/>
                      <a:pt x="1" y="2302"/>
                    </a:cubicBezTo>
                    <a:cubicBezTo>
                      <a:pt x="1" y="2531"/>
                      <a:pt x="187" y="2717"/>
                      <a:pt x="416" y="2717"/>
                    </a:cubicBezTo>
                    <a:lnTo>
                      <a:pt x="9669" y="2717"/>
                    </a:lnTo>
                    <a:cubicBezTo>
                      <a:pt x="9897" y="2715"/>
                      <a:pt x="10082" y="2531"/>
                      <a:pt x="10082" y="2302"/>
                    </a:cubicBezTo>
                    <a:cubicBezTo>
                      <a:pt x="10082" y="2073"/>
                      <a:pt x="9897" y="1888"/>
                      <a:pt x="9669" y="1888"/>
                    </a:cubicBezTo>
                    <a:close/>
                    <a:moveTo>
                      <a:pt x="416" y="3774"/>
                    </a:moveTo>
                    <a:cubicBezTo>
                      <a:pt x="187" y="3774"/>
                      <a:pt x="1" y="3960"/>
                      <a:pt x="1" y="4189"/>
                    </a:cubicBezTo>
                    <a:cubicBezTo>
                      <a:pt x="1" y="4418"/>
                      <a:pt x="187" y="4603"/>
                      <a:pt x="416" y="4603"/>
                    </a:cubicBezTo>
                    <a:lnTo>
                      <a:pt x="9669" y="4603"/>
                    </a:lnTo>
                    <a:cubicBezTo>
                      <a:pt x="9897" y="4603"/>
                      <a:pt x="10082" y="4418"/>
                      <a:pt x="10082" y="4189"/>
                    </a:cubicBezTo>
                    <a:cubicBezTo>
                      <a:pt x="10082" y="3960"/>
                      <a:pt x="9897" y="3774"/>
                      <a:pt x="9669" y="3774"/>
                    </a:cubicBezTo>
                    <a:close/>
                    <a:moveTo>
                      <a:pt x="416" y="5661"/>
                    </a:moveTo>
                    <a:cubicBezTo>
                      <a:pt x="187" y="5661"/>
                      <a:pt x="1" y="5848"/>
                      <a:pt x="1" y="6076"/>
                    </a:cubicBezTo>
                    <a:cubicBezTo>
                      <a:pt x="1" y="6305"/>
                      <a:pt x="187" y="6490"/>
                      <a:pt x="416" y="6490"/>
                    </a:cubicBezTo>
                    <a:lnTo>
                      <a:pt x="9669" y="6490"/>
                    </a:lnTo>
                    <a:cubicBezTo>
                      <a:pt x="9897" y="6489"/>
                      <a:pt x="10082" y="6305"/>
                      <a:pt x="10082" y="6076"/>
                    </a:cubicBezTo>
                    <a:cubicBezTo>
                      <a:pt x="10082" y="5848"/>
                      <a:pt x="9897" y="5661"/>
                      <a:pt x="9669" y="566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1" name="Google Shape;591;p14"/>
              <p:cNvSpPr/>
              <p:nvPr/>
            </p:nvSpPr>
            <p:spPr>
              <a:xfrm>
                <a:off x="7150800" y="3877000"/>
                <a:ext cx="13650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06" extrusionOk="0">
                    <a:moveTo>
                      <a:pt x="0" y="1"/>
                    </a:moveTo>
                    <a:lnTo>
                      <a:pt x="0" y="546"/>
                    </a:lnTo>
                    <a:lnTo>
                      <a:pt x="546" y="546"/>
                    </a:lnTo>
                    <a:lnTo>
                      <a:pt x="546" y="1"/>
                    </a:lnTo>
                    <a:close/>
                    <a:moveTo>
                      <a:pt x="0" y="1413"/>
                    </a:moveTo>
                    <a:lnTo>
                      <a:pt x="0" y="1957"/>
                    </a:lnTo>
                    <a:lnTo>
                      <a:pt x="546" y="1957"/>
                    </a:lnTo>
                    <a:lnTo>
                      <a:pt x="546" y="1413"/>
                    </a:lnTo>
                    <a:close/>
                    <a:moveTo>
                      <a:pt x="0" y="2825"/>
                    </a:moveTo>
                    <a:lnTo>
                      <a:pt x="0" y="3370"/>
                    </a:lnTo>
                    <a:lnTo>
                      <a:pt x="546" y="3370"/>
                    </a:lnTo>
                    <a:lnTo>
                      <a:pt x="546" y="2825"/>
                    </a:lnTo>
                    <a:close/>
                    <a:moveTo>
                      <a:pt x="0" y="4236"/>
                    </a:moveTo>
                    <a:lnTo>
                      <a:pt x="0" y="4782"/>
                    </a:lnTo>
                    <a:lnTo>
                      <a:pt x="546" y="4782"/>
                    </a:lnTo>
                    <a:lnTo>
                      <a:pt x="546" y="4236"/>
                    </a:lnTo>
                    <a:close/>
                    <a:moveTo>
                      <a:pt x="0" y="5648"/>
                    </a:moveTo>
                    <a:lnTo>
                      <a:pt x="0" y="6194"/>
                    </a:lnTo>
                    <a:lnTo>
                      <a:pt x="546" y="6194"/>
                    </a:lnTo>
                    <a:lnTo>
                      <a:pt x="546" y="5648"/>
                    </a:lnTo>
                    <a:close/>
                    <a:moveTo>
                      <a:pt x="0" y="7060"/>
                    </a:moveTo>
                    <a:lnTo>
                      <a:pt x="0" y="7606"/>
                    </a:lnTo>
                    <a:lnTo>
                      <a:pt x="546" y="7606"/>
                    </a:lnTo>
                    <a:lnTo>
                      <a:pt x="546" y="706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2" name="Google Shape;592;p14"/>
              <p:cNvSpPr/>
              <p:nvPr/>
            </p:nvSpPr>
            <p:spPr>
              <a:xfrm>
                <a:off x="7020600" y="3877000"/>
                <a:ext cx="1367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7606" extrusionOk="0">
                    <a:moveTo>
                      <a:pt x="1" y="1"/>
                    </a:moveTo>
                    <a:lnTo>
                      <a:pt x="1" y="546"/>
                    </a:lnTo>
                    <a:lnTo>
                      <a:pt x="546" y="546"/>
                    </a:lnTo>
                    <a:lnTo>
                      <a:pt x="546" y="1"/>
                    </a:lnTo>
                    <a:close/>
                    <a:moveTo>
                      <a:pt x="1" y="1413"/>
                    </a:moveTo>
                    <a:lnTo>
                      <a:pt x="1" y="1957"/>
                    </a:lnTo>
                    <a:lnTo>
                      <a:pt x="546" y="1957"/>
                    </a:lnTo>
                    <a:lnTo>
                      <a:pt x="546" y="1413"/>
                    </a:lnTo>
                    <a:close/>
                    <a:moveTo>
                      <a:pt x="1" y="2825"/>
                    </a:moveTo>
                    <a:lnTo>
                      <a:pt x="1" y="3370"/>
                    </a:lnTo>
                    <a:lnTo>
                      <a:pt x="546" y="3370"/>
                    </a:lnTo>
                    <a:lnTo>
                      <a:pt x="546" y="2825"/>
                    </a:lnTo>
                    <a:close/>
                    <a:moveTo>
                      <a:pt x="1" y="4236"/>
                    </a:moveTo>
                    <a:lnTo>
                      <a:pt x="1" y="4782"/>
                    </a:lnTo>
                    <a:lnTo>
                      <a:pt x="546" y="4782"/>
                    </a:lnTo>
                    <a:lnTo>
                      <a:pt x="546" y="4236"/>
                    </a:lnTo>
                    <a:close/>
                    <a:moveTo>
                      <a:pt x="1" y="5648"/>
                    </a:moveTo>
                    <a:lnTo>
                      <a:pt x="1" y="6194"/>
                    </a:lnTo>
                    <a:lnTo>
                      <a:pt x="546" y="6194"/>
                    </a:lnTo>
                    <a:lnTo>
                      <a:pt x="546" y="5648"/>
                    </a:lnTo>
                    <a:close/>
                    <a:moveTo>
                      <a:pt x="1" y="7060"/>
                    </a:moveTo>
                    <a:lnTo>
                      <a:pt x="1" y="7606"/>
                    </a:lnTo>
                    <a:lnTo>
                      <a:pt x="546" y="7606"/>
                    </a:lnTo>
                    <a:lnTo>
                      <a:pt x="546" y="706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93" name="Google Shape;593;p14"/>
            <p:cNvGrpSpPr/>
            <p:nvPr/>
          </p:nvGrpSpPr>
          <p:grpSpPr>
            <a:xfrm rot="10800000">
              <a:off x="8623472" y="3677352"/>
              <a:ext cx="1963472" cy="378409"/>
              <a:chOff x="6962375" y="1840000"/>
              <a:chExt cx="876550" cy="168925"/>
            </a:xfrm>
          </p:grpSpPr>
          <p:sp>
            <p:nvSpPr>
              <p:cNvPr id="594" name="Google Shape;594;p14"/>
              <p:cNvSpPr/>
              <p:nvPr/>
            </p:nvSpPr>
            <p:spPr>
              <a:xfrm>
                <a:off x="6962375" y="1840000"/>
                <a:ext cx="876550" cy="168925"/>
              </a:xfrm>
              <a:custGeom>
                <a:avLst/>
                <a:gdLst/>
                <a:ahLst/>
                <a:cxnLst/>
                <a:rect l="l" t="t" r="r" b="b"/>
                <a:pathLst>
                  <a:path w="35062" h="6757" extrusionOk="0">
                    <a:moveTo>
                      <a:pt x="490" y="0"/>
                    </a:moveTo>
                    <a:cubicBezTo>
                      <a:pt x="219" y="0"/>
                      <a:pt x="0" y="220"/>
                      <a:pt x="0" y="489"/>
                    </a:cubicBezTo>
                    <a:lnTo>
                      <a:pt x="0" y="543"/>
                    </a:lnTo>
                    <a:cubicBezTo>
                      <a:pt x="0" y="813"/>
                      <a:pt x="219" y="1033"/>
                      <a:pt x="490" y="1033"/>
                    </a:cubicBezTo>
                    <a:lnTo>
                      <a:pt x="31488" y="1033"/>
                    </a:lnTo>
                    <a:cubicBezTo>
                      <a:pt x="32784" y="1033"/>
                      <a:pt x="33835" y="2083"/>
                      <a:pt x="33835" y="3378"/>
                    </a:cubicBezTo>
                    <a:cubicBezTo>
                      <a:pt x="33835" y="4674"/>
                      <a:pt x="32784" y="5725"/>
                      <a:pt x="31488" y="5725"/>
                    </a:cubicBezTo>
                    <a:lnTo>
                      <a:pt x="490" y="5725"/>
                    </a:lnTo>
                    <a:cubicBezTo>
                      <a:pt x="219" y="5725"/>
                      <a:pt x="0" y="5944"/>
                      <a:pt x="0" y="6215"/>
                    </a:cubicBezTo>
                    <a:lnTo>
                      <a:pt x="0" y="6268"/>
                    </a:lnTo>
                    <a:cubicBezTo>
                      <a:pt x="0" y="6538"/>
                      <a:pt x="219" y="6757"/>
                      <a:pt x="490" y="6757"/>
                    </a:cubicBezTo>
                    <a:lnTo>
                      <a:pt x="31685" y="6757"/>
                    </a:lnTo>
                    <a:cubicBezTo>
                      <a:pt x="33550" y="6757"/>
                      <a:pt x="35062" y="5245"/>
                      <a:pt x="35062" y="3380"/>
                    </a:cubicBezTo>
                    <a:cubicBezTo>
                      <a:pt x="35062" y="1512"/>
                      <a:pt x="33550" y="0"/>
                      <a:pt x="316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5" name="Google Shape;595;p14"/>
              <p:cNvSpPr/>
              <p:nvPr/>
            </p:nvSpPr>
            <p:spPr>
              <a:xfrm>
                <a:off x="6989325" y="1865800"/>
                <a:ext cx="818925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32757" h="4692" extrusionOk="0">
                    <a:moveTo>
                      <a:pt x="0" y="1"/>
                    </a:moveTo>
                    <a:lnTo>
                      <a:pt x="0" y="4692"/>
                    </a:lnTo>
                    <a:lnTo>
                      <a:pt x="30410" y="4692"/>
                    </a:lnTo>
                    <a:cubicBezTo>
                      <a:pt x="31706" y="4692"/>
                      <a:pt x="32757" y="3641"/>
                      <a:pt x="32757" y="2346"/>
                    </a:cubicBezTo>
                    <a:cubicBezTo>
                      <a:pt x="32757" y="1051"/>
                      <a:pt x="31706" y="1"/>
                      <a:pt x="304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6" name="Google Shape;596;p14"/>
              <p:cNvSpPr/>
              <p:nvPr/>
            </p:nvSpPr>
            <p:spPr>
              <a:xfrm>
                <a:off x="6989325" y="1887275"/>
                <a:ext cx="7173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8692" h="2935" extrusionOk="0">
                    <a:moveTo>
                      <a:pt x="141" y="0"/>
                    </a:moveTo>
                    <a:cubicBezTo>
                      <a:pt x="62" y="0"/>
                      <a:pt x="0" y="65"/>
                      <a:pt x="0" y="143"/>
                    </a:cubicBezTo>
                    <a:cubicBezTo>
                      <a:pt x="0" y="221"/>
                      <a:pt x="64" y="284"/>
                      <a:pt x="141" y="284"/>
                    </a:cubicBezTo>
                    <a:lnTo>
                      <a:pt x="28549" y="284"/>
                    </a:lnTo>
                    <a:cubicBezTo>
                      <a:pt x="28627" y="284"/>
                      <a:pt x="28692" y="220"/>
                      <a:pt x="28692" y="143"/>
                    </a:cubicBezTo>
                    <a:cubicBezTo>
                      <a:pt x="28692" y="64"/>
                      <a:pt x="28626" y="0"/>
                      <a:pt x="28549" y="0"/>
                    </a:cubicBezTo>
                    <a:close/>
                    <a:moveTo>
                      <a:pt x="141" y="884"/>
                    </a:moveTo>
                    <a:cubicBezTo>
                      <a:pt x="64" y="884"/>
                      <a:pt x="0" y="947"/>
                      <a:pt x="0" y="1026"/>
                    </a:cubicBezTo>
                    <a:cubicBezTo>
                      <a:pt x="0" y="1103"/>
                      <a:pt x="62" y="1168"/>
                      <a:pt x="141" y="1168"/>
                    </a:cubicBezTo>
                    <a:lnTo>
                      <a:pt x="20459" y="1168"/>
                    </a:lnTo>
                    <a:cubicBezTo>
                      <a:pt x="20537" y="1166"/>
                      <a:pt x="20600" y="1104"/>
                      <a:pt x="20600" y="1026"/>
                    </a:cubicBezTo>
                    <a:cubicBezTo>
                      <a:pt x="20600" y="949"/>
                      <a:pt x="20537" y="884"/>
                      <a:pt x="20458" y="884"/>
                    </a:cubicBezTo>
                    <a:close/>
                    <a:moveTo>
                      <a:pt x="141" y="1766"/>
                    </a:moveTo>
                    <a:cubicBezTo>
                      <a:pt x="64" y="1766"/>
                      <a:pt x="0" y="1829"/>
                      <a:pt x="0" y="1909"/>
                    </a:cubicBezTo>
                    <a:cubicBezTo>
                      <a:pt x="0" y="1986"/>
                      <a:pt x="62" y="2051"/>
                      <a:pt x="141" y="2051"/>
                    </a:cubicBezTo>
                    <a:lnTo>
                      <a:pt x="24085" y="2051"/>
                    </a:lnTo>
                    <a:cubicBezTo>
                      <a:pt x="24164" y="2051"/>
                      <a:pt x="24227" y="1988"/>
                      <a:pt x="24227" y="1909"/>
                    </a:cubicBezTo>
                    <a:cubicBezTo>
                      <a:pt x="24227" y="1832"/>
                      <a:pt x="24164" y="1766"/>
                      <a:pt x="24085" y="1766"/>
                    </a:cubicBezTo>
                    <a:close/>
                    <a:moveTo>
                      <a:pt x="141" y="2651"/>
                    </a:moveTo>
                    <a:cubicBezTo>
                      <a:pt x="64" y="2651"/>
                      <a:pt x="0" y="2714"/>
                      <a:pt x="0" y="2792"/>
                    </a:cubicBezTo>
                    <a:cubicBezTo>
                      <a:pt x="0" y="2870"/>
                      <a:pt x="62" y="2934"/>
                      <a:pt x="141" y="2934"/>
                    </a:cubicBezTo>
                    <a:lnTo>
                      <a:pt x="26328" y="2934"/>
                    </a:lnTo>
                    <a:cubicBezTo>
                      <a:pt x="26405" y="2934"/>
                      <a:pt x="26469" y="2870"/>
                      <a:pt x="26469" y="2792"/>
                    </a:cubicBezTo>
                    <a:cubicBezTo>
                      <a:pt x="26469" y="2715"/>
                      <a:pt x="26406" y="2651"/>
                      <a:pt x="26328" y="2651"/>
                    </a:cubicBezTo>
                    <a:close/>
                  </a:path>
                </a:pathLst>
              </a:custGeom>
              <a:solidFill>
                <a:srgbClr val="6BB3EA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7" name="Google Shape;597;p14"/>
              <p:cNvSpPr/>
              <p:nvPr/>
            </p:nvSpPr>
            <p:spPr>
              <a:xfrm>
                <a:off x="7318650" y="1887300"/>
                <a:ext cx="11262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3423" extrusionOk="0">
                    <a:moveTo>
                      <a:pt x="0" y="1"/>
                    </a:moveTo>
                    <a:lnTo>
                      <a:pt x="0" y="3422"/>
                    </a:lnTo>
                    <a:lnTo>
                      <a:pt x="1053" y="3064"/>
                    </a:lnTo>
                    <a:lnTo>
                      <a:pt x="2272" y="2650"/>
                    </a:lnTo>
                    <a:lnTo>
                      <a:pt x="3489" y="3071"/>
                    </a:lnTo>
                    <a:lnTo>
                      <a:pt x="4504" y="3422"/>
                    </a:lnTo>
                    <a:lnTo>
                      <a:pt x="45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8" name="Google Shape;598;p14"/>
              <p:cNvSpPr/>
              <p:nvPr/>
            </p:nvSpPr>
            <p:spPr>
              <a:xfrm>
                <a:off x="7344950" y="1887300"/>
                <a:ext cx="60950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072" extrusionOk="0">
                    <a:moveTo>
                      <a:pt x="1" y="1"/>
                    </a:moveTo>
                    <a:lnTo>
                      <a:pt x="1" y="3064"/>
                    </a:lnTo>
                    <a:lnTo>
                      <a:pt x="1220" y="2650"/>
                    </a:lnTo>
                    <a:lnTo>
                      <a:pt x="2437" y="3071"/>
                    </a:lnTo>
                    <a:lnTo>
                      <a:pt x="243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599" name="Google Shape;599;p14"/>
            <p:cNvGrpSpPr/>
            <p:nvPr/>
          </p:nvGrpSpPr>
          <p:grpSpPr>
            <a:xfrm>
              <a:off x="-1604191" y="2714461"/>
              <a:ext cx="2013326" cy="288685"/>
              <a:chOff x="6919063" y="1049075"/>
              <a:chExt cx="896525" cy="128550"/>
            </a:xfrm>
          </p:grpSpPr>
          <p:sp>
            <p:nvSpPr>
              <p:cNvPr id="600" name="Google Shape;600;p14"/>
              <p:cNvSpPr/>
              <p:nvPr/>
            </p:nvSpPr>
            <p:spPr>
              <a:xfrm>
                <a:off x="6919063" y="1049075"/>
                <a:ext cx="89652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35861" h="5139" extrusionOk="0">
                    <a:moveTo>
                      <a:pt x="2" y="1"/>
                    </a:moveTo>
                    <a:lnTo>
                      <a:pt x="0" y="5138"/>
                    </a:lnTo>
                    <a:lnTo>
                      <a:pt x="35860" y="5139"/>
                    </a:lnTo>
                    <a:lnTo>
                      <a:pt x="3586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1" name="Google Shape;601;p14"/>
              <p:cNvSpPr/>
              <p:nvPr/>
            </p:nvSpPr>
            <p:spPr>
              <a:xfrm>
                <a:off x="7169925" y="1075975"/>
                <a:ext cx="394825" cy="74697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2582" extrusionOk="0">
                    <a:moveTo>
                      <a:pt x="1290" y="1"/>
                    </a:moveTo>
                    <a:cubicBezTo>
                      <a:pt x="1290" y="713"/>
                      <a:pt x="712" y="1291"/>
                      <a:pt x="0" y="1291"/>
                    </a:cubicBezTo>
                    <a:cubicBezTo>
                      <a:pt x="712" y="1291"/>
                      <a:pt x="1290" y="1868"/>
                      <a:pt x="1290" y="2581"/>
                    </a:cubicBezTo>
                    <a:lnTo>
                      <a:pt x="14502" y="2582"/>
                    </a:lnTo>
                    <a:cubicBezTo>
                      <a:pt x="14504" y="1870"/>
                      <a:pt x="15081" y="1292"/>
                      <a:pt x="15792" y="1292"/>
                    </a:cubicBezTo>
                    <a:cubicBezTo>
                      <a:pt x="15080" y="1292"/>
                      <a:pt x="14502" y="714"/>
                      <a:pt x="14502" y="2"/>
                    </a:cubicBez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2" name="Google Shape;602;p14"/>
              <p:cNvSpPr/>
              <p:nvPr/>
            </p:nvSpPr>
            <p:spPr>
              <a:xfrm>
                <a:off x="7607813" y="1049150"/>
                <a:ext cx="1707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5139" extrusionOk="0">
                    <a:moveTo>
                      <a:pt x="1" y="1"/>
                    </a:moveTo>
                    <a:lnTo>
                      <a:pt x="1" y="5138"/>
                    </a:lnTo>
                    <a:lnTo>
                      <a:pt x="1177" y="5138"/>
                    </a:lnTo>
                    <a:lnTo>
                      <a:pt x="1177" y="1"/>
                    </a:lnTo>
                    <a:close/>
                    <a:moveTo>
                      <a:pt x="1947" y="1"/>
                    </a:moveTo>
                    <a:lnTo>
                      <a:pt x="1947" y="5138"/>
                    </a:lnTo>
                    <a:lnTo>
                      <a:pt x="3124" y="5138"/>
                    </a:lnTo>
                    <a:lnTo>
                      <a:pt x="3124" y="1"/>
                    </a:lnTo>
                    <a:close/>
                    <a:moveTo>
                      <a:pt x="4016" y="1"/>
                    </a:moveTo>
                    <a:lnTo>
                      <a:pt x="4016" y="5138"/>
                    </a:lnTo>
                    <a:lnTo>
                      <a:pt x="6830" y="5138"/>
                    </a:lnTo>
                    <a:lnTo>
                      <a:pt x="6830" y="1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3" name="Google Shape;603;p14"/>
              <p:cNvSpPr/>
              <p:nvPr/>
            </p:nvSpPr>
            <p:spPr>
              <a:xfrm>
                <a:off x="7735263" y="1059925"/>
                <a:ext cx="17325" cy="1093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375" extrusionOk="0">
                    <a:moveTo>
                      <a:pt x="321" y="0"/>
                    </a:moveTo>
                    <a:cubicBezTo>
                      <a:pt x="149" y="0"/>
                      <a:pt x="3" y="126"/>
                      <a:pt x="39" y="322"/>
                    </a:cubicBezTo>
                    <a:cubicBezTo>
                      <a:pt x="70" y="492"/>
                      <a:pt x="157" y="587"/>
                      <a:pt x="303" y="587"/>
                    </a:cubicBezTo>
                    <a:cubicBezTo>
                      <a:pt x="332" y="587"/>
                      <a:pt x="365" y="584"/>
                      <a:pt x="399" y="575"/>
                    </a:cubicBezTo>
                    <a:cubicBezTo>
                      <a:pt x="670" y="511"/>
                      <a:pt x="692" y="127"/>
                      <a:pt x="456" y="26"/>
                    </a:cubicBezTo>
                    <a:lnTo>
                      <a:pt x="419" y="14"/>
                    </a:lnTo>
                    <a:cubicBezTo>
                      <a:pt x="386" y="5"/>
                      <a:pt x="353" y="0"/>
                      <a:pt x="321" y="0"/>
                    </a:cubicBezTo>
                    <a:close/>
                    <a:moveTo>
                      <a:pt x="319" y="947"/>
                    </a:moveTo>
                    <a:cubicBezTo>
                      <a:pt x="146" y="947"/>
                      <a:pt x="0" y="1073"/>
                      <a:pt x="37" y="1268"/>
                    </a:cubicBezTo>
                    <a:cubicBezTo>
                      <a:pt x="68" y="1439"/>
                      <a:pt x="155" y="1535"/>
                      <a:pt x="300" y="1535"/>
                    </a:cubicBezTo>
                    <a:cubicBezTo>
                      <a:pt x="330" y="1535"/>
                      <a:pt x="363" y="1530"/>
                      <a:pt x="398" y="1522"/>
                    </a:cubicBezTo>
                    <a:cubicBezTo>
                      <a:pt x="670" y="1458"/>
                      <a:pt x="692" y="1074"/>
                      <a:pt x="454" y="972"/>
                    </a:cubicBezTo>
                    <a:cubicBezTo>
                      <a:pt x="443" y="967"/>
                      <a:pt x="431" y="964"/>
                      <a:pt x="417" y="960"/>
                    </a:cubicBezTo>
                    <a:cubicBezTo>
                      <a:pt x="384" y="951"/>
                      <a:pt x="351" y="947"/>
                      <a:pt x="319" y="947"/>
                    </a:cubicBezTo>
                    <a:close/>
                    <a:moveTo>
                      <a:pt x="319" y="1893"/>
                    </a:moveTo>
                    <a:cubicBezTo>
                      <a:pt x="146" y="1893"/>
                      <a:pt x="0" y="2020"/>
                      <a:pt x="37" y="2215"/>
                    </a:cubicBezTo>
                    <a:cubicBezTo>
                      <a:pt x="68" y="2385"/>
                      <a:pt x="155" y="2481"/>
                      <a:pt x="300" y="2481"/>
                    </a:cubicBezTo>
                    <a:cubicBezTo>
                      <a:pt x="330" y="2481"/>
                      <a:pt x="363" y="2477"/>
                      <a:pt x="398" y="2469"/>
                    </a:cubicBezTo>
                    <a:cubicBezTo>
                      <a:pt x="670" y="2404"/>
                      <a:pt x="692" y="2023"/>
                      <a:pt x="454" y="1919"/>
                    </a:cubicBezTo>
                    <a:cubicBezTo>
                      <a:pt x="443" y="1913"/>
                      <a:pt x="431" y="1910"/>
                      <a:pt x="417" y="1907"/>
                    </a:cubicBezTo>
                    <a:cubicBezTo>
                      <a:pt x="384" y="1898"/>
                      <a:pt x="351" y="1893"/>
                      <a:pt x="319" y="1893"/>
                    </a:cubicBezTo>
                    <a:close/>
                    <a:moveTo>
                      <a:pt x="319" y="2840"/>
                    </a:moveTo>
                    <a:cubicBezTo>
                      <a:pt x="146" y="2840"/>
                      <a:pt x="0" y="2966"/>
                      <a:pt x="37" y="3162"/>
                    </a:cubicBezTo>
                    <a:cubicBezTo>
                      <a:pt x="68" y="3332"/>
                      <a:pt x="155" y="3428"/>
                      <a:pt x="300" y="3428"/>
                    </a:cubicBezTo>
                    <a:cubicBezTo>
                      <a:pt x="330" y="3428"/>
                      <a:pt x="363" y="3424"/>
                      <a:pt x="398" y="3415"/>
                    </a:cubicBezTo>
                    <a:cubicBezTo>
                      <a:pt x="668" y="3351"/>
                      <a:pt x="692" y="2969"/>
                      <a:pt x="454" y="2865"/>
                    </a:cubicBezTo>
                    <a:cubicBezTo>
                      <a:pt x="443" y="2860"/>
                      <a:pt x="431" y="2857"/>
                      <a:pt x="417" y="2854"/>
                    </a:cubicBezTo>
                    <a:cubicBezTo>
                      <a:pt x="384" y="2844"/>
                      <a:pt x="351" y="2840"/>
                      <a:pt x="319" y="2840"/>
                    </a:cubicBezTo>
                    <a:close/>
                    <a:moveTo>
                      <a:pt x="319" y="3786"/>
                    </a:moveTo>
                    <a:cubicBezTo>
                      <a:pt x="146" y="3786"/>
                      <a:pt x="0" y="3913"/>
                      <a:pt x="37" y="4108"/>
                    </a:cubicBezTo>
                    <a:cubicBezTo>
                      <a:pt x="68" y="4278"/>
                      <a:pt x="155" y="4374"/>
                      <a:pt x="300" y="4374"/>
                    </a:cubicBezTo>
                    <a:cubicBezTo>
                      <a:pt x="330" y="4374"/>
                      <a:pt x="363" y="4370"/>
                      <a:pt x="398" y="4362"/>
                    </a:cubicBezTo>
                    <a:cubicBezTo>
                      <a:pt x="668" y="4297"/>
                      <a:pt x="692" y="3916"/>
                      <a:pt x="454" y="3812"/>
                    </a:cubicBezTo>
                    <a:cubicBezTo>
                      <a:pt x="443" y="3807"/>
                      <a:pt x="431" y="3803"/>
                      <a:pt x="417" y="3800"/>
                    </a:cubicBezTo>
                    <a:cubicBezTo>
                      <a:pt x="384" y="3791"/>
                      <a:pt x="351" y="3786"/>
                      <a:pt x="319" y="37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6956088" y="1049125"/>
                <a:ext cx="170700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137" extrusionOk="0">
                    <a:moveTo>
                      <a:pt x="1" y="1"/>
                    </a:moveTo>
                    <a:lnTo>
                      <a:pt x="1" y="5137"/>
                    </a:lnTo>
                    <a:lnTo>
                      <a:pt x="2815" y="5137"/>
                    </a:lnTo>
                    <a:lnTo>
                      <a:pt x="2815" y="1"/>
                    </a:lnTo>
                    <a:close/>
                    <a:moveTo>
                      <a:pt x="3705" y="1"/>
                    </a:moveTo>
                    <a:lnTo>
                      <a:pt x="3705" y="5137"/>
                    </a:lnTo>
                    <a:lnTo>
                      <a:pt x="4881" y="5137"/>
                    </a:lnTo>
                    <a:lnTo>
                      <a:pt x="4881" y="1"/>
                    </a:lnTo>
                    <a:close/>
                    <a:moveTo>
                      <a:pt x="5651" y="1"/>
                    </a:moveTo>
                    <a:lnTo>
                      <a:pt x="5651" y="5137"/>
                    </a:lnTo>
                    <a:lnTo>
                      <a:pt x="6828" y="5137"/>
                    </a:lnTo>
                    <a:lnTo>
                      <a:pt x="6828" y="1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5" name="Google Shape;605;p14"/>
              <p:cNvSpPr/>
              <p:nvPr/>
            </p:nvSpPr>
            <p:spPr>
              <a:xfrm>
                <a:off x="6982063" y="1059850"/>
                <a:ext cx="1727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4376" extrusionOk="0">
                    <a:moveTo>
                      <a:pt x="373" y="1"/>
                    </a:moveTo>
                    <a:cubicBezTo>
                      <a:pt x="341" y="1"/>
                      <a:pt x="307" y="5"/>
                      <a:pt x="274" y="15"/>
                    </a:cubicBezTo>
                    <a:cubicBezTo>
                      <a:pt x="261" y="17"/>
                      <a:pt x="249" y="21"/>
                      <a:pt x="238" y="26"/>
                    </a:cubicBezTo>
                    <a:cubicBezTo>
                      <a:pt x="0" y="129"/>
                      <a:pt x="24" y="512"/>
                      <a:pt x="295" y="576"/>
                    </a:cubicBezTo>
                    <a:cubicBezTo>
                      <a:pt x="330" y="585"/>
                      <a:pt x="362" y="589"/>
                      <a:pt x="392" y="589"/>
                    </a:cubicBezTo>
                    <a:cubicBezTo>
                      <a:pt x="537" y="589"/>
                      <a:pt x="624" y="493"/>
                      <a:pt x="655" y="322"/>
                    </a:cubicBezTo>
                    <a:cubicBezTo>
                      <a:pt x="691" y="127"/>
                      <a:pt x="545" y="1"/>
                      <a:pt x="373" y="1"/>
                    </a:cubicBezTo>
                    <a:close/>
                    <a:moveTo>
                      <a:pt x="373" y="948"/>
                    </a:moveTo>
                    <a:cubicBezTo>
                      <a:pt x="341" y="948"/>
                      <a:pt x="307" y="952"/>
                      <a:pt x="274" y="961"/>
                    </a:cubicBezTo>
                    <a:lnTo>
                      <a:pt x="238" y="973"/>
                    </a:lnTo>
                    <a:cubicBezTo>
                      <a:pt x="0" y="1076"/>
                      <a:pt x="24" y="1459"/>
                      <a:pt x="295" y="1523"/>
                    </a:cubicBezTo>
                    <a:cubicBezTo>
                      <a:pt x="329" y="1531"/>
                      <a:pt x="361" y="1535"/>
                      <a:pt x="390" y="1535"/>
                    </a:cubicBezTo>
                    <a:cubicBezTo>
                      <a:pt x="536" y="1535"/>
                      <a:pt x="624" y="1438"/>
                      <a:pt x="655" y="1268"/>
                    </a:cubicBezTo>
                    <a:cubicBezTo>
                      <a:pt x="691" y="1074"/>
                      <a:pt x="545" y="948"/>
                      <a:pt x="373" y="948"/>
                    </a:cubicBezTo>
                    <a:close/>
                    <a:moveTo>
                      <a:pt x="373" y="1895"/>
                    </a:moveTo>
                    <a:cubicBezTo>
                      <a:pt x="341" y="1895"/>
                      <a:pt x="307" y="1900"/>
                      <a:pt x="274" y="1909"/>
                    </a:cubicBezTo>
                    <a:lnTo>
                      <a:pt x="238" y="1921"/>
                    </a:lnTo>
                    <a:cubicBezTo>
                      <a:pt x="0" y="2022"/>
                      <a:pt x="24" y="2406"/>
                      <a:pt x="295" y="2470"/>
                    </a:cubicBezTo>
                    <a:cubicBezTo>
                      <a:pt x="329" y="2479"/>
                      <a:pt x="361" y="2483"/>
                      <a:pt x="391" y="2483"/>
                    </a:cubicBezTo>
                    <a:cubicBezTo>
                      <a:pt x="537" y="2483"/>
                      <a:pt x="624" y="2387"/>
                      <a:pt x="655" y="2216"/>
                    </a:cubicBezTo>
                    <a:cubicBezTo>
                      <a:pt x="691" y="2021"/>
                      <a:pt x="545" y="1895"/>
                      <a:pt x="373" y="1895"/>
                    </a:cubicBezTo>
                    <a:close/>
                    <a:moveTo>
                      <a:pt x="373" y="2842"/>
                    </a:moveTo>
                    <a:cubicBezTo>
                      <a:pt x="341" y="2842"/>
                      <a:pt x="307" y="2846"/>
                      <a:pt x="274" y="2855"/>
                    </a:cubicBezTo>
                    <a:lnTo>
                      <a:pt x="238" y="2867"/>
                    </a:lnTo>
                    <a:cubicBezTo>
                      <a:pt x="0" y="2969"/>
                      <a:pt x="24" y="3353"/>
                      <a:pt x="295" y="3417"/>
                    </a:cubicBezTo>
                    <a:cubicBezTo>
                      <a:pt x="329" y="3425"/>
                      <a:pt x="361" y="3429"/>
                      <a:pt x="391" y="3429"/>
                    </a:cubicBezTo>
                    <a:cubicBezTo>
                      <a:pt x="537" y="3429"/>
                      <a:pt x="624" y="3333"/>
                      <a:pt x="655" y="3162"/>
                    </a:cubicBezTo>
                    <a:cubicBezTo>
                      <a:pt x="691" y="2968"/>
                      <a:pt x="545" y="2842"/>
                      <a:pt x="373" y="2842"/>
                    </a:cubicBezTo>
                    <a:close/>
                    <a:moveTo>
                      <a:pt x="373" y="3788"/>
                    </a:moveTo>
                    <a:cubicBezTo>
                      <a:pt x="341" y="3788"/>
                      <a:pt x="307" y="3793"/>
                      <a:pt x="274" y="3802"/>
                    </a:cubicBezTo>
                    <a:lnTo>
                      <a:pt x="238" y="3814"/>
                    </a:lnTo>
                    <a:cubicBezTo>
                      <a:pt x="0" y="3917"/>
                      <a:pt x="24" y="4299"/>
                      <a:pt x="295" y="4364"/>
                    </a:cubicBezTo>
                    <a:cubicBezTo>
                      <a:pt x="329" y="4372"/>
                      <a:pt x="361" y="4376"/>
                      <a:pt x="391" y="4376"/>
                    </a:cubicBezTo>
                    <a:cubicBezTo>
                      <a:pt x="537" y="4376"/>
                      <a:pt x="624" y="4280"/>
                      <a:pt x="655" y="4109"/>
                    </a:cubicBezTo>
                    <a:cubicBezTo>
                      <a:pt x="691" y="3915"/>
                      <a:pt x="545" y="3788"/>
                      <a:pt x="373" y="37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6" name="Google Shape;606;p14"/>
              <p:cNvSpPr/>
              <p:nvPr/>
            </p:nvSpPr>
            <p:spPr>
              <a:xfrm>
                <a:off x="7215750" y="1092437"/>
                <a:ext cx="289625" cy="42151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457" extrusionOk="0">
                    <a:moveTo>
                      <a:pt x="11585" y="895"/>
                    </a:moveTo>
                    <a:lnTo>
                      <a:pt x="11585" y="895"/>
                    </a:lnTo>
                    <a:cubicBezTo>
                      <a:pt x="11585" y="895"/>
                      <a:pt x="11585" y="895"/>
                      <a:pt x="11585" y="895"/>
                    </a:cubicBezTo>
                    <a:cubicBezTo>
                      <a:pt x="11585" y="895"/>
                      <a:pt x="11585" y="895"/>
                      <a:pt x="11585" y="895"/>
                    </a:cubicBezTo>
                    <a:close/>
                    <a:moveTo>
                      <a:pt x="7676" y="1045"/>
                    </a:moveTo>
                    <a:cubicBezTo>
                      <a:pt x="7676" y="1045"/>
                      <a:pt x="7676" y="1045"/>
                      <a:pt x="7676" y="1045"/>
                    </a:cubicBezTo>
                    <a:lnTo>
                      <a:pt x="7676" y="1045"/>
                    </a:lnTo>
                    <a:cubicBezTo>
                      <a:pt x="7676" y="1045"/>
                      <a:pt x="7676" y="1045"/>
                      <a:pt x="7676" y="1045"/>
                    </a:cubicBezTo>
                    <a:close/>
                    <a:moveTo>
                      <a:pt x="10391" y="1144"/>
                    </a:moveTo>
                    <a:lnTo>
                      <a:pt x="10391" y="1144"/>
                    </a:lnTo>
                    <a:cubicBezTo>
                      <a:pt x="10391" y="1144"/>
                      <a:pt x="10391" y="1144"/>
                      <a:pt x="10391" y="1144"/>
                    </a:cubicBezTo>
                    <a:cubicBezTo>
                      <a:pt x="10391" y="1144"/>
                      <a:pt x="10391" y="1144"/>
                      <a:pt x="10391" y="1144"/>
                    </a:cubicBezTo>
                    <a:close/>
                    <a:moveTo>
                      <a:pt x="3643" y="1"/>
                    </a:moveTo>
                    <a:cubicBezTo>
                      <a:pt x="3604" y="1"/>
                      <a:pt x="3566" y="2"/>
                      <a:pt x="3527" y="6"/>
                    </a:cubicBezTo>
                    <a:cubicBezTo>
                      <a:pt x="3349" y="23"/>
                      <a:pt x="3214" y="112"/>
                      <a:pt x="3071" y="187"/>
                    </a:cubicBezTo>
                    <a:cubicBezTo>
                      <a:pt x="2907" y="221"/>
                      <a:pt x="2264" y="370"/>
                      <a:pt x="2109" y="503"/>
                    </a:cubicBezTo>
                    <a:cubicBezTo>
                      <a:pt x="1917" y="474"/>
                      <a:pt x="1733" y="460"/>
                      <a:pt x="1559" y="460"/>
                    </a:cubicBezTo>
                    <a:cubicBezTo>
                      <a:pt x="1311" y="460"/>
                      <a:pt x="1082" y="489"/>
                      <a:pt x="873" y="545"/>
                    </a:cubicBezTo>
                    <a:cubicBezTo>
                      <a:pt x="749" y="579"/>
                      <a:pt x="124" y="758"/>
                      <a:pt x="12" y="978"/>
                    </a:cubicBezTo>
                    <a:cubicBezTo>
                      <a:pt x="9" y="984"/>
                      <a:pt x="7" y="990"/>
                      <a:pt x="6" y="997"/>
                    </a:cubicBezTo>
                    <a:cubicBezTo>
                      <a:pt x="0" y="1027"/>
                      <a:pt x="14" y="1056"/>
                      <a:pt x="43" y="1071"/>
                    </a:cubicBezTo>
                    <a:cubicBezTo>
                      <a:pt x="53" y="1076"/>
                      <a:pt x="64" y="1078"/>
                      <a:pt x="75" y="1078"/>
                    </a:cubicBezTo>
                    <a:cubicBezTo>
                      <a:pt x="100" y="1078"/>
                      <a:pt x="124" y="1064"/>
                      <a:pt x="136" y="1040"/>
                    </a:cubicBezTo>
                    <a:cubicBezTo>
                      <a:pt x="195" y="925"/>
                      <a:pt x="569" y="771"/>
                      <a:pt x="911" y="679"/>
                    </a:cubicBezTo>
                    <a:cubicBezTo>
                      <a:pt x="1109" y="625"/>
                      <a:pt x="1326" y="598"/>
                      <a:pt x="1561" y="598"/>
                    </a:cubicBezTo>
                    <a:cubicBezTo>
                      <a:pt x="1737" y="598"/>
                      <a:pt x="1924" y="614"/>
                      <a:pt x="2121" y="644"/>
                    </a:cubicBezTo>
                    <a:cubicBezTo>
                      <a:pt x="2130" y="647"/>
                      <a:pt x="2138" y="650"/>
                      <a:pt x="2146" y="650"/>
                    </a:cubicBezTo>
                    <a:cubicBezTo>
                      <a:pt x="2149" y="650"/>
                      <a:pt x="2151" y="650"/>
                      <a:pt x="2153" y="649"/>
                    </a:cubicBezTo>
                    <a:cubicBezTo>
                      <a:pt x="2292" y="672"/>
                      <a:pt x="2436" y="700"/>
                      <a:pt x="2586" y="738"/>
                    </a:cubicBezTo>
                    <a:cubicBezTo>
                      <a:pt x="2826" y="798"/>
                      <a:pt x="3062" y="862"/>
                      <a:pt x="3296" y="925"/>
                    </a:cubicBezTo>
                    <a:cubicBezTo>
                      <a:pt x="4161" y="1160"/>
                      <a:pt x="4985" y="1384"/>
                      <a:pt x="5904" y="1384"/>
                    </a:cubicBezTo>
                    <a:cubicBezTo>
                      <a:pt x="6014" y="1384"/>
                      <a:pt x="6125" y="1381"/>
                      <a:pt x="6237" y="1374"/>
                    </a:cubicBezTo>
                    <a:cubicBezTo>
                      <a:pt x="6389" y="1407"/>
                      <a:pt x="6537" y="1456"/>
                      <a:pt x="6695" y="1456"/>
                    </a:cubicBezTo>
                    <a:cubicBezTo>
                      <a:pt x="6725" y="1456"/>
                      <a:pt x="6756" y="1454"/>
                      <a:pt x="6787" y="1450"/>
                    </a:cubicBezTo>
                    <a:cubicBezTo>
                      <a:pt x="7135" y="1403"/>
                      <a:pt x="7399" y="1197"/>
                      <a:pt x="7676" y="1045"/>
                    </a:cubicBezTo>
                    <a:lnTo>
                      <a:pt x="7676" y="1045"/>
                    </a:lnTo>
                    <a:cubicBezTo>
                      <a:pt x="7674" y="1046"/>
                      <a:pt x="7672" y="1046"/>
                      <a:pt x="7669" y="1046"/>
                    </a:cubicBezTo>
                    <a:cubicBezTo>
                      <a:pt x="7628" y="1046"/>
                      <a:pt x="7449" y="985"/>
                      <a:pt x="7418" y="979"/>
                    </a:cubicBezTo>
                    <a:cubicBezTo>
                      <a:pt x="7334" y="959"/>
                      <a:pt x="7255" y="950"/>
                      <a:pt x="7170" y="945"/>
                    </a:cubicBezTo>
                    <a:cubicBezTo>
                      <a:pt x="7085" y="940"/>
                      <a:pt x="6998" y="931"/>
                      <a:pt x="6912" y="931"/>
                    </a:cubicBezTo>
                    <a:cubicBezTo>
                      <a:pt x="6833" y="931"/>
                      <a:pt x="6755" y="939"/>
                      <a:pt x="6681" y="965"/>
                    </a:cubicBezTo>
                    <a:cubicBezTo>
                      <a:pt x="6500" y="1028"/>
                      <a:pt x="6352" y="1088"/>
                      <a:pt x="6200" y="1184"/>
                    </a:cubicBezTo>
                    <a:cubicBezTo>
                      <a:pt x="6174" y="1200"/>
                      <a:pt x="6138" y="1219"/>
                      <a:pt x="6103" y="1241"/>
                    </a:cubicBezTo>
                    <a:cubicBezTo>
                      <a:pt x="6037" y="1243"/>
                      <a:pt x="5971" y="1244"/>
                      <a:pt x="5905" y="1244"/>
                    </a:cubicBezTo>
                    <a:cubicBezTo>
                      <a:pt x="5191" y="1244"/>
                      <a:pt x="4530" y="1105"/>
                      <a:pt x="3862" y="933"/>
                    </a:cubicBezTo>
                    <a:cubicBezTo>
                      <a:pt x="4317" y="917"/>
                      <a:pt x="4762" y="811"/>
                      <a:pt x="5282" y="674"/>
                    </a:cubicBezTo>
                    <a:cubicBezTo>
                      <a:pt x="5662" y="573"/>
                      <a:pt x="6071" y="489"/>
                      <a:pt x="6521" y="421"/>
                    </a:cubicBezTo>
                    <a:cubicBezTo>
                      <a:pt x="6529" y="424"/>
                      <a:pt x="6538" y="426"/>
                      <a:pt x="6548" y="426"/>
                    </a:cubicBezTo>
                    <a:cubicBezTo>
                      <a:pt x="6551" y="426"/>
                      <a:pt x="6555" y="425"/>
                      <a:pt x="6559" y="425"/>
                    </a:cubicBezTo>
                    <a:cubicBezTo>
                      <a:pt x="6596" y="417"/>
                      <a:pt x="6638" y="413"/>
                      <a:pt x="6684" y="413"/>
                    </a:cubicBezTo>
                    <a:cubicBezTo>
                      <a:pt x="6994" y="413"/>
                      <a:pt x="7475" y="576"/>
                      <a:pt x="7713" y="674"/>
                    </a:cubicBezTo>
                    <a:cubicBezTo>
                      <a:pt x="8082" y="826"/>
                      <a:pt x="8432" y="954"/>
                      <a:pt x="8824" y="1047"/>
                    </a:cubicBezTo>
                    <a:cubicBezTo>
                      <a:pt x="8854" y="1061"/>
                      <a:pt x="8884" y="1076"/>
                      <a:pt x="8907" y="1088"/>
                    </a:cubicBezTo>
                    <a:cubicBezTo>
                      <a:pt x="9067" y="1175"/>
                      <a:pt x="9222" y="1227"/>
                      <a:pt x="9408" y="1279"/>
                    </a:cubicBezTo>
                    <a:cubicBezTo>
                      <a:pt x="9466" y="1296"/>
                      <a:pt x="9526" y="1302"/>
                      <a:pt x="9585" y="1302"/>
                    </a:cubicBezTo>
                    <a:cubicBezTo>
                      <a:pt x="9690" y="1302"/>
                      <a:pt x="9795" y="1284"/>
                      <a:pt x="9897" y="1273"/>
                    </a:cubicBezTo>
                    <a:cubicBezTo>
                      <a:pt x="9982" y="1263"/>
                      <a:pt x="10060" y="1248"/>
                      <a:pt x="10141" y="1226"/>
                    </a:cubicBezTo>
                    <a:cubicBezTo>
                      <a:pt x="10171" y="1217"/>
                      <a:pt x="10349" y="1144"/>
                      <a:pt x="10386" y="1144"/>
                    </a:cubicBezTo>
                    <a:cubicBezTo>
                      <a:pt x="10388" y="1144"/>
                      <a:pt x="10390" y="1144"/>
                      <a:pt x="10391" y="1144"/>
                    </a:cubicBezTo>
                    <a:lnTo>
                      <a:pt x="10391" y="1144"/>
                    </a:lnTo>
                    <a:cubicBezTo>
                      <a:pt x="10099" y="1010"/>
                      <a:pt x="9816" y="818"/>
                      <a:pt x="9464" y="790"/>
                    </a:cubicBezTo>
                    <a:cubicBezTo>
                      <a:pt x="9445" y="789"/>
                      <a:pt x="9427" y="788"/>
                      <a:pt x="9408" y="788"/>
                    </a:cubicBezTo>
                    <a:cubicBezTo>
                      <a:pt x="9215" y="788"/>
                      <a:pt x="9044" y="869"/>
                      <a:pt x="8862" y="913"/>
                    </a:cubicBezTo>
                    <a:cubicBezTo>
                      <a:pt x="8477" y="822"/>
                      <a:pt x="8130" y="696"/>
                      <a:pt x="7767" y="545"/>
                    </a:cubicBezTo>
                    <a:cubicBezTo>
                      <a:pt x="7746" y="537"/>
                      <a:pt x="7451" y="417"/>
                      <a:pt x="7132" y="339"/>
                    </a:cubicBezTo>
                    <a:cubicBezTo>
                      <a:pt x="7188" y="333"/>
                      <a:pt x="7241" y="326"/>
                      <a:pt x="7296" y="321"/>
                    </a:cubicBezTo>
                    <a:lnTo>
                      <a:pt x="7445" y="305"/>
                    </a:lnTo>
                    <a:cubicBezTo>
                      <a:pt x="7798" y="266"/>
                      <a:pt x="8165" y="226"/>
                      <a:pt x="8527" y="226"/>
                    </a:cubicBezTo>
                    <a:cubicBezTo>
                      <a:pt x="8556" y="226"/>
                      <a:pt x="8586" y="226"/>
                      <a:pt x="8616" y="227"/>
                    </a:cubicBezTo>
                    <a:cubicBezTo>
                      <a:pt x="9136" y="237"/>
                      <a:pt x="9638" y="337"/>
                      <a:pt x="10130" y="456"/>
                    </a:cubicBezTo>
                    <a:cubicBezTo>
                      <a:pt x="10266" y="579"/>
                      <a:pt x="10356" y="737"/>
                      <a:pt x="10553" y="812"/>
                    </a:cubicBezTo>
                    <a:cubicBezTo>
                      <a:pt x="10745" y="885"/>
                      <a:pt x="10959" y="898"/>
                      <a:pt x="11174" y="898"/>
                    </a:cubicBezTo>
                    <a:cubicBezTo>
                      <a:pt x="11286" y="898"/>
                      <a:pt x="11397" y="894"/>
                      <a:pt x="11506" y="894"/>
                    </a:cubicBezTo>
                    <a:cubicBezTo>
                      <a:pt x="11533" y="894"/>
                      <a:pt x="11559" y="895"/>
                      <a:pt x="11585" y="895"/>
                    </a:cubicBezTo>
                    <a:lnTo>
                      <a:pt x="11585" y="895"/>
                    </a:lnTo>
                    <a:cubicBezTo>
                      <a:pt x="11559" y="894"/>
                      <a:pt x="11452" y="745"/>
                      <a:pt x="11432" y="724"/>
                    </a:cubicBezTo>
                    <a:cubicBezTo>
                      <a:pt x="11381" y="673"/>
                      <a:pt x="11327" y="628"/>
                      <a:pt x="11263" y="585"/>
                    </a:cubicBezTo>
                    <a:cubicBezTo>
                      <a:pt x="11141" y="504"/>
                      <a:pt x="11023" y="405"/>
                      <a:pt x="10858" y="379"/>
                    </a:cubicBezTo>
                    <a:cubicBezTo>
                      <a:pt x="10690" y="351"/>
                      <a:pt x="10542" y="331"/>
                      <a:pt x="10377" y="331"/>
                    </a:cubicBezTo>
                    <a:cubicBezTo>
                      <a:pt x="10351" y="331"/>
                      <a:pt x="10325" y="332"/>
                      <a:pt x="10298" y="333"/>
                    </a:cubicBezTo>
                    <a:cubicBezTo>
                      <a:pt x="10290" y="333"/>
                      <a:pt x="10282" y="333"/>
                      <a:pt x="10273" y="333"/>
                    </a:cubicBezTo>
                    <a:cubicBezTo>
                      <a:pt x="10255" y="333"/>
                      <a:pt x="10234" y="333"/>
                      <a:pt x="10213" y="333"/>
                    </a:cubicBezTo>
                    <a:cubicBezTo>
                      <a:pt x="9698" y="205"/>
                      <a:pt x="9169" y="100"/>
                      <a:pt x="8617" y="88"/>
                    </a:cubicBezTo>
                    <a:cubicBezTo>
                      <a:pt x="8583" y="87"/>
                      <a:pt x="8549" y="87"/>
                      <a:pt x="8514" y="87"/>
                    </a:cubicBezTo>
                    <a:cubicBezTo>
                      <a:pt x="8148" y="87"/>
                      <a:pt x="7783" y="127"/>
                      <a:pt x="7429" y="166"/>
                    </a:cubicBezTo>
                    <a:lnTo>
                      <a:pt x="7281" y="182"/>
                    </a:lnTo>
                    <a:cubicBezTo>
                      <a:pt x="6506" y="264"/>
                      <a:pt x="5841" y="382"/>
                      <a:pt x="5248" y="539"/>
                    </a:cubicBezTo>
                    <a:cubicBezTo>
                      <a:pt x="4691" y="686"/>
                      <a:pt x="4223" y="797"/>
                      <a:pt x="3738" y="797"/>
                    </a:cubicBezTo>
                    <a:cubicBezTo>
                      <a:pt x="3542" y="797"/>
                      <a:pt x="3344" y="779"/>
                      <a:pt x="3135" y="738"/>
                    </a:cubicBezTo>
                    <a:lnTo>
                      <a:pt x="3131" y="738"/>
                    </a:lnTo>
                    <a:cubicBezTo>
                      <a:pt x="2961" y="692"/>
                      <a:pt x="2793" y="646"/>
                      <a:pt x="2619" y="603"/>
                    </a:cubicBezTo>
                    <a:cubicBezTo>
                      <a:pt x="2519" y="577"/>
                      <a:pt x="2421" y="557"/>
                      <a:pt x="2327" y="539"/>
                    </a:cubicBezTo>
                    <a:cubicBezTo>
                      <a:pt x="2488" y="480"/>
                      <a:pt x="2763" y="405"/>
                      <a:pt x="2949" y="358"/>
                    </a:cubicBezTo>
                    <a:cubicBezTo>
                      <a:pt x="2996" y="371"/>
                      <a:pt x="3043" y="384"/>
                      <a:pt x="3078" y="395"/>
                    </a:cubicBezTo>
                    <a:cubicBezTo>
                      <a:pt x="3260" y="450"/>
                      <a:pt x="3428" y="473"/>
                      <a:pt x="3624" y="492"/>
                    </a:cubicBezTo>
                    <a:cubicBezTo>
                      <a:pt x="3642" y="494"/>
                      <a:pt x="3661" y="494"/>
                      <a:pt x="3679" y="494"/>
                    </a:cubicBezTo>
                    <a:cubicBezTo>
                      <a:pt x="3826" y="494"/>
                      <a:pt x="3963" y="440"/>
                      <a:pt x="4098" y="398"/>
                    </a:cubicBezTo>
                    <a:cubicBezTo>
                      <a:pt x="4177" y="374"/>
                      <a:pt x="4248" y="346"/>
                      <a:pt x="4319" y="310"/>
                    </a:cubicBezTo>
                    <a:cubicBezTo>
                      <a:pt x="4348" y="295"/>
                      <a:pt x="4507" y="187"/>
                      <a:pt x="4536" y="187"/>
                    </a:cubicBezTo>
                    <a:cubicBezTo>
                      <a:pt x="4536" y="187"/>
                      <a:pt x="4537" y="187"/>
                      <a:pt x="4538" y="187"/>
                    </a:cubicBezTo>
                    <a:cubicBezTo>
                      <a:pt x="4248" y="117"/>
                      <a:pt x="3952" y="1"/>
                      <a:pt x="3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07" name="Google Shape;607;p14"/>
            <p:cNvGrpSpPr/>
            <p:nvPr/>
          </p:nvGrpSpPr>
          <p:grpSpPr>
            <a:xfrm rot="-5400000" flipH="1">
              <a:off x="-1086026" y="1368005"/>
              <a:ext cx="328988" cy="2363927"/>
              <a:chOff x="3010050" y="1961050"/>
              <a:chExt cx="176600" cy="1268950"/>
            </a:xfrm>
          </p:grpSpPr>
          <p:sp>
            <p:nvSpPr>
              <p:cNvPr id="608" name="Google Shape;608;p14"/>
              <p:cNvSpPr/>
              <p:nvPr/>
            </p:nvSpPr>
            <p:spPr>
              <a:xfrm>
                <a:off x="3010050" y="1961050"/>
                <a:ext cx="176600" cy="1268950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50758" extrusionOk="0">
                    <a:moveTo>
                      <a:pt x="1" y="1"/>
                    </a:moveTo>
                    <a:lnTo>
                      <a:pt x="1" y="50758"/>
                    </a:lnTo>
                    <a:lnTo>
                      <a:pt x="7063" y="50758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9" name="Google Shape;609;p14"/>
              <p:cNvSpPr/>
              <p:nvPr/>
            </p:nvSpPr>
            <p:spPr>
              <a:xfrm>
                <a:off x="3010050" y="3120125"/>
                <a:ext cx="17660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3093" extrusionOk="0">
                    <a:moveTo>
                      <a:pt x="1" y="1"/>
                    </a:moveTo>
                    <a:lnTo>
                      <a:pt x="1" y="3093"/>
                    </a:lnTo>
                    <a:lnTo>
                      <a:pt x="7063" y="3093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0" name="Google Shape;610;p14"/>
              <p:cNvSpPr/>
              <p:nvPr/>
            </p:nvSpPr>
            <p:spPr>
              <a:xfrm>
                <a:off x="3010050" y="2938175"/>
                <a:ext cx="1766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546" extrusionOk="0">
                    <a:moveTo>
                      <a:pt x="1" y="0"/>
                    </a:moveTo>
                    <a:lnTo>
                      <a:pt x="1" y="1546"/>
                    </a:lnTo>
                    <a:lnTo>
                      <a:pt x="7063" y="1546"/>
                    </a:lnTo>
                    <a:lnTo>
                      <a:pt x="70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1" name="Google Shape;611;p14"/>
              <p:cNvSpPr/>
              <p:nvPr/>
            </p:nvSpPr>
            <p:spPr>
              <a:xfrm>
                <a:off x="3034625" y="3140675"/>
                <a:ext cx="12747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447" extrusionOk="0">
                    <a:moveTo>
                      <a:pt x="1" y="0"/>
                    </a:moveTo>
                    <a:lnTo>
                      <a:pt x="1" y="1446"/>
                    </a:lnTo>
                    <a:lnTo>
                      <a:pt x="5098" y="1446"/>
                    </a:lnTo>
                    <a:lnTo>
                      <a:pt x="5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2" name="Google Shape;612;p14"/>
              <p:cNvSpPr/>
              <p:nvPr/>
            </p:nvSpPr>
            <p:spPr>
              <a:xfrm>
                <a:off x="3010050" y="1996675"/>
                <a:ext cx="17660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3093" extrusionOk="0">
                    <a:moveTo>
                      <a:pt x="1" y="1"/>
                    </a:moveTo>
                    <a:lnTo>
                      <a:pt x="1" y="3093"/>
                    </a:lnTo>
                    <a:lnTo>
                      <a:pt x="7063" y="3093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3" name="Google Shape;613;p14"/>
              <p:cNvSpPr/>
              <p:nvPr/>
            </p:nvSpPr>
            <p:spPr>
              <a:xfrm>
                <a:off x="3010050" y="2217250"/>
                <a:ext cx="1766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547" extrusionOk="0">
                    <a:moveTo>
                      <a:pt x="1" y="1"/>
                    </a:moveTo>
                    <a:lnTo>
                      <a:pt x="1" y="1546"/>
                    </a:lnTo>
                    <a:lnTo>
                      <a:pt x="7063" y="1546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4" name="Google Shape;614;p14"/>
              <p:cNvSpPr/>
              <p:nvPr/>
            </p:nvSpPr>
            <p:spPr>
              <a:xfrm>
                <a:off x="3034625" y="2017225"/>
                <a:ext cx="12747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447" extrusionOk="0">
                    <a:moveTo>
                      <a:pt x="1" y="0"/>
                    </a:moveTo>
                    <a:lnTo>
                      <a:pt x="1" y="1446"/>
                    </a:lnTo>
                    <a:lnTo>
                      <a:pt x="5098" y="1446"/>
                    </a:lnTo>
                    <a:lnTo>
                      <a:pt x="5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5" name="Google Shape;615;p14"/>
              <p:cNvSpPr/>
              <p:nvPr/>
            </p:nvSpPr>
            <p:spPr>
              <a:xfrm>
                <a:off x="3034625" y="2312175"/>
                <a:ext cx="127450" cy="566775"/>
              </a:xfrm>
              <a:custGeom>
                <a:avLst/>
                <a:gdLst/>
                <a:ahLst/>
                <a:cxnLst/>
                <a:rect l="l" t="t" r="r" b="b"/>
                <a:pathLst>
                  <a:path w="5098" h="22671" extrusionOk="0">
                    <a:moveTo>
                      <a:pt x="2549" y="1"/>
                    </a:moveTo>
                    <a:cubicBezTo>
                      <a:pt x="1141" y="1"/>
                      <a:pt x="1" y="1141"/>
                      <a:pt x="1" y="2548"/>
                    </a:cubicBezTo>
                    <a:lnTo>
                      <a:pt x="1" y="20121"/>
                    </a:lnTo>
                    <a:cubicBezTo>
                      <a:pt x="1" y="21529"/>
                      <a:pt x="1141" y="22670"/>
                      <a:pt x="2549" y="22670"/>
                    </a:cubicBezTo>
                    <a:cubicBezTo>
                      <a:pt x="3957" y="22670"/>
                      <a:pt x="5097" y="21528"/>
                      <a:pt x="5097" y="20121"/>
                    </a:cubicBezTo>
                    <a:lnTo>
                      <a:pt x="5097" y="2548"/>
                    </a:lnTo>
                    <a:cubicBezTo>
                      <a:pt x="5097" y="1141"/>
                      <a:pt x="3957" y="1"/>
                      <a:pt x="2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6" name="Google Shape;616;p14"/>
              <p:cNvSpPr/>
              <p:nvPr/>
            </p:nvSpPr>
            <p:spPr>
              <a:xfrm>
                <a:off x="3063050" y="2338825"/>
                <a:ext cx="70625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0628" extrusionOk="0">
                    <a:moveTo>
                      <a:pt x="1412" y="1"/>
                    </a:moveTo>
                    <a:cubicBezTo>
                      <a:pt x="633" y="1"/>
                      <a:pt x="1" y="633"/>
                      <a:pt x="1" y="1413"/>
                    </a:cubicBezTo>
                    <a:cubicBezTo>
                      <a:pt x="1" y="2098"/>
                      <a:pt x="488" y="2669"/>
                      <a:pt x="1136" y="2798"/>
                    </a:cubicBezTo>
                    <a:lnTo>
                      <a:pt x="1136" y="17831"/>
                    </a:lnTo>
                    <a:cubicBezTo>
                      <a:pt x="488" y="17959"/>
                      <a:pt x="1" y="18530"/>
                      <a:pt x="1" y="19216"/>
                    </a:cubicBezTo>
                    <a:cubicBezTo>
                      <a:pt x="1" y="19996"/>
                      <a:pt x="633" y="20628"/>
                      <a:pt x="1412" y="20628"/>
                    </a:cubicBezTo>
                    <a:cubicBezTo>
                      <a:pt x="2191" y="20628"/>
                      <a:pt x="2824" y="19996"/>
                      <a:pt x="2824" y="19216"/>
                    </a:cubicBezTo>
                    <a:cubicBezTo>
                      <a:pt x="2824" y="18531"/>
                      <a:pt x="2335" y="17959"/>
                      <a:pt x="1687" y="17831"/>
                    </a:cubicBezTo>
                    <a:lnTo>
                      <a:pt x="1687" y="2798"/>
                    </a:lnTo>
                    <a:cubicBezTo>
                      <a:pt x="2335" y="2669"/>
                      <a:pt x="2824" y="2098"/>
                      <a:pt x="2824" y="1413"/>
                    </a:cubicBezTo>
                    <a:cubicBezTo>
                      <a:pt x="2824" y="633"/>
                      <a:pt x="2191" y="1"/>
                      <a:pt x="14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7" name="Google Shape;617;p14"/>
              <p:cNvSpPr/>
              <p:nvPr/>
            </p:nvSpPr>
            <p:spPr>
              <a:xfrm>
                <a:off x="3073775" y="2348525"/>
                <a:ext cx="472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939" extrusionOk="0">
                    <a:moveTo>
                      <a:pt x="946" y="141"/>
                    </a:moveTo>
                    <a:cubicBezTo>
                      <a:pt x="1021" y="141"/>
                      <a:pt x="1094" y="153"/>
                      <a:pt x="1168" y="181"/>
                    </a:cubicBezTo>
                    <a:cubicBezTo>
                      <a:pt x="1596" y="328"/>
                      <a:pt x="1749" y="730"/>
                      <a:pt x="1749" y="1028"/>
                    </a:cubicBezTo>
                    <a:cubicBezTo>
                      <a:pt x="1749" y="1291"/>
                      <a:pt x="1713" y="1435"/>
                      <a:pt x="1503" y="1591"/>
                    </a:cubicBezTo>
                    <a:cubicBezTo>
                      <a:pt x="1318" y="1728"/>
                      <a:pt x="1112" y="1800"/>
                      <a:pt x="921" y="1800"/>
                    </a:cubicBezTo>
                    <a:cubicBezTo>
                      <a:pt x="881" y="1800"/>
                      <a:pt x="841" y="1797"/>
                      <a:pt x="803" y="1791"/>
                    </a:cubicBezTo>
                    <a:cubicBezTo>
                      <a:pt x="610" y="1757"/>
                      <a:pt x="361" y="1645"/>
                      <a:pt x="277" y="1500"/>
                    </a:cubicBezTo>
                    <a:cubicBezTo>
                      <a:pt x="172" y="1318"/>
                      <a:pt x="141" y="1030"/>
                      <a:pt x="156" y="827"/>
                    </a:cubicBezTo>
                    <a:cubicBezTo>
                      <a:pt x="171" y="643"/>
                      <a:pt x="240" y="511"/>
                      <a:pt x="397" y="371"/>
                    </a:cubicBezTo>
                    <a:cubicBezTo>
                      <a:pt x="569" y="220"/>
                      <a:pt x="759" y="141"/>
                      <a:pt x="946" y="141"/>
                    </a:cubicBezTo>
                    <a:close/>
                    <a:moveTo>
                      <a:pt x="944" y="0"/>
                    </a:moveTo>
                    <a:cubicBezTo>
                      <a:pt x="723" y="0"/>
                      <a:pt x="503" y="91"/>
                      <a:pt x="305" y="266"/>
                    </a:cubicBezTo>
                    <a:cubicBezTo>
                      <a:pt x="120" y="431"/>
                      <a:pt x="34" y="596"/>
                      <a:pt x="18" y="816"/>
                    </a:cubicBezTo>
                    <a:cubicBezTo>
                      <a:pt x="0" y="1041"/>
                      <a:pt x="38" y="1361"/>
                      <a:pt x="157" y="1568"/>
                    </a:cubicBezTo>
                    <a:cubicBezTo>
                      <a:pt x="268" y="1761"/>
                      <a:pt x="557" y="1889"/>
                      <a:pt x="778" y="1926"/>
                    </a:cubicBezTo>
                    <a:cubicBezTo>
                      <a:pt x="824" y="1934"/>
                      <a:pt x="871" y="1938"/>
                      <a:pt x="919" y="1938"/>
                    </a:cubicBezTo>
                    <a:cubicBezTo>
                      <a:pt x="1141" y="1938"/>
                      <a:pt x="1376" y="1855"/>
                      <a:pt x="1584" y="1700"/>
                    </a:cubicBezTo>
                    <a:cubicBezTo>
                      <a:pt x="1839" y="1511"/>
                      <a:pt x="1887" y="1318"/>
                      <a:pt x="1887" y="1025"/>
                    </a:cubicBezTo>
                    <a:cubicBezTo>
                      <a:pt x="1887" y="571"/>
                      <a:pt x="1622" y="188"/>
                      <a:pt x="1213" y="46"/>
                    </a:cubicBezTo>
                    <a:cubicBezTo>
                      <a:pt x="1124" y="15"/>
                      <a:pt x="1034" y="0"/>
                      <a:pt x="9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8" name="Google Shape;618;p14"/>
              <p:cNvSpPr/>
              <p:nvPr/>
            </p:nvSpPr>
            <p:spPr>
              <a:xfrm>
                <a:off x="3072600" y="2796575"/>
                <a:ext cx="5200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949" extrusionOk="0">
                    <a:moveTo>
                      <a:pt x="1065" y="139"/>
                    </a:moveTo>
                    <a:cubicBezTo>
                      <a:pt x="1225" y="139"/>
                      <a:pt x="1385" y="174"/>
                      <a:pt x="1525" y="248"/>
                    </a:cubicBezTo>
                    <a:cubicBezTo>
                      <a:pt x="1643" y="311"/>
                      <a:pt x="1798" y="431"/>
                      <a:pt x="1859" y="644"/>
                    </a:cubicBezTo>
                    <a:cubicBezTo>
                      <a:pt x="1935" y="915"/>
                      <a:pt x="1903" y="1197"/>
                      <a:pt x="1771" y="1418"/>
                    </a:cubicBezTo>
                    <a:cubicBezTo>
                      <a:pt x="1654" y="1612"/>
                      <a:pt x="1472" y="1740"/>
                      <a:pt x="1245" y="1791"/>
                    </a:cubicBezTo>
                    <a:cubicBezTo>
                      <a:pt x="1190" y="1804"/>
                      <a:pt x="1136" y="1809"/>
                      <a:pt x="1084" y="1809"/>
                    </a:cubicBezTo>
                    <a:cubicBezTo>
                      <a:pt x="805" y="1809"/>
                      <a:pt x="581" y="1650"/>
                      <a:pt x="434" y="1503"/>
                    </a:cubicBezTo>
                    <a:cubicBezTo>
                      <a:pt x="321" y="1390"/>
                      <a:pt x="277" y="1311"/>
                      <a:pt x="242" y="1161"/>
                    </a:cubicBezTo>
                    <a:cubicBezTo>
                      <a:pt x="150" y="766"/>
                      <a:pt x="389" y="311"/>
                      <a:pt x="749" y="189"/>
                    </a:cubicBezTo>
                    <a:cubicBezTo>
                      <a:pt x="850" y="154"/>
                      <a:pt x="957" y="139"/>
                      <a:pt x="1065" y="139"/>
                    </a:cubicBezTo>
                    <a:close/>
                    <a:moveTo>
                      <a:pt x="1067" y="1"/>
                    </a:moveTo>
                    <a:cubicBezTo>
                      <a:pt x="943" y="1"/>
                      <a:pt x="820" y="20"/>
                      <a:pt x="705" y="59"/>
                    </a:cubicBezTo>
                    <a:cubicBezTo>
                      <a:pt x="282" y="203"/>
                      <a:pt x="0" y="733"/>
                      <a:pt x="107" y="1194"/>
                    </a:cubicBezTo>
                    <a:cubicBezTo>
                      <a:pt x="148" y="1367"/>
                      <a:pt x="205" y="1471"/>
                      <a:pt x="335" y="1601"/>
                    </a:cubicBezTo>
                    <a:cubicBezTo>
                      <a:pt x="563" y="1831"/>
                      <a:pt x="819" y="1949"/>
                      <a:pt x="1081" y="1949"/>
                    </a:cubicBezTo>
                    <a:cubicBezTo>
                      <a:pt x="1145" y="1949"/>
                      <a:pt x="1209" y="1941"/>
                      <a:pt x="1276" y="1927"/>
                    </a:cubicBezTo>
                    <a:cubicBezTo>
                      <a:pt x="1542" y="1868"/>
                      <a:pt x="1754" y="1718"/>
                      <a:pt x="1891" y="1490"/>
                    </a:cubicBezTo>
                    <a:cubicBezTo>
                      <a:pt x="2042" y="1237"/>
                      <a:pt x="2080" y="915"/>
                      <a:pt x="1993" y="606"/>
                    </a:cubicBezTo>
                    <a:cubicBezTo>
                      <a:pt x="1934" y="401"/>
                      <a:pt x="1795" y="233"/>
                      <a:pt x="1589" y="125"/>
                    </a:cubicBezTo>
                    <a:cubicBezTo>
                      <a:pt x="1433" y="43"/>
                      <a:pt x="1250" y="1"/>
                      <a:pt x="10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9" name="Google Shape;619;p14"/>
              <p:cNvSpPr/>
              <p:nvPr/>
            </p:nvSpPr>
            <p:spPr>
              <a:xfrm>
                <a:off x="3021425" y="2088050"/>
                <a:ext cx="1548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4548" extrusionOk="0">
                    <a:moveTo>
                      <a:pt x="1722" y="1"/>
                    </a:moveTo>
                    <a:cubicBezTo>
                      <a:pt x="1704" y="1"/>
                      <a:pt x="1685" y="3"/>
                      <a:pt x="1667" y="8"/>
                    </a:cubicBezTo>
                    <a:cubicBezTo>
                      <a:pt x="1438" y="63"/>
                      <a:pt x="1416" y="357"/>
                      <a:pt x="1409" y="534"/>
                    </a:cubicBezTo>
                    <a:cubicBezTo>
                      <a:pt x="1375" y="1277"/>
                      <a:pt x="1455" y="2038"/>
                      <a:pt x="1503" y="2776"/>
                    </a:cubicBezTo>
                    <a:cubicBezTo>
                      <a:pt x="1529" y="3168"/>
                      <a:pt x="1223" y="4540"/>
                      <a:pt x="1863" y="4545"/>
                    </a:cubicBezTo>
                    <a:cubicBezTo>
                      <a:pt x="2415" y="4457"/>
                      <a:pt x="2179" y="3493"/>
                      <a:pt x="2164" y="3161"/>
                    </a:cubicBezTo>
                    <a:cubicBezTo>
                      <a:pt x="2123" y="2311"/>
                      <a:pt x="2431" y="1299"/>
                      <a:pt x="2153" y="470"/>
                    </a:cubicBezTo>
                    <a:cubicBezTo>
                      <a:pt x="2095" y="298"/>
                      <a:pt x="1933" y="1"/>
                      <a:pt x="1722" y="1"/>
                    </a:cubicBezTo>
                    <a:close/>
                    <a:moveTo>
                      <a:pt x="4213" y="1"/>
                    </a:moveTo>
                    <a:cubicBezTo>
                      <a:pt x="4195" y="1"/>
                      <a:pt x="4176" y="3"/>
                      <a:pt x="4158" y="8"/>
                    </a:cubicBezTo>
                    <a:cubicBezTo>
                      <a:pt x="3929" y="63"/>
                      <a:pt x="3907" y="357"/>
                      <a:pt x="3899" y="534"/>
                    </a:cubicBezTo>
                    <a:cubicBezTo>
                      <a:pt x="3866" y="1277"/>
                      <a:pt x="3946" y="2038"/>
                      <a:pt x="3994" y="2776"/>
                    </a:cubicBezTo>
                    <a:cubicBezTo>
                      <a:pt x="4020" y="3168"/>
                      <a:pt x="3714" y="4540"/>
                      <a:pt x="4353" y="4545"/>
                    </a:cubicBezTo>
                    <a:cubicBezTo>
                      <a:pt x="4906" y="4457"/>
                      <a:pt x="4671" y="3493"/>
                      <a:pt x="4655" y="3161"/>
                    </a:cubicBezTo>
                    <a:cubicBezTo>
                      <a:pt x="4614" y="2311"/>
                      <a:pt x="4922" y="1299"/>
                      <a:pt x="4644" y="470"/>
                    </a:cubicBezTo>
                    <a:cubicBezTo>
                      <a:pt x="4586" y="298"/>
                      <a:pt x="4424" y="1"/>
                      <a:pt x="4213" y="1"/>
                    </a:cubicBezTo>
                    <a:close/>
                    <a:moveTo>
                      <a:pt x="3133" y="3"/>
                    </a:moveTo>
                    <a:cubicBezTo>
                      <a:pt x="2491" y="8"/>
                      <a:pt x="2799" y="1379"/>
                      <a:pt x="2774" y="1771"/>
                    </a:cubicBezTo>
                    <a:cubicBezTo>
                      <a:pt x="2725" y="2511"/>
                      <a:pt x="2645" y="3271"/>
                      <a:pt x="2678" y="4013"/>
                    </a:cubicBezTo>
                    <a:cubicBezTo>
                      <a:pt x="2687" y="4191"/>
                      <a:pt x="2708" y="4484"/>
                      <a:pt x="2936" y="4540"/>
                    </a:cubicBezTo>
                    <a:cubicBezTo>
                      <a:pt x="2955" y="4544"/>
                      <a:pt x="2974" y="4546"/>
                      <a:pt x="2992" y="4546"/>
                    </a:cubicBezTo>
                    <a:cubicBezTo>
                      <a:pt x="3203" y="4546"/>
                      <a:pt x="3366" y="4250"/>
                      <a:pt x="3423" y="4078"/>
                    </a:cubicBezTo>
                    <a:cubicBezTo>
                      <a:pt x="3701" y="3249"/>
                      <a:pt x="3393" y="2238"/>
                      <a:pt x="3434" y="1385"/>
                    </a:cubicBezTo>
                    <a:cubicBezTo>
                      <a:pt x="3449" y="1057"/>
                      <a:pt x="3685" y="91"/>
                      <a:pt x="3133" y="3"/>
                    </a:cubicBezTo>
                    <a:close/>
                    <a:moveTo>
                      <a:pt x="5625" y="3"/>
                    </a:moveTo>
                    <a:cubicBezTo>
                      <a:pt x="4983" y="8"/>
                      <a:pt x="5291" y="1379"/>
                      <a:pt x="5266" y="1771"/>
                    </a:cubicBezTo>
                    <a:cubicBezTo>
                      <a:pt x="5218" y="2511"/>
                      <a:pt x="5137" y="3271"/>
                      <a:pt x="5171" y="4013"/>
                    </a:cubicBezTo>
                    <a:cubicBezTo>
                      <a:pt x="5179" y="4191"/>
                      <a:pt x="5200" y="4484"/>
                      <a:pt x="5428" y="4540"/>
                    </a:cubicBezTo>
                    <a:cubicBezTo>
                      <a:pt x="5447" y="4544"/>
                      <a:pt x="5466" y="4546"/>
                      <a:pt x="5484" y="4546"/>
                    </a:cubicBezTo>
                    <a:cubicBezTo>
                      <a:pt x="5696" y="4546"/>
                      <a:pt x="5858" y="4250"/>
                      <a:pt x="5915" y="4078"/>
                    </a:cubicBezTo>
                    <a:cubicBezTo>
                      <a:pt x="6193" y="3249"/>
                      <a:pt x="5885" y="2238"/>
                      <a:pt x="5926" y="1385"/>
                    </a:cubicBezTo>
                    <a:cubicBezTo>
                      <a:pt x="5940" y="1057"/>
                      <a:pt x="6176" y="91"/>
                      <a:pt x="5625" y="3"/>
                    </a:cubicBezTo>
                    <a:close/>
                    <a:moveTo>
                      <a:pt x="641" y="4"/>
                    </a:moveTo>
                    <a:cubicBezTo>
                      <a:pt x="0" y="9"/>
                      <a:pt x="307" y="1380"/>
                      <a:pt x="282" y="1772"/>
                    </a:cubicBezTo>
                    <a:cubicBezTo>
                      <a:pt x="233" y="2510"/>
                      <a:pt x="153" y="3271"/>
                      <a:pt x="186" y="4014"/>
                    </a:cubicBezTo>
                    <a:cubicBezTo>
                      <a:pt x="195" y="4192"/>
                      <a:pt x="216" y="4485"/>
                      <a:pt x="444" y="4541"/>
                    </a:cubicBezTo>
                    <a:cubicBezTo>
                      <a:pt x="463" y="4545"/>
                      <a:pt x="482" y="4548"/>
                      <a:pt x="500" y="4548"/>
                    </a:cubicBezTo>
                    <a:cubicBezTo>
                      <a:pt x="711" y="4548"/>
                      <a:pt x="874" y="4251"/>
                      <a:pt x="931" y="4079"/>
                    </a:cubicBezTo>
                    <a:cubicBezTo>
                      <a:pt x="1209" y="3250"/>
                      <a:pt x="902" y="2238"/>
                      <a:pt x="941" y="1388"/>
                    </a:cubicBezTo>
                    <a:cubicBezTo>
                      <a:pt x="957" y="1057"/>
                      <a:pt x="1193" y="91"/>
                      <a:pt x="641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0" name="Google Shape;620;p14"/>
              <p:cNvSpPr/>
              <p:nvPr/>
            </p:nvSpPr>
            <p:spPr>
              <a:xfrm>
                <a:off x="3021425" y="2992675"/>
                <a:ext cx="154800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4547" extrusionOk="0">
                    <a:moveTo>
                      <a:pt x="2991" y="1"/>
                    </a:moveTo>
                    <a:cubicBezTo>
                      <a:pt x="2973" y="1"/>
                      <a:pt x="2954" y="3"/>
                      <a:pt x="2935" y="8"/>
                    </a:cubicBezTo>
                    <a:cubicBezTo>
                      <a:pt x="2706" y="63"/>
                      <a:pt x="2685" y="356"/>
                      <a:pt x="2677" y="534"/>
                    </a:cubicBezTo>
                    <a:cubicBezTo>
                      <a:pt x="2644" y="1277"/>
                      <a:pt x="2724" y="2038"/>
                      <a:pt x="2773" y="2776"/>
                    </a:cubicBezTo>
                    <a:cubicBezTo>
                      <a:pt x="2797" y="3168"/>
                      <a:pt x="2491" y="4539"/>
                      <a:pt x="3132" y="4545"/>
                    </a:cubicBezTo>
                    <a:cubicBezTo>
                      <a:pt x="3685" y="4457"/>
                      <a:pt x="3449" y="3491"/>
                      <a:pt x="3432" y="3162"/>
                    </a:cubicBezTo>
                    <a:cubicBezTo>
                      <a:pt x="3393" y="2310"/>
                      <a:pt x="3700" y="1299"/>
                      <a:pt x="3422" y="470"/>
                    </a:cubicBezTo>
                    <a:cubicBezTo>
                      <a:pt x="3364" y="297"/>
                      <a:pt x="3202" y="1"/>
                      <a:pt x="2991" y="1"/>
                    </a:cubicBezTo>
                    <a:close/>
                    <a:moveTo>
                      <a:pt x="5483" y="1"/>
                    </a:moveTo>
                    <a:cubicBezTo>
                      <a:pt x="5465" y="1"/>
                      <a:pt x="5446" y="3"/>
                      <a:pt x="5427" y="8"/>
                    </a:cubicBezTo>
                    <a:cubicBezTo>
                      <a:pt x="5198" y="63"/>
                      <a:pt x="5177" y="356"/>
                      <a:pt x="5169" y="534"/>
                    </a:cubicBezTo>
                    <a:cubicBezTo>
                      <a:pt x="5136" y="1277"/>
                      <a:pt x="5217" y="2038"/>
                      <a:pt x="5265" y="2776"/>
                    </a:cubicBezTo>
                    <a:cubicBezTo>
                      <a:pt x="5289" y="3168"/>
                      <a:pt x="4983" y="4539"/>
                      <a:pt x="5624" y="4545"/>
                    </a:cubicBezTo>
                    <a:cubicBezTo>
                      <a:pt x="6176" y="4457"/>
                      <a:pt x="5940" y="3491"/>
                      <a:pt x="5925" y="3162"/>
                    </a:cubicBezTo>
                    <a:cubicBezTo>
                      <a:pt x="5885" y="2310"/>
                      <a:pt x="6192" y="1299"/>
                      <a:pt x="5914" y="470"/>
                    </a:cubicBezTo>
                    <a:cubicBezTo>
                      <a:pt x="5856" y="297"/>
                      <a:pt x="5694" y="1"/>
                      <a:pt x="5483" y="1"/>
                    </a:cubicBezTo>
                    <a:close/>
                    <a:moveTo>
                      <a:pt x="1864" y="2"/>
                    </a:moveTo>
                    <a:cubicBezTo>
                      <a:pt x="1223" y="8"/>
                      <a:pt x="1530" y="1379"/>
                      <a:pt x="1505" y="1771"/>
                    </a:cubicBezTo>
                    <a:cubicBezTo>
                      <a:pt x="1457" y="2510"/>
                      <a:pt x="1377" y="3271"/>
                      <a:pt x="1410" y="4013"/>
                    </a:cubicBezTo>
                    <a:cubicBezTo>
                      <a:pt x="1417" y="4191"/>
                      <a:pt x="1439" y="4484"/>
                      <a:pt x="1668" y="4539"/>
                    </a:cubicBezTo>
                    <a:cubicBezTo>
                      <a:pt x="1687" y="4544"/>
                      <a:pt x="1705" y="4546"/>
                      <a:pt x="1723" y="4546"/>
                    </a:cubicBezTo>
                    <a:cubicBezTo>
                      <a:pt x="1935" y="4546"/>
                      <a:pt x="2096" y="4250"/>
                      <a:pt x="2154" y="4077"/>
                    </a:cubicBezTo>
                    <a:cubicBezTo>
                      <a:pt x="2432" y="3248"/>
                      <a:pt x="2123" y="2238"/>
                      <a:pt x="2165" y="1385"/>
                    </a:cubicBezTo>
                    <a:cubicBezTo>
                      <a:pt x="2179" y="1056"/>
                      <a:pt x="2415" y="91"/>
                      <a:pt x="1864" y="2"/>
                    </a:cubicBezTo>
                    <a:close/>
                    <a:moveTo>
                      <a:pt x="4356" y="2"/>
                    </a:moveTo>
                    <a:cubicBezTo>
                      <a:pt x="3714" y="8"/>
                      <a:pt x="4021" y="1379"/>
                      <a:pt x="3995" y="1771"/>
                    </a:cubicBezTo>
                    <a:cubicBezTo>
                      <a:pt x="3947" y="2510"/>
                      <a:pt x="3867" y="3271"/>
                      <a:pt x="3901" y="4013"/>
                    </a:cubicBezTo>
                    <a:cubicBezTo>
                      <a:pt x="3908" y="4191"/>
                      <a:pt x="3930" y="4484"/>
                      <a:pt x="4159" y="4539"/>
                    </a:cubicBezTo>
                    <a:cubicBezTo>
                      <a:pt x="4178" y="4544"/>
                      <a:pt x="4196" y="4546"/>
                      <a:pt x="4214" y="4546"/>
                    </a:cubicBezTo>
                    <a:cubicBezTo>
                      <a:pt x="4425" y="4546"/>
                      <a:pt x="4587" y="4250"/>
                      <a:pt x="4645" y="4077"/>
                    </a:cubicBezTo>
                    <a:cubicBezTo>
                      <a:pt x="4923" y="3248"/>
                      <a:pt x="4614" y="2238"/>
                      <a:pt x="4656" y="1385"/>
                    </a:cubicBezTo>
                    <a:cubicBezTo>
                      <a:pt x="4671" y="1056"/>
                      <a:pt x="4906" y="91"/>
                      <a:pt x="4356" y="2"/>
                    </a:cubicBezTo>
                    <a:close/>
                    <a:moveTo>
                      <a:pt x="502" y="2"/>
                    </a:moveTo>
                    <a:cubicBezTo>
                      <a:pt x="483" y="2"/>
                      <a:pt x="465" y="4"/>
                      <a:pt x="446" y="9"/>
                    </a:cubicBezTo>
                    <a:cubicBezTo>
                      <a:pt x="217" y="65"/>
                      <a:pt x="196" y="357"/>
                      <a:pt x="187" y="536"/>
                    </a:cubicBezTo>
                    <a:cubicBezTo>
                      <a:pt x="154" y="1277"/>
                      <a:pt x="234" y="2039"/>
                      <a:pt x="283" y="2778"/>
                    </a:cubicBezTo>
                    <a:cubicBezTo>
                      <a:pt x="308" y="3169"/>
                      <a:pt x="0" y="4542"/>
                      <a:pt x="642" y="4547"/>
                    </a:cubicBezTo>
                    <a:cubicBezTo>
                      <a:pt x="1193" y="4457"/>
                      <a:pt x="957" y="3491"/>
                      <a:pt x="944" y="3163"/>
                    </a:cubicBezTo>
                    <a:cubicBezTo>
                      <a:pt x="902" y="2311"/>
                      <a:pt x="1211" y="1301"/>
                      <a:pt x="933" y="472"/>
                    </a:cubicBezTo>
                    <a:cubicBezTo>
                      <a:pt x="875" y="299"/>
                      <a:pt x="712" y="2"/>
                      <a:pt x="50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0000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7"/>
          <p:cNvSpPr txBox="1">
            <a:spLocks noGrp="1"/>
          </p:cNvSpPr>
          <p:nvPr>
            <p:ph type="title"/>
          </p:nvPr>
        </p:nvSpPr>
        <p:spPr>
          <a:xfrm>
            <a:off x="1426450" y="4313250"/>
            <a:ext cx="5803200" cy="17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850" name="Google Shape;850;p17"/>
          <p:cNvSpPr txBox="1">
            <a:spLocks noGrp="1"/>
          </p:cNvSpPr>
          <p:nvPr>
            <p:ph type="subTitle" idx="1"/>
          </p:nvPr>
        </p:nvSpPr>
        <p:spPr>
          <a:xfrm>
            <a:off x="1426450" y="1079000"/>
            <a:ext cx="12357600" cy="30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851" name="Google Shape;851;p17"/>
          <p:cNvSpPr/>
          <p:nvPr/>
        </p:nvSpPr>
        <p:spPr>
          <a:xfrm>
            <a:off x="0" y="9208000"/>
            <a:ext cx="18288000" cy="108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642662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31"/>
          <p:cNvSpPr/>
          <p:nvPr/>
        </p:nvSpPr>
        <p:spPr>
          <a:xfrm>
            <a:off x="0" y="9643500"/>
            <a:ext cx="18288000" cy="64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044" name="Google Shape;2044;p31"/>
          <p:cNvGrpSpPr/>
          <p:nvPr/>
        </p:nvGrpSpPr>
        <p:grpSpPr>
          <a:xfrm>
            <a:off x="-8472055" y="9680925"/>
            <a:ext cx="35379994" cy="388338"/>
            <a:chOff x="-4236028" y="4840462"/>
            <a:chExt cx="17689997" cy="194169"/>
          </a:xfrm>
        </p:grpSpPr>
        <p:sp>
          <p:nvSpPr>
            <p:cNvPr id="2045" name="Google Shape;2045;p31"/>
            <p:cNvSpPr/>
            <p:nvPr/>
          </p:nvSpPr>
          <p:spPr>
            <a:xfrm>
              <a:off x="8479572" y="4840462"/>
              <a:ext cx="4974397" cy="194169"/>
            </a:xfrm>
            <a:custGeom>
              <a:avLst/>
              <a:gdLst/>
              <a:ahLst/>
              <a:cxnLst/>
              <a:rect l="l" t="t" r="r" b="b"/>
              <a:pathLst>
                <a:path w="72925" h="4816" extrusionOk="0">
                  <a:moveTo>
                    <a:pt x="36463" y="0"/>
                  </a:moveTo>
                  <a:cubicBezTo>
                    <a:pt x="26791" y="0"/>
                    <a:pt x="17517" y="254"/>
                    <a:pt x="10679" y="705"/>
                  </a:cubicBezTo>
                  <a:cubicBezTo>
                    <a:pt x="3842" y="1157"/>
                    <a:pt x="1" y="1769"/>
                    <a:pt x="1" y="2408"/>
                  </a:cubicBezTo>
                  <a:cubicBezTo>
                    <a:pt x="1" y="3047"/>
                    <a:pt x="3842" y="3659"/>
                    <a:pt x="10679" y="4111"/>
                  </a:cubicBezTo>
                  <a:cubicBezTo>
                    <a:pt x="17517" y="4562"/>
                    <a:pt x="26791" y="4816"/>
                    <a:pt x="36463" y="4816"/>
                  </a:cubicBezTo>
                  <a:cubicBezTo>
                    <a:pt x="46133" y="4816"/>
                    <a:pt x="55407" y="4562"/>
                    <a:pt x="62245" y="4111"/>
                  </a:cubicBezTo>
                  <a:cubicBezTo>
                    <a:pt x="69082" y="3659"/>
                    <a:pt x="72924" y="3047"/>
                    <a:pt x="72924" y="2408"/>
                  </a:cubicBezTo>
                  <a:cubicBezTo>
                    <a:pt x="72924" y="1769"/>
                    <a:pt x="69082" y="1157"/>
                    <a:pt x="62245" y="705"/>
                  </a:cubicBezTo>
                  <a:cubicBezTo>
                    <a:pt x="55407" y="254"/>
                    <a:pt x="46133" y="0"/>
                    <a:pt x="36463" y="0"/>
                  </a:cubicBezTo>
                  <a:close/>
                </a:path>
              </a:pathLst>
            </a:custGeom>
            <a:solidFill>
              <a:srgbClr val="23376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-4236028" y="4840462"/>
              <a:ext cx="4974397" cy="194169"/>
            </a:xfrm>
            <a:custGeom>
              <a:avLst/>
              <a:gdLst/>
              <a:ahLst/>
              <a:cxnLst/>
              <a:rect l="l" t="t" r="r" b="b"/>
              <a:pathLst>
                <a:path w="72925" h="4816" extrusionOk="0">
                  <a:moveTo>
                    <a:pt x="36463" y="0"/>
                  </a:moveTo>
                  <a:cubicBezTo>
                    <a:pt x="26791" y="0"/>
                    <a:pt x="17517" y="254"/>
                    <a:pt x="10679" y="705"/>
                  </a:cubicBezTo>
                  <a:cubicBezTo>
                    <a:pt x="3842" y="1157"/>
                    <a:pt x="1" y="1769"/>
                    <a:pt x="1" y="2408"/>
                  </a:cubicBezTo>
                  <a:cubicBezTo>
                    <a:pt x="1" y="3047"/>
                    <a:pt x="3842" y="3659"/>
                    <a:pt x="10679" y="4111"/>
                  </a:cubicBezTo>
                  <a:cubicBezTo>
                    <a:pt x="17517" y="4562"/>
                    <a:pt x="26791" y="4816"/>
                    <a:pt x="36463" y="4816"/>
                  </a:cubicBezTo>
                  <a:cubicBezTo>
                    <a:pt x="46133" y="4816"/>
                    <a:pt x="55407" y="4562"/>
                    <a:pt x="62245" y="4111"/>
                  </a:cubicBezTo>
                  <a:cubicBezTo>
                    <a:pt x="69082" y="3659"/>
                    <a:pt x="72924" y="3047"/>
                    <a:pt x="72924" y="2408"/>
                  </a:cubicBezTo>
                  <a:cubicBezTo>
                    <a:pt x="72924" y="1769"/>
                    <a:pt x="69082" y="1157"/>
                    <a:pt x="62245" y="705"/>
                  </a:cubicBezTo>
                  <a:cubicBezTo>
                    <a:pt x="55407" y="254"/>
                    <a:pt x="46133" y="0"/>
                    <a:pt x="36463" y="0"/>
                  </a:cubicBezTo>
                  <a:close/>
                </a:path>
              </a:pathLst>
            </a:custGeom>
            <a:solidFill>
              <a:srgbClr val="233766">
                <a:alpha val="3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47" name="Google Shape;2047;p31"/>
          <p:cNvGrpSpPr/>
          <p:nvPr/>
        </p:nvGrpSpPr>
        <p:grpSpPr>
          <a:xfrm>
            <a:off x="-4206992" y="4770950"/>
            <a:ext cx="26653780" cy="5089012"/>
            <a:chOff x="-2103496" y="2385475"/>
            <a:chExt cx="13326890" cy="2544506"/>
          </a:xfrm>
        </p:grpSpPr>
        <p:grpSp>
          <p:nvGrpSpPr>
            <p:cNvPr id="2048" name="Google Shape;2048;p31"/>
            <p:cNvGrpSpPr/>
            <p:nvPr/>
          </p:nvGrpSpPr>
          <p:grpSpPr>
            <a:xfrm rot="5400000">
              <a:off x="9611161" y="3038236"/>
              <a:ext cx="328988" cy="2363927"/>
              <a:chOff x="3010050" y="1961050"/>
              <a:chExt cx="176600" cy="1268950"/>
            </a:xfrm>
          </p:grpSpPr>
          <p:sp>
            <p:nvSpPr>
              <p:cNvPr id="2049" name="Google Shape;2049;p31"/>
              <p:cNvSpPr/>
              <p:nvPr/>
            </p:nvSpPr>
            <p:spPr>
              <a:xfrm>
                <a:off x="3010050" y="1961050"/>
                <a:ext cx="176600" cy="1268950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50758" extrusionOk="0">
                    <a:moveTo>
                      <a:pt x="1" y="1"/>
                    </a:moveTo>
                    <a:lnTo>
                      <a:pt x="1" y="50758"/>
                    </a:lnTo>
                    <a:lnTo>
                      <a:pt x="7063" y="50758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0" name="Google Shape;2050;p31"/>
              <p:cNvSpPr/>
              <p:nvPr/>
            </p:nvSpPr>
            <p:spPr>
              <a:xfrm>
                <a:off x="3010050" y="3120125"/>
                <a:ext cx="17660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3093" extrusionOk="0">
                    <a:moveTo>
                      <a:pt x="1" y="1"/>
                    </a:moveTo>
                    <a:lnTo>
                      <a:pt x="1" y="3093"/>
                    </a:lnTo>
                    <a:lnTo>
                      <a:pt x="7063" y="3093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1" name="Google Shape;2051;p31"/>
              <p:cNvSpPr/>
              <p:nvPr/>
            </p:nvSpPr>
            <p:spPr>
              <a:xfrm>
                <a:off x="3010050" y="2938175"/>
                <a:ext cx="1766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546" extrusionOk="0">
                    <a:moveTo>
                      <a:pt x="1" y="0"/>
                    </a:moveTo>
                    <a:lnTo>
                      <a:pt x="1" y="1546"/>
                    </a:lnTo>
                    <a:lnTo>
                      <a:pt x="7063" y="1546"/>
                    </a:lnTo>
                    <a:lnTo>
                      <a:pt x="70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2" name="Google Shape;2052;p31"/>
              <p:cNvSpPr/>
              <p:nvPr/>
            </p:nvSpPr>
            <p:spPr>
              <a:xfrm>
                <a:off x="3034625" y="3140675"/>
                <a:ext cx="12747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447" extrusionOk="0">
                    <a:moveTo>
                      <a:pt x="1" y="0"/>
                    </a:moveTo>
                    <a:lnTo>
                      <a:pt x="1" y="1446"/>
                    </a:lnTo>
                    <a:lnTo>
                      <a:pt x="5098" y="1446"/>
                    </a:lnTo>
                    <a:lnTo>
                      <a:pt x="5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3" name="Google Shape;2053;p31"/>
              <p:cNvSpPr/>
              <p:nvPr/>
            </p:nvSpPr>
            <p:spPr>
              <a:xfrm>
                <a:off x="3010050" y="1996675"/>
                <a:ext cx="17660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3093" extrusionOk="0">
                    <a:moveTo>
                      <a:pt x="1" y="1"/>
                    </a:moveTo>
                    <a:lnTo>
                      <a:pt x="1" y="3093"/>
                    </a:lnTo>
                    <a:lnTo>
                      <a:pt x="7063" y="3093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4" name="Google Shape;2054;p31"/>
              <p:cNvSpPr/>
              <p:nvPr/>
            </p:nvSpPr>
            <p:spPr>
              <a:xfrm>
                <a:off x="3010050" y="2217250"/>
                <a:ext cx="1766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547" extrusionOk="0">
                    <a:moveTo>
                      <a:pt x="1" y="1"/>
                    </a:moveTo>
                    <a:lnTo>
                      <a:pt x="1" y="1546"/>
                    </a:lnTo>
                    <a:lnTo>
                      <a:pt x="7063" y="1546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5" name="Google Shape;2055;p31"/>
              <p:cNvSpPr/>
              <p:nvPr/>
            </p:nvSpPr>
            <p:spPr>
              <a:xfrm>
                <a:off x="3034625" y="2017225"/>
                <a:ext cx="12747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447" extrusionOk="0">
                    <a:moveTo>
                      <a:pt x="1" y="0"/>
                    </a:moveTo>
                    <a:lnTo>
                      <a:pt x="1" y="1446"/>
                    </a:lnTo>
                    <a:lnTo>
                      <a:pt x="5098" y="1446"/>
                    </a:lnTo>
                    <a:lnTo>
                      <a:pt x="5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6" name="Google Shape;2056;p31"/>
              <p:cNvSpPr/>
              <p:nvPr/>
            </p:nvSpPr>
            <p:spPr>
              <a:xfrm>
                <a:off x="3034625" y="2312175"/>
                <a:ext cx="127450" cy="566775"/>
              </a:xfrm>
              <a:custGeom>
                <a:avLst/>
                <a:gdLst/>
                <a:ahLst/>
                <a:cxnLst/>
                <a:rect l="l" t="t" r="r" b="b"/>
                <a:pathLst>
                  <a:path w="5098" h="22671" extrusionOk="0">
                    <a:moveTo>
                      <a:pt x="2549" y="1"/>
                    </a:moveTo>
                    <a:cubicBezTo>
                      <a:pt x="1141" y="1"/>
                      <a:pt x="1" y="1141"/>
                      <a:pt x="1" y="2548"/>
                    </a:cubicBezTo>
                    <a:lnTo>
                      <a:pt x="1" y="20121"/>
                    </a:lnTo>
                    <a:cubicBezTo>
                      <a:pt x="1" y="21529"/>
                      <a:pt x="1141" y="22670"/>
                      <a:pt x="2549" y="22670"/>
                    </a:cubicBezTo>
                    <a:cubicBezTo>
                      <a:pt x="3957" y="22670"/>
                      <a:pt x="5097" y="21528"/>
                      <a:pt x="5097" y="20121"/>
                    </a:cubicBezTo>
                    <a:lnTo>
                      <a:pt x="5097" y="2548"/>
                    </a:lnTo>
                    <a:cubicBezTo>
                      <a:pt x="5097" y="1141"/>
                      <a:pt x="3957" y="1"/>
                      <a:pt x="2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7" name="Google Shape;2057;p31"/>
              <p:cNvSpPr/>
              <p:nvPr/>
            </p:nvSpPr>
            <p:spPr>
              <a:xfrm>
                <a:off x="3063050" y="2338825"/>
                <a:ext cx="70625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0628" extrusionOk="0">
                    <a:moveTo>
                      <a:pt x="1412" y="1"/>
                    </a:moveTo>
                    <a:cubicBezTo>
                      <a:pt x="633" y="1"/>
                      <a:pt x="1" y="633"/>
                      <a:pt x="1" y="1413"/>
                    </a:cubicBezTo>
                    <a:cubicBezTo>
                      <a:pt x="1" y="2098"/>
                      <a:pt x="488" y="2669"/>
                      <a:pt x="1136" y="2798"/>
                    </a:cubicBezTo>
                    <a:lnTo>
                      <a:pt x="1136" y="17831"/>
                    </a:lnTo>
                    <a:cubicBezTo>
                      <a:pt x="488" y="17959"/>
                      <a:pt x="1" y="18530"/>
                      <a:pt x="1" y="19216"/>
                    </a:cubicBezTo>
                    <a:cubicBezTo>
                      <a:pt x="1" y="19996"/>
                      <a:pt x="633" y="20628"/>
                      <a:pt x="1412" y="20628"/>
                    </a:cubicBezTo>
                    <a:cubicBezTo>
                      <a:pt x="2191" y="20628"/>
                      <a:pt x="2824" y="19996"/>
                      <a:pt x="2824" y="19216"/>
                    </a:cubicBezTo>
                    <a:cubicBezTo>
                      <a:pt x="2824" y="18531"/>
                      <a:pt x="2335" y="17959"/>
                      <a:pt x="1687" y="17831"/>
                    </a:cubicBezTo>
                    <a:lnTo>
                      <a:pt x="1687" y="2798"/>
                    </a:lnTo>
                    <a:cubicBezTo>
                      <a:pt x="2335" y="2669"/>
                      <a:pt x="2824" y="2098"/>
                      <a:pt x="2824" y="1413"/>
                    </a:cubicBezTo>
                    <a:cubicBezTo>
                      <a:pt x="2824" y="633"/>
                      <a:pt x="2191" y="1"/>
                      <a:pt x="14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8" name="Google Shape;2058;p31"/>
              <p:cNvSpPr/>
              <p:nvPr/>
            </p:nvSpPr>
            <p:spPr>
              <a:xfrm>
                <a:off x="3073775" y="2348525"/>
                <a:ext cx="472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939" extrusionOk="0">
                    <a:moveTo>
                      <a:pt x="946" y="141"/>
                    </a:moveTo>
                    <a:cubicBezTo>
                      <a:pt x="1021" y="141"/>
                      <a:pt x="1094" y="153"/>
                      <a:pt x="1168" y="181"/>
                    </a:cubicBezTo>
                    <a:cubicBezTo>
                      <a:pt x="1596" y="328"/>
                      <a:pt x="1749" y="730"/>
                      <a:pt x="1749" y="1028"/>
                    </a:cubicBezTo>
                    <a:cubicBezTo>
                      <a:pt x="1749" y="1291"/>
                      <a:pt x="1713" y="1435"/>
                      <a:pt x="1503" y="1591"/>
                    </a:cubicBezTo>
                    <a:cubicBezTo>
                      <a:pt x="1318" y="1728"/>
                      <a:pt x="1112" y="1800"/>
                      <a:pt x="921" y="1800"/>
                    </a:cubicBezTo>
                    <a:cubicBezTo>
                      <a:pt x="881" y="1800"/>
                      <a:pt x="841" y="1797"/>
                      <a:pt x="803" y="1791"/>
                    </a:cubicBezTo>
                    <a:cubicBezTo>
                      <a:pt x="610" y="1757"/>
                      <a:pt x="361" y="1645"/>
                      <a:pt x="277" y="1500"/>
                    </a:cubicBezTo>
                    <a:cubicBezTo>
                      <a:pt x="172" y="1318"/>
                      <a:pt x="141" y="1030"/>
                      <a:pt x="156" y="827"/>
                    </a:cubicBezTo>
                    <a:cubicBezTo>
                      <a:pt x="171" y="643"/>
                      <a:pt x="240" y="511"/>
                      <a:pt x="397" y="371"/>
                    </a:cubicBezTo>
                    <a:cubicBezTo>
                      <a:pt x="569" y="220"/>
                      <a:pt x="759" y="141"/>
                      <a:pt x="946" y="141"/>
                    </a:cubicBezTo>
                    <a:close/>
                    <a:moveTo>
                      <a:pt x="944" y="0"/>
                    </a:moveTo>
                    <a:cubicBezTo>
                      <a:pt x="723" y="0"/>
                      <a:pt x="503" y="91"/>
                      <a:pt x="305" y="266"/>
                    </a:cubicBezTo>
                    <a:cubicBezTo>
                      <a:pt x="120" y="431"/>
                      <a:pt x="34" y="596"/>
                      <a:pt x="18" y="816"/>
                    </a:cubicBezTo>
                    <a:cubicBezTo>
                      <a:pt x="0" y="1041"/>
                      <a:pt x="38" y="1361"/>
                      <a:pt x="157" y="1568"/>
                    </a:cubicBezTo>
                    <a:cubicBezTo>
                      <a:pt x="268" y="1761"/>
                      <a:pt x="557" y="1889"/>
                      <a:pt x="778" y="1926"/>
                    </a:cubicBezTo>
                    <a:cubicBezTo>
                      <a:pt x="824" y="1934"/>
                      <a:pt x="871" y="1938"/>
                      <a:pt x="919" y="1938"/>
                    </a:cubicBezTo>
                    <a:cubicBezTo>
                      <a:pt x="1141" y="1938"/>
                      <a:pt x="1376" y="1855"/>
                      <a:pt x="1584" y="1700"/>
                    </a:cubicBezTo>
                    <a:cubicBezTo>
                      <a:pt x="1839" y="1511"/>
                      <a:pt x="1887" y="1318"/>
                      <a:pt x="1887" y="1025"/>
                    </a:cubicBezTo>
                    <a:cubicBezTo>
                      <a:pt x="1887" y="571"/>
                      <a:pt x="1622" y="188"/>
                      <a:pt x="1213" y="46"/>
                    </a:cubicBezTo>
                    <a:cubicBezTo>
                      <a:pt x="1124" y="15"/>
                      <a:pt x="1034" y="0"/>
                      <a:pt x="9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9" name="Google Shape;2059;p31"/>
              <p:cNvSpPr/>
              <p:nvPr/>
            </p:nvSpPr>
            <p:spPr>
              <a:xfrm>
                <a:off x="3072600" y="2796575"/>
                <a:ext cx="5200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949" extrusionOk="0">
                    <a:moveTo>
                      <a:pt x="1065" y="139"/>
                    </a:moveTo>
                    <a:cubicBezTo>
                      <a:pt x="1225" y="139"/>
                      <a:pt x="1385" y="174"/>
                      <a:pt x="1525" y="248"/>
                    </a:cubicBezTo>
                    <a:cubicBezTo>
                      <a:pt x="1643" y="311"/>
                      <a:pt x="1798" y="431"/>
                      <a:pt x="1859" y="644"/>
                    </a:cubicBezTo>
                    <a:cubicBezTo>
                      <a:pt x="1935" y="915"/>
                      <a:pt x="1903" y="1197"/>
                      <a:pt x="1771" y="1418"/>
                    </a:cubicBezTo>
                    <a:cubicBezTo>
                      <a:pt x="1654" y="1612"/>
                      <a:pt x="1472" y="1740"/>
                      <a:pt x="1245" y="1791"/>
                    </a:cubicBezTo>
                    <a:cubicBezTo>
                      <a:pt x="1190" y="1804"/>
                      <a:pt x="1136" y="1809"/>
                      <a:pt x="1084" y="1809"/>
                    </a:cubicBezTo>
                    <a:cubicBezTo>
                      <a:pt x="805" y="1809"/>
                      <a:pt x="581" y="1650"/>
                      <a:pt x="434" y="1503"/>
                    </a:cubicBezTo>
                    <a:cubicBezTo>
                      <a:pt x="321" y="1390"/>
                      <a:pt x="277" y="1311"/>
                      <a:pt x="242" y="1161"/>
                    </a:cubicBezTo>
                    <a:cubicBezTo>
                      <a:pt x="150" y="766"/>
                      <a:pt x="389" y="311"/>
                      <a:pt x="749" y="189"/>
                    </a:cubicBezTo>
                    <a:cubicBezTo>
                      <a:pt x="850" y="154"/>
                      <a:pt x="957" y="139"/>
                      <a:pt x="1065" y="139"/>
                    </a:cubicBezTo>
                    <a:close/>
                    <a:moveTo>
                      <a:pt x="1067" y="1"/>
                    </a:moveTo>
                    <a:cubicBezTo>
                      <a:pt x="943" y="1"/>
                      <a:pt x="820" y="20"/>
                      <a:pt x="705" y="59"/>
                    </a:cubicBezTo>
                    <a:cubicBezTo>
                      <a:pt x="282" y="203"/>
                      <a:pt x="0" y="733"/>
                      <a:pt x="107" y="1194"/>
                    </a:cubicBezTo>
                    <a:cubicBezTo>
                      <a:pt x="148" y="1367"/>
                      <a:pt x="205" y="1471"/>
                      <a:pt x="335" y="1601"/>
                    </a:cubicBezTo>
                    <a:cubicBezTo>
                      <a:pt x="563" y="1831"/>
                      <a:pt x="819" y="1949"/>
                      <a:pt x="1081" y="1949"/>
                    </a:cubicBezTo>
                    <a:cubicBezTo>
                      <a:pt x="1145" y="1949"/>
                      <a:pt x="1209" y="1941"/>
                      <a:pt x="1276" y="1927"/>
                    </a:cubicBezTo>
                    <a:cubicBezTo>
                      <a:pt x="1542" y="1868"/>
                      <a:pt x="1754" y="1718"/>
                      <a:pt x="1891" y="1490"/>
                    </a:cubicBezTo>
                    <a:cubicBezTo>
                      <a:pt x="2042" y="1237"/>
                      <a:pt x="2080" y="915"/>
                      <a:pt x="1993" y="606"/>
                    </a:cubicBezTo>
                    <a:cubicBezTo>
                      <a:pt x="1934" y="401"/>
                      <a:pt x="1795" y="233"/>
                      <a:pt x="1589" y="125"/>
                    </a:cubicBezTo>
                    <a:cubicBezTo>
                      <a:pt x="1433" y="43"/>
                      <a:pt x="1250" y="1"/>
                      <a:pt x="10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0" name="Google Shape;2060;p31"/>
              <p:cNvSpPr/>
              <p:nvPr/>
            </p:nvSpPr>
            <p:spPr>
              <a:xfrm>
                <a:off x="3021425" y="2088050"/>
                <a:ext cx="1548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4548" extrusionOk="0">
                    <a:moveTo>
                      <a:pt x="1722" y="1"/>
                    </a:moveTo>
                    <a:cubicBezTo>
                      <a:pt x="1704" y="1"/>
                      <a:pt x="1685" y="3"/>
                      <a:pt x="1667" y="8"/>
                    </a:cubicBezTo>
                    <a:cubicBezTo>
                      <a:pt x="1438" y="63"/>
                      <a:pt x="1416" y="357"/>
                      <a:pt x="1409" y="534"/>
                    </a:cubicBezTo>
                    <a:cubicBezTo>
                      <a:pt x="1375" y="1277"/>
                      <a:pt x="1455" y="2038"/>
                      <a:pt x="1503" y="2776"/>
                    </a:cubicBezTo>
                    <a:cubicBezTo>
                      <a:pt x="1529" y="3168"/>
                      <a:pt x="1223" y="4540"/>
                      <a:pt x="1863" y="4545"/>
                    </a:cubicBezTo>
                    <a:cubicBezTo>
                      <a:pt x="2415" y="4457"/>
                      <a:pt x="2179" y="3493"/>
                      <a:pt x="2164" y="3161"/>
                    </a:cubicBezTo>
                    <a:cubicBezTo>
                      <a:pt x="2123" y="2311"/>
                      <a:pt x="2431" y="1299"/>
                      <a:pt x="2153" y="470"/>
                    </a:cubicBezTo>
                    <a:cubicBezTo>
                      <a:pt x="2095" y="298"/>
                      <a:pt x="1933" y="1"/>
                      <a:pt x="1722" y="1"/>
                    </a:cubicBezTo>
                    <a:close/>
                    <a:moveTo>
                      <a:pt x="4213" y="1"/>
                    </a:moveTo>
                    <a:cubicBezTo>
                      <a:pt x="4195" y="1"/>
                      <a:pt x="4176" y="3"/>
                      <a:pt x="4158" y="8"/>
                    </a:cubicBezTo>
                    <a:cubicBezTo>
                      <a:pt x="3929" y="63"/>
                      <a:pt x="3907" y="357"/>
                      <a:pt x="3899" y="534"/>
                    </a:cubicBezTo>
                    <a:cubicBezTo>
                      <a:pt x="3866" y="1277"/>
                      <a:pt x="3946" y="2038"/>
                      <a:pt x="3994" y="2776"/>
                    </a:cubicBezTo>
                    <a:cubicBezTo>
                      <a:pt x="4020" y="3168"/>
                      <a:pt x="3714" y="4540"/>
                      <a:pt x="4353" y="4545"/>
                    </a:cubicBezTo>
                    <a:cubicBezTo>
                      <a:pt x="4906" y="4457"/>
                      <a:pt x="4671" y="3493"/>
                      <a:pt x="4655" y="3161"/>
                    </a:cubicBezTo>
                    <a:cubicBezTo>
                      <a:pt x="4614" y="2311"/>
                      <a:pt x="4922" y="1299"/>
                      <a:pt x="4644" y="470"/>
                    </a:cubicBezTo>
                    <a:cubicBezTo>
                      <a:pt x="4586" y="298"/>
                      <a:pt x="4424" y="1"/>
                      <a:pt x="4213" y="1"/>
                    </a:cubicBezTo>
                    <a:close/>
                    <a:moveTo>
                      <a:pt x="3133" y="3"/>
                    </a:moveTo>
                    <a:cubicBezTo>
                      <a:pt x="2491" y="8"/>
                      <a:pt x="2799" y="1379"/>
                      <a:pt x="2774" y="1771"/>
                    </a:cubicBezTo>
                    <a:cubicBezTo>
                      <a:pt x="2725" y="2511"/>
                      <a:pt x="2645" y="3271"/>
                      <a:pt x="2678" y="4013"/>
                    </a:cubicBezTo>
                    <a:cubicBezTo>
                      <a:pt x="2687" y="4191"/>
                      <a:pt x="2708" y="4484"/>
                      <a:pt x="2936" y="4540"/>
                    </a:cubicBezTo>
                    <a:cubicBezTo>
                      <a:pt x="2955" y="4544"/>
                      <a:pt x="2974" y="4546"/>
                      <a:pt x="2992" y="4546"/>
                    </a:cubicBezTo>
                    <a:cubicBezTo>
                      <a:pt x="3203" y="4546"/>
                      <a:pt x="3366" y="4250"/>
                      <a:pt x="3423" y="4078"/>
                    </a:cubicBezTo>
                    <a:cubicBezTo>
                      <a:pt x="3701" y="3249"/>
                      <a:pt x="3393" y="2238"/>
                      <a:pt x="3434" y="1385"/>
                    </a:cubicBezTo>
                    <a:cubicBezTo>
                      <a:pt x="3449" y="1057"/>
                      <a:pt x="3685" y="91"/>
                      <a:pt x="3133" y="3"/>
                    </a:cubicBezTo>
                    <a:close/>
                    <a:moveTo>
                      <a:pt x="5625" y="3"/>
                    </a:moveTo>
                    <a:cubicBezTo>
                      <a:pt x="4983" y="8"/>
                      <a:pt x="5291" y="1379"/>
                      <a:pt x="5266" y="1771"/>
                    </a:cubicBezTo>
                    <a:cubicBezTo>
                      <a:pt x="5218" y="2511"/>
                      <a:pt x="5137" y="3271"/>
                      <a:pt x="5171" y="4013"/>
                    </a:cubicBezTo>
                    <a:cubicBezTo>
                      <a:pt x="5179" y="4191"/>
                      <a:pt x="5200" y="4484"/>
                      <a:pt x="5428" y="4540"/>
                    </a:cubicBezTo>
                    <a:cubicBezTo>
                      <a:pt x="5447" y="4544"/>
                      <a:pt x="5466" y="4546"/>
                      <a:pt x="5484" y="4546"/>
                    </a:cubicBezTo>
                    <a:cubicBezTo>
                      <a:pt x="5696" y="4546"/>
                      <a:pt x="5858" y="4250"/>
                      <a:pt x="5915" y="4078"/>
                    </a:cubicBezTo>
                    <a:cubicBezTo>
                      <a:pt x="6193" y="3249"/>
                      <a:pt x="5885" y="2238"/>
                      <a:pt x="5926" y="1385"/>
                    </a:cubicBezTo>
                    <a:cubicBezTo>
                      <a:pt x="5940" y="1057"/>
                      <a:pt x="6176" y="91"/>
                      <a:pt x="5625" y="3"/>
                    </a:cubicBezTo>
                    <a:close/>
                    <a:moveTo>
                      <a:pt x="641" y="4"/>
                    </a:moveTo>
                    <a:cubicBezTo>
                      <a:pt x="0" y="9"/>
                      <a:pt x="307" y="1380"/>
                      <a:pt x="282" y="1772"/>
                    </a:cubicBezTo>
                    <a:cubicBezTo>
                      <a:pt x="233" y="2510"/>
                      <a:pt x="153" y="3271"/>
                      <a:pt x="186" y="4014"/>
                    </a:cubicBezTo>
                    <a:cubicBezTo>
                      <a:pt x="195" y="4192"/>
                      <a:pt x="216" y="4485"/>
                      <a:pt x="444" y="4541"/>
                    </a:cubicBezTo>
                    <a:cubicBezTo>
                      <a:pt x="463" y="4545"/>
                      <a:pt x="482" y="4548"/>
                      <a:pt x="500" y="4548"/>
                    </a:cubicBezTo>
                    <a:cubicBezTo>
                      <a:pt x="711" y="4548"/>
                      <a:pt x="874" y="4251"/>
                      <a:pt x="931" y="4079"/>
                    </a:cubicBezTo>
                    <a:cubicBezTo>
                      <a:pt x="1209" y="3250"/>
                      <a:pt x="902" y="2238"/>
                      <a:pt x="941" y="1388"/>
                    </a:cubicBezTo>
                    <a:cubicBezTo>
                      <a:pt x="957" y="1057"/>
                      <a:pt x="1193" y="91"/>
                      <a:pt x="641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1" name="Google Shape;2061;p31"/>
              <p:cNvSpPr/>
              <p:nvPr/>
            </p:nvSpPr>
            <p:spPr>
              <a:xfrm>
                <a:off x="3021425" y="2992675"/>
                <a:ext cx="154800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4547" extrusionOk="0">
                    <a:moveTo>
                      <a:pt x="2991" y="1"/>
                    </a:moveTo>
                    <a:cubicBezTo>
                      <a:pt x="2973" y="1"/>
                      <a:pt x="2954" y="3"/>
                      <a:pt x="2935" y="8"/>
                    </a:cubicBezTo>
                    <a:cubicBezTo>
                      <a:pt x="2706" y="63"/>
                      <a:pt x="2685" y="356"/>
                      <a:pt x="2677" y="534"/>
                    </a:cubicBezTo>
                    <a:cubicBezTo>
                      <a:pt x="2644" y="1277"/>
                      <a:pt x="2724" y="2038"/>
                      <a:pt x="2773" y="2776"/>
                    </a:cubicBezTo>
                    <a:cubicBezTo>
                      <a:pt x="2797" y="3168"/>
                      <a:pt x="2491" y="4539"/>
                      <a:pt x="3132" y="4545"/>
                    </a:cubicBezTo>
                    <a:cubicBezTo>
                      <a:pt x="3685" y="4457"/>
                      <a:pt x="3449" y="3491"/>
                      <a:pt x="3432" y="3162"/>
                    </a:cubicBezTo>
                    <a:cubicBezTo>
                      <a:pt x="3393" y="2310"/>
                      <a:pt x="3700" y="1299"/>
                      <a:pt x="3422" y="470"/>
                    </a:cubicBezTo>
                    <a:cubicBezTo>
                      <a:pt x="3364" y="297"/>
                      <a:pt x="3202" y="1"/>
                      <a:pt x="2991" y="1"/>
                    </a:cubicBezTo>
                    <a:close/>
                    <a:moveTo>
                      <a:pt x="5483" y="1"/>
                    </a:moveTo>
                    <a:cubicBezTo>
                      <a:pt x="5465" y="1"/>
                      <a:pt x="5446" y="3"/>
                      <a:pt x="5427" y="8"/>
                    </a:cubicBezTo>
                    <a:cubicBezTo>
                      <a:pt x="5198" y="63"/>
                      <a:pt x="5177" y="356"/>
                      <a:pt x="5169" y="534"/>
                    </a:cubicBezTo>
                    <a:cubicBezTo>
                      <a:pt x="5136" y="1277"/>
                      <a:pt x="5217" y="2038"/>
                      <a:pt x="5265" y="2776"/>
                    </a:cubicBezTo>
                    <a:cubicBezTo>
                      <a:pt x="5289" y="3168"/>
                      <a:pt x="4983" y="4539"/>
                      <a:pt x="5624" y="4545"/>
                    </a:cubicBezTo>
                    <a:cubicBezTo>
                      <a:pt x="6176" y="4457"/>
                      <a:pt x="5940" y="3491"/>
                      <a:pt x="5925" y="3162"/>
                    </a:cubicBezTo>
                    <a:cubicBezTo>
                      <a:pt x="5885" y="2310"/>
                      <a:pt x="6192" y="1299"/>
                      <a:pt x="5914" y="470"/>
                    </a:cubicBezTo>
                    <a:cubicBezTo>
                      <a:pt x="5856" y="297"/>
                      <a:pt x="5694" y="1"/>
                      <a:pt x="5483" y="1"/>
                    </a:cubicBezTo>
                    <a:close/>
                    <a:moveTo>
                      <a:pt x="1864" y="2"/>
                    </a:moveTo>
                    <a:cubicBezTo>
                      <a:pt x="1223" y="8"/>
                      <a:pt x="1530" y="1379"/>
                      <a:pt x="1505" y="1771"/>
                    </a:cubicBezTo>
                    <a:cubicBezTo>
                      <a:pt x="1457" y="2510"/>
                      <a:pt x="1377" y="3271"/>
                      <a:pt x="1410" y="4013"/>
                    </a:cubicBezTo>
                    <a:cubicBezTo>
                      <a:pt x="1417" y="4191"/>
                      <a:pt x="1439" y="4484"/>
                      <a:pt x="1668" y="4539"/>
                    </a:cubicBezTo>
                    <a:cubicBezTo>
                      <a:pt x="1687" y="4544"/>
                      <a:pt x="1705" y="4546"/>
                      <a:pt x="1723" y="4546"/>
                    </a:cubicBezTo>
                    <a:cubicBezTo>
                      <a:pt x="1935" y="4546"/>
                      <a:pt x="2096" y="4250"/>
                      <a:pt x="2154" y="4077"/>
                    </a:cubicBezTo>
                    <a:cubicBezTo>
                      <a:pt x="2432" y="3248"/>
                      <a:pt x="2123" y="2238"/>
                      <a:pt x="2165" y="1385"/>
                    </a:cubicBezTo>
                    <a:cubicBezTo>
                      <a:pt x="2179" y="1056"/>
                      <a:pt x="2415" y="91"/>
                      <a:pt x="1864" y="2"/>
                    </a:cubicBezTo>
                    <a:close/>
                    <a:moveTo>
                      <a:pt x="4356" y="2"/>
                    </a:moveTo>
                    <a:cubicBezTo>
                      <a:pt x="3714" y="8"/>
                      <a:pt x="4021" y="1379"/>
                      <a:pt x="3995" y="1771"/>
                    </a:cubicBezTo>
                    <a:cubicBezTo>
                      <a:pt x="3947" y="2510"/>
                      <a:pt x="3867" y="3271"/>
                      <a:pt x="3901" y="4013"/>
                    </a:cubicBezTo>
                    <a:cubicBezTo>
                      <a:pt x="3908" y="4191"/>
                      <a:pt x="3930" y="4484"/>
                      <a:pt x="4159" y="4539"/>
                    </a:cubicBezTo>
                    <a:cubicBezTo>
                      <a:pt x="4178" y="4544"/>
                      <a:pt x="4196" y="4546"/>
                      <a:pt x="4214" y="4546"/>
                    </a:cubicBezTo>
                    <a:cubicBezTo>
                      <a:pt x="4425" y="4546"/>
                      <a:pt x="4587" y="4250"/>
                      <a:pt x="4645" y="4077"/>
                    </a:cubicBezTo>
                    <a:cubicBezTo>
                      <a:pt x="4923" y="3248"/>
                      <a:pt x="4614" y="2238"/>
                      <a:pt x="4656" y="1385"/>
                    </a:cubicBezTo>
                    <a:cubicBezTo>
                      <a:pt x="4671" y="1056"/>
                      <a:pt x="4906" y="91"/>
                      <a:pt x="4356" y="2"/>
                    </a:cubicBezTo>
                    <a:close/>
                    <a:moveTo>
                      <a:pt x="502" y="2"/>
                    </a:moveTo>
                    <a:cubicBezTo>
                      <a:pt x="483" y="2"/>
                      <a:pt x="465" y="4"/>
                      <a:pt x="446" y="9"/>
                    </a:cubicBezTo>
                    <a:cubicBezTo>
                      <a:pt x="217" y="65"/>
                      <a:pt x="196" y="357"/>
                      <a:pt x="187" y="536"/>
                    </a:cubicBezTo>
                    <a:cubicBezTo>
                      <a:pt x="154" y="1277"/>
                      <a:pt x="234" y="2039"/>
                      <a:pt x="283" y="2778"/>
                    </a:cubicBezTo>
                    <a:cubicBezTo>
                      <a:pt x="308" y="3169"/>
                      <a:pt x="0" y="4542"/>
                      <a:pt x="642" y="4547"/>
                    </a:cubicBezTo>
                    <a:cubicBezTo>
                      <a:pt x="1193" y="4457"/>
                      <a:pt x="957" y="3491"/>
                      <a:pt x="944" y="3163"/>
                    </a:cubicBezTo>
                    <a:cubicBezTo>
                      <a:pt x="902" y="2311"/>
                      <a:pt x="1211" y="1301"/>
                      <a:pt x="933" y="472"/>
                    </a:cubicBezTo>
                    <a:cubicBezTo>
                      <a:pt x="875" y="299"/>
                      <a:pt x="712" y="2"/>
                      <a:pt x="50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062" name="Google Shape;2062;p31"/>
            <p:cNvGrpSpPr/>
            <p:nvPr/>
          </p:nvGrpSpPr>
          <p:grpSpPr>
            <a:xfrm rot="5400000">
              <a:off x="9669327" y="3423657"/>
              <a:ext cx="545275" cy="2467372"/>
              <a:chOff x="1325375" y="1908925"/>
              <a:chExt cx="291950" cy="1321075"/>
            </a:xfrm>
          </p:grpSpPr>
          <p:sp>
            <p:nvSpPr>
              <p:cNvPr id="2063" name="Google Shape;2063;p31"/>
              <p:cNvSpPr/>
              <p:nvPr/>
            </p:nvSpPr>
            <p:spPr>
              <a:xfrm>
                <a:off x="1325375" y="1908925"/>
                <a:ext cx="291950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1678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1678" y="52843"/>
                    </a:lnTo>
                    <a:lnTo>
                      <a:pt x="116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4" name="Google Shape;2064;p31"/>
              <p:cNvSpPr/>
              <p:nvPr/>
            </p:nvSpPr>
            <p:spPr>
              <a:xfrm>
                <a:off x="1353550" y="2212325"/>
                <a:ext cx="235600" cy="714275"/>
              </a:xfrm>
              <a:custGeom>
                <a:avLst/>
                <a:gdLst/>
                <a:ahLst/>
                <a:cxnLst/>
                <a:rect l="l" t="t" r="r" b="b"/>
                <a:pathLst>
                  <a:path w="9424" h="28571" extrusionOk="0">
                    <a:moveTo>
                      <a:pt x="454" y="1"/>
                    </a:moveTo>
                    <a:cubicBezTo>
                      <a:pt x="204" y="1"/>
                      <a:pt x="1" y="204"/>
                      <a:pt x="1" y="454"/>
                    </a:cubicBezTo>
                    <a:lnTo>
                      <a:pt x="1" y="28117"/>
                    </a:lnTo>
                    <a:cubicBezTo>
                      <a:pt x="1" y="28367"/>
                      <a:pt x="204" y="28570"/>
                      <a:pt x="454" y="28570"/>
                    </a:cubicBezTo>
                    <a:lnTo>
                      <a:pt x="8971" y="28570"/>
                    </a:lnTo>
                    <a:cubicBezTo>
                      <a:pt x="9220" y="28570"/>
                      <a:pt x="9423" y="28367"/>
                      <a:pt x="9423" y="28117"/>
                    </a:cubicBezTo>
                    <a:lnTo>
                      <a:pt x="9423" y="454"/>
                    </a:lnTo>
                    <a:cubicBezTo>
                      <a:pt x="9423" y="204"/>
                      <a:pt x="9220" y="1"/>
                      <a:pt x="89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5" name="Google Shape;2065;p31"/>
              <p:cNvSpPr/>
              <p:nvPr/>
            </p:nvSpPr>
            <p:spPr>
              <a:xfrm>
                <a:off x="1434675" y="2308350"/>
                <a:ext cx="72500" cy="52225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890" extrusionOk="0">
                    <a:moveTo>
                      <a:pt x="140" y="1"/>
                    </a:moveTo>
                    <a:cubicBezTo>
                      <a:pt x="64" y="1"/>
                      <a:pt x="1" y="62"/>
                      <a:pt x="1" y="140"/>
                    </a:cubicBezTo>
                    <a:lnTo>
                      <a:pt x="1" y="20750"/>
                    </a:lnTo>
                    <a:cubicBezTo>
                      <a:pt x="1" y="20826"/>
                      <a:pt x="63" y="20889"/>
                      <a:pt x="140" y="20889"/>
                    </a:cubicBezTo>
                    <a:lnTo>
                      <a:pt x="2760" y="20889"/>
                    </a:lnTo>
                    <a:cubicBezTo>
                      <a:pt x="2836" y="20889"/>
                      <a:pt x="2899" y="20826"/>
                      <a:pt x="2899" y="20750"/>
                    </a:cubicBezTo>
                    <a:lnTo>
                      <a:pt x="2899" y="140"/>
                    </a:lnTo>
                    <a:cubicBezTo>
                      <a:pt x="2899" y="64"/>
                      <a:pt x="2838" y="1"/>
                      <a:pt x="27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6" name="Google Shape;2066;p31"/>
              <p:cNvSpPr/>
              <p:nvPr/>
            </p:nvSpPr>
            <p:spPr>
              <a:xfrm>
                <a:off x="1374725" y="2233750"/>
                <a:ext cx="193275" cy="671450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26858" extrusionOk="0">
                    <a:moveTo>
                      <a:pt x="3865" y="266"/>
                    </a:moveTo>
                    <a:cubicBezTo>
                      <a:pt x="5849" y="266"/>
                      <a:pt x="7463" y="1920"/>
                      <a:pt x="7463" y="3957"/>
                    </a:cubicBezTo>
                    <a:lnTo>
                      <a:pt x="7463" y="22901"/>
                    </a:lnTo>
                    <a:cubicBezTo>
                      <a:pt x="7463" y="24937"/>
                      <a:pt x="5849" y="26593"/>
                      <a:pt x="3865" y="26593"/>
                    </a:cubicBezTo>
                    <a:cubicBezTo>
                      <a:pt x="1881" y="26593"/>
                      <a:pt x="268" y="24937"/>
                      <a:pt x="268" y="22901"/>
                    </a:cubicBezTo>
                    <a:lnTo>
                      <a:pt x="268" y="3957"/>
                    </a:lnTo>
                    <a:cubicBezTo>
                      <a:pt x="268" y="1921"/>
                      <a:pt x="1881" y="266"/>
                      <a:pt x="3865" y="266"/>
                    </a:cubicBezTo>
                    <a:close/>
                    <a:moveTo>
                      <a:pt x="3865" y="0"/>
                    </a:moveTo>
                    <a:cubicBezTo>
                      <a:pt x="1734" y="0"/>
                      <a:pt x="1" y="1734"/>
                      <a:pt x="1" y="3866"/>
                    </a:cubicBezTo>
                    <a:lnTo>
                      <a:pt x="1" y="22992"/>
                    </a:lnTo>
                    <a:cubicBezTo>
                      <a:pt x="1" y="25124"/>
                      <a:pt x="1734" y="26857"/>
                      <a:pt x="3865" y="26857"/>
                    </a:cubicBezTo>
                    <a:cubicBezTo>
                      <a:pt x="5997" y="26857"/>
                      <a:pt x="7730" y="25124"/>
                      <a:pt x="7730" y="22992"/>
                    </a:cubicBezTo>
                    <a:lnTo>
                      <a:pt x="7730" y="3866"/>
                    </a:lnTo>
                    <a:cubicBezTo>
                      <a:pt x="7730" y="1734"/>
                      <a:pt x="5997" y="0"/>
                      <a:pt x="3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7" name="Google Shape;2067;p31"/>
              <p:cNvSpPr/>
              <p:nvPr/>
            </p:nvSpPr>
            <p:spPr>
              <a:xfrm>
                <a:off x="1325400" y="1971525"/>
                <a:ext cx="291925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3799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11677" y="1520"/>
                    </a:lnTo>
                    <a:lnTo>
                      <a:pt x="11677" y="0"/>
                    </a:lnTo>
                    <a:close/>
                    <a:moveTo>
                      <a:pt x="0" y="2278"/>
                    </a:moveTo>
                    <a:lnTo>
                      <a:pt x="0" y="3798"/>
                    </a:lnTo>
                    <a:lnTo>
                      <a:pt x="11677" y="3798"/>
                    </a:lnTo>
                    <a:lnTo>
                      <a:pt x="11677" y="22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8" name="Google Shape;2068;p31"/>
              <p:cNvSpPr/>
              <p:nvPr/>
            </p:nvSpPr>
            <p:spPr>
              <a:xfrm>
                <a:off x="1325375" y="2094300"/>
                <a:ext cx="29195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11678" h="451" extrusionOk="0">
                    <a:moveTo>
                      <a:pt x="0" y="1"/>
                    </a:moveTo>
                    <a:lnTo>
                      <a:pt x="0" y="451"/>
                    </a:lnTo>
                    <a:lnTo>
                      <a:pt x="11678" y="451"/>
                    </a:lnTo>
                    <a:lnTo>
                      <a:pt x="116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9" name="Google Shape;2069;p31"/>
              <p:cNvSpPr/>
              <p:nvPr/>
            </p:nvSpPr>
            <p:spPr>
              <a:xfrm>
                <a:off x="1346000" y="1926775"/>
                <a:ext cx="2498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535" extrusionOk="0">
                    <a:moveTo>
                      <a:pt x="1" y="1"/>
                    </a:moveTo>
                    <a:lnTo>
                      <a:pt x="1" y="534"/>
                    </a:lnTo>
                    <a:lnTo>
                      <a:pt x="535" y="534"/>
                    </a:lnTo>
                    <a:lnTo>
                      <a:pt x="535" y="1"/>
                    </a:lnTo>
                    <a:close/>
                    <a:moveTo>
                      <a:pt x="1184" y="1"/>
                    </a:moveTo>
                    <a:lnTo>
                      <a:pt x="1184" y="534"/>
                    </a:lnTo>
                    <a:lnTo>
                      <a:pt x="1718" y="534"/>
                    </a:lnTo>
                    <a:lnTo>
                      <a:pt x="1718" y="1"/>
                    </a:lnTo>
                    <a:close/>
                    <a:moveTo>
                      <a:pt x="2366" y="1"/>
                    </a:moveTo>
                    <a:lnTo>
                      <a:pt x="2366" y="534"/>
                    </a:lnTo>
                    <a:lnTo>
                      <a:pt x="2899" y="534"/>
                    </a:lnTo>
                    <a:lnTo>
                      <a:pt x="2899" y="1"/>
                    </a:lnTo>
                    <a:close/>
                    <a:moveTo>
                      <a:pt x="3548" y="1"/>
                    </a:moveTo>
                    <a:lnTo>
                      <a:pt x="3548" y="534"/>
                    </a:lnTo>
                    <a:lnTo>
                      <a:pt x="4081" y="534"/>
                    </a:lnTo>
                    <a:lnTo>
                      <a:pt x="4081" y="1"/>
                    </a:lnTo>
                    <a:close/>
                    <a:moveTo>
                      <a:pt x="4731" y="1"/>
                    </a:moveTo>
                    <a:lnTo>
                      <a:pt x="4731" y="534"/>
                    </a:lnTo>
                    <a:lnTo>
                      <a:pt x="5264" y="534"/>
                    </a:lnTo>
                    <a:lnTo>
                      <a:pt x="5264" y="1"/>
                    </a:lnTo>
                    <a:close/>
                    <a:moveTo>
                      <a:pt x="5912" y="1"/>
                    </a:moveTo>
                    <a:lnTo>
                      <a:pt x="5912" y="534"/>
                    </a:lnTo>
                    <a:lnTo>
                      <a:pt x="6446" y="534"/>
                    </a:lnTo>
                    <a:lnTo>
                      <a:pt x="6446" y="1"/>
                    </a:lnTo>
                    <a:close/>
                    <a:moveTo>
                      <a:pt x="7094" y="1"/>
                    </a:moveTo>
                    <a:lnTo>
                      <a:pt x="7094" y="534"/>
                    </a:lnTo>
                    <a:lnTo>
                      <a:pt x="7628" y="534"/>
                    </a:lnTo>
                    <a:lnTo>
                      <a:pt x="7628" y="1"/>
                    </a:lnTo>
                    <a:close/>
                    <a:moveTo>
                      <a:pt x="8276" y="1"/>
                    </a:moveTo>
                    <a:lnTo>
                      <a:pt x="8276" y="534"/>
                    </a:lnTo>
                    <a:lnTo>
                      <a:pt x="8810" y="534"/>
                    </a:lnTo>
                    <a:lnTo>
                      <a:pt x="8810" y="1"/>
                    </a:lnTo>
                    <a:close/>
                    <a:moveTo>
                      <a:pt x="9460" y="1"/>
                    </a:moveTo>
                    <a:lnTo>
                      <a:pt x="9460" y="534"/>
                    </a:lnTo>
                    <a:lnTo>
                      <a:pt x="9993" y="534"/>
                    </a:lnTo>
                    <a:lnTo>
                      <a:pt x="99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0" name="Google Shape;2070;p31"/>
              <p:cNvSpPr/>
              <p:nvPr/>
            </p:nvSpPr>
            <p:spPr>
              <a:xfrm>
                <a:off x="1325400" y="3068575"/>
                <a:ext cx="29192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3800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11677" y="1521"/>
                    </a:lnTo>
                    <a:lnTo>
                      <a:pt x="11677" y="1"/>
                    </a:lnTo>
                    <a:close/>
                    <a:moveTo>
                      <a:pt x="0" y="2279"/>
                    </a:moveTo>
                    <a:lnTo>
                      <a:pt x="0" y="3800"/>
                    </a:lnTo>
                    <a:lnTo>
                      <a:pt x="11677" y="3800"/>
                    </a:lnTo>
                    <a:lnTo>
                      <a:pt x="11677" y="227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1" name="Google Shape;2071;p31"/>
              <p:cNvSpPr/>
              <p:nvPr/>
            </p:nvSpPr>
            <p:spPr>
              <a:xfrm>
                <a:off x="1325375" y="3029450"/>
                <a:ext cx="2919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1678" h="452" extrusionOk="0">
                    <a:moveTo>
                      <a:pt x="0" y="1"/>
                    </a:moveTo>
                    <a:lnTo>
                      <a:pt x="0" y="451"/>
                    </a:lnTo>
                    <a:lnTo>
                      <a:pt x="11678" y="451"/>
                    </a:lnTo>
                    <a:lnTo>
                      <a:pt x="116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2" name="Google Shape;2072;p31"/>
              <p:cNvSpPr/>
              <p:nvPr/>
            </p:nvSpPr>
            <p:spPr>
              <a:xfrm>
                <a:off x="1346000" y="3194900"/>
                <a:ext cx="24982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536" extrusionOk="0">
                    <a:moveTo>
                      <a:pt x="1184" y="0"/>
                    </a:moveTo>
                    <a:lnTo>
                      <a:pt x="1184" y="534"/>
                    </a:lnTo>
                    <a:lnTo>
                      <a:pt x="1718" y="534"/>
                    </a:lnTo>
                    <a:lnTo>
                      <a:pt x="1718" y="0"/>
                    </a:lnTo>
                    <a:close/>
                    <a:moveTo>
                      <a:pt x="2366" y="0"/>
                    </a:moveTo>
                    <a:lnTo>
                      <a:pt x="2366" y="534"/>
                    </a:lnTo>
                    <a:lnTo>
                      <a:pt x="2899" y="534"/>
                    </a:lnTo>
                    <a:lnTo>
                      <a:pt x="2899" y="0"/>
                    </a:lnTo>
                    <a:close/>
                    <a:moveTo>
                      <a:pt x="3548" y="0"/>
                    </a:moveTo>
                    <a:lnTo>
                      <a:pt x="3548" y="534"/>
                    </a:lnTo>
                    <a:lnTo>
                      <a:pt x="4081" y="534"/>
                    </a:lnTo>
                    <a:lnTo>
                      <a:pt x="4081" y="0"/>
                    </a:lnTo>
                    <a:close/>
                    <a:moveTo>
                      <a:pt x="4731" y="0"/>
                    </a:moveTo>
                    <a:lnTo>
                      <a:pt x="4731" y="534"/>
                    </a:lnTo>
                    <a:lnTo>
                      <a:pt x="5264" y="534"/>
                    </a:lnTo>
                    <a:lnTo>
                      <a:pt x="5264" y="0"/>
                    </a:lnTo>
                    <a:close/>
                    <a:moveTo>
                      <a:pt x="5912" y="0"/>
                    </a:moveTo>
                    <a:lnTo>
                      <a:pt x="5912" y="534"/>
                    </a:lnTo>
                    <a:lnTo>
                      <a:pt x="6446" y="534"/>
                    </a:lnTo>
                    <a:lnTo>
                      <a:pt x="6446" y="0"/>
                    </a:lnTo>
                    <a:close/>
                    <a:moveTo>
                      <a:pt x="7094" y="0"/>
                    </a:moveTo>
                    <a:lnTo>
                      <a:pt x="7094" y="534"/>
                    </a:lnTo>
                    <a:lnTo>
                      <a:pt x="7628" y="534"/>
                    </a:lnTo>
                    <a:lnTo>
                      <a:pt x="7628" y="0"/>
                    </a:lnTo>
                    <a:close/>
                    <a:moveTo>
                      <a:pt x="8276" y="0"/>
                    </a:moveTo>
                    <a:lnTo>
                      <a:pt x="8276" y="534"/>
                    </a:lnTo>
                    <a:lnTo>
                      <a:pt x="8810" y="534"/>
                    </a:lnTo>
                    <a:lnTo>
                      <a:pt x="8810" y="0"/>
                    </a:lnTo>
                    <a:close/>
                    <a:moveTo>
                      <a:pt x="9460" y="0"/>
                    </a:moveTo>
                    <a:lnTo>
                      <a:pt x="9460" y="534"/>
                    </a:lnTo>
                    <a:lnTo>
                      <a:pt x="9993" y="534"/>
                    </a:lnTo>
                    <a:lnTo>
                      <a:pt x="9993" y="0"/>
                    </a:lnTo>
                    <a:close/>
                    <a:moveTo>
                      <a:pt x="1" y="1"/>
                    </a:moveTo>
                    <a:lnTo>
                      <a:pt x="1" y="535"/>
                    </a:lnTo>
                    <a:lnTo>
                      <a:pt x="535" y="535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3" name="Google Shape;2073;p31"/>
              <p:cNvSpPr/>
              <p:nvPr/>
            </p:nvSpPr>
            <p:spPr>
              <a:xfrm>
                <a:off x="1347725" y="2130850"/>
                <a:ext cx="2448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2343" extrusionOk="0">
                    <a:moveTo>
                      <a:pt x="4924" y="0"/>
                    </a:moveTo>
                    <a:cubicBezTo>
                      <a:pt x="4649" y="0"/>
                      <a:pt x="4564" y="404"/>
                      <a:pt x="4546" y="807"/>
                    </a:cubicBezTo>
                    <a:lnTo>
                      <a:pt x="4537" y="807"/>
                    </a:lnTo>
                    <a:cubicBezTo>
                      <a:pt x="4329" y="820"/>
                      <a:pt x="3952" y="821"/>
                      <a:pt x="3816" y="1010"/>
                    </a:cubicBezTo>
                    <a:cubicBezTo>
                      <a:pt x="3649" y="1244"/>
                      <a:pt x="3868" y="1369"/>
                      <a:pt x="4071" y="1438"/>
                    </a:cubicBezTo>
                    <a:cubicBezTo>
                      <a:pt x="4222" y="1491"/>
                      <a:pt x="4391" y="1520"/>
                      <a:pt x="4563" y="1538"/>
                    </a:cubicBezTo>
                    <a:cubicBezTo>
                      <a:pt x="4563" y="1545"/>
                      <a:pt x="4564" y="1552"/>
                      <a:pt x="4564" y="1559"/>
                    </a:cubicBezTo>
                    <a:cubicBezTo>
                      <a:pt x="4576" y="1768"/>
                      <a:pt x="4578" y="2144"/>
                      <a:pt x="4769" y="2281"/>
                    </a:cubicBezTo>
                    <a:cubicBezTo>
                      <a:pt x="4826" y="2322"/>
                      <a:pt x="4878" y="2340"/>
                      <a:pt x="4923" y="2340"/>
                    </a:cubicBezTo>
                    <a:cubicBezTo>
                      <a:pt x="5060" y="2340"/>
                      <a:pt x="5144" y="2178"/>
                      <a:pt x="5196" y="2025"/>
                    </a:cubicBezTo>
                    <a:cubicBezTo>
                      <a:pt x="5248" y="1879"/>
                      <a:pt x="5277" y="1715"/>
                      <a:pt x="5293" y="1547"/>
                    </a:cubicBezTo>
                    <a:cubicBezTo>
                      <a:pt x="5339" y="1545"/>
                      <a:pt x="5382" y="1543"/>
                      <a:pt x="5426" y="1542"/>
                    </a:cubicBezTo>
                    <a:cubicBezTo>
                      <a:pt x="5555" y="1536"/>
                      <a:pt x="5771" y="1539"/>
                      <a:pt x="5886" y="1475"/>
                    </a:cubicBezTo>
                    <a:cubicBezTo>
                      <a:pt x="5995" y="1416"/>
                      <a:pt x="6023" y="1308"/>
                      <a:pt x="6094" y="1214"/>
                    </a:cubicBezTo>
                    <a:cubicBezTo>
                      <a:pt x="6143" y="907"/>
                      <a:pt x="5728" y="811"/>
                      <a:pt x="5305" y="790"/>
                    </a:cubicBezTo>
                    <a:cubicBezTo>
                      <a:pt x="5303" y="751"/>
                      <a:pt x="5302" y="710"/>
                      <a:pt x="5300" y="671"/>
                    </a:cubicBezTo>
                    <a:cubicBezTo>
                      <a:pt x="5295" y="543"/>
                      <a:pt x="5297" y="328"/>
                      <a:pt x="5233" y="211"/>
                    </a:cubicBezTo>
                    <a:cubicBezTo>
                      <a:pt x="5174" y="103"/>
                      <a:pt x="5066" y="75"/>
                      <a:pt x="4972" y="4"/>
                    </a:cubicBezTo>
                    <a:cubicBezTo>
                      <a:pt x="4955" y="1"/>
                      <a:pt x="4939" y="0"/>
                      <a:pt x="4924" y="0"/>
                    </a:cubicBezTo>
                    <a:close/>
                    <a:moveTo>
                      <a:pt x="8574" y="0"/>
                    </a:moveTo>
                    <a:cubicBezTo>
                      <a:pt x="8298" y="0"/>
                      <a:pt x="8215" y="404"/>
                      <a:pt x="8195" y="807"/>
                    </a:cubicBezTo>
                    <a:lnTo>
                      <a:pt x="8188" y="807"/>
                    </a:lnTo>
                    <a:cubicBezTo>
                      <a:pt x="7979" y="820"/>
                      <a:pt x="7602" y="821"/>
                      <a:pt x="7466" y="1010"/>
                    </a:cubicBezTo>
                    <a:cubicBezTo>
                      <a:pt x="7298" y="1244"/>
                      <a:pt x="7517" y="1369"/>
                      <a:pt x="7721" y="1438"/>
                    </a:cubicBezTo>
                    <a:cubicBezTo>
                      <a:pt x="7872" y="1491"/>
                      <a:pt x="8040" y="1520"/>
                      <a:pt x="8213" y="1538"/>
                    </a:cubicBezTo>
                    <a:cubicBezTo>
                      <a:pt x="8213" y="1545"/>
                      <a:pt x="8215" y="1552"/>
                      <a:pt x="8215" y="1559"/>
                    </a:cubicBezTo>
                    <a:cubicBezTo>
                      <a:pt x="8226" y="1768"/>
                      <a:pt x="8228" y="2144"/>
                      <a:pt x="8418" y="2281"/>
                    </a:cubicBezTo>
                    <a:cubicBezTo>
                      <a:pt x="8476" y="2322"/>
                      <a:pt x="8527" y="2340"/>
                      <a:pt x="8572" y="2340"/>
                    </a:cubicBezTo>
                    <a:cubicBezTo>
                      <a:pt x="8709" y="2340"/>
                      <a:pt x="8793" y="2178"/>
                      <a:pt x="8846" y="2025"/>
                    </a:cubicBezTo>
                    <a:cubicBezTo>
                      <a:pt x="8896" y="1879"/>
                      <a:pt x="8926" y="1715"/>
                      <a:pt x="8942" y="1547"/>
                    </a:cubicBezTo>
                    <a:cubicBezTo>
                      <a:pt x="8987" y="1545"/>
                      <a:pt x="9031" y="1543"/>
                      <a:pt x="9076" y="1542"/>
                    </a:cubicBezTo>
                    <a:cubicBezTo>
                      <a:pt x="9204" y="1536"/>
                      <a:pt x="9419" y="1539"/>
                      <a:pt x="9536" y="1475"/>
                    </a:cubicBezTo>
                    <a:cubicBezTo>
                      <a:pt x="9644" y="1416"/>
                      <a:pt x="9671" y="1308"/>
                      <a:pt x="9742" y="1214"/>
                    </a:cubicBezTo>
                    <a:cubicBezTo>
                      <a:pt x="9794" y="907"/>
                      <a:pt x="9377" y="811"/>
                      <a:pt x="8955" y="790"/>
                    </a:cubicBezTo>
                    <a:cubicBezTo>
                      <a:pt x="8954" y="751"/>
                      <a:pt x="8953" y="710"/>
                      <a:pt x="8949" y="671"/>
                    </a:cubicBezTo>
                    <a:cubicBezTo>
                      <a:pt x="8944" y="543"/>
                      <a:pt x="8947" y="328"/>
                      <a:pt x="8883" y="211"/>
                    </a:cubicBezTo>
                    <a:cubicBezTo>
                      <a:pt x="8824" y="103"/>
                      <a:pt x="8715" y="75"/>
                      <a:pt x="8622" y="4"/>
                    </a:cubicBezTo>
                    <a:cubicBezTo>
                      <a:pt x="8606" y="1"/>
                      <a:pt x="8589" y="0"/>
                      <a:pt x="8574" y="0"/>
                    </a:cubicBezTo>
                    <a:close/>
                    <a:moveTo>
                      <a:pt x="1274" y="3"/>
                    </a:moveTo>
                    <a:cubicBezTo>
                      <a:pt x="999" y="3"/>
                      <a:pt x="916" y="407"/>
                      <a:pt x="897" y="810"/>
                    </a:cubicBezTo>
                    <a:lnTo>
                      <a:pt x="889" y="810"/>
                    </a:lnTo>
                    <a:cubicBezTo>
                      <a:pt x="681" y="822"/>
                      <a:pt x="305" y="823"/>
                      <a:pt x="167" y="1014"/>
                    </a:cubicBezTo>
                    <a:cubicBezTo>
                      <a:pt x="0" y="1245"/>
                      <a:pt x="220" y="1372"/>
                      <a:pt x="423" y="1441"/>
                    </a:cubicBezTo>
                    <a:cubicBezTo>
                      <a:pt x="574" y="1494"/>
                      <a:pt x="742" y="1524"/>
                      <a:pt x="915" y="1540"/>
                    </a:cubicBezTo>
                    <a:cubicBezTo>
                      <a:pt x="915" y="1548"/>
                      <a:pt x="916" y="1555"/>
                      <a:pt x="916" y="1561"/>
                    </a:cubicBezTo>
                    <a:cubicBezTo>
                      <a:pt x="928" y="1770"/>
                      <a:pt x="929" y="2146"/>
                      <a:pt x="1119" y="2283"/>
                    </a:cubicBezTo>
                    <a:cubicBezTo>
                      <a:pt x="1177" y="2325"/>
                      <a:pt x="1228" y="2343"/>
                      <a:pt x="1273" y="2343"/>
                    </a:cubicBezTo>
                    <a:cubicBezTo>
                      <a:pt x="1410" y="2343"/>
                      <a:pt x="1495" y="2181"/>
                      <a:pt x="1547" y="2029"/>
                    </a:cubicBezTo>
                    <a:cubicBezTo>
                      <a:pt x="1596" y="1880"/>
                      <a:pt x="1626" y="1718"/>
                      <a:pt x="1643" y="1549"/>
                    </a:cubicBezTo>
                    <a:cubicBezTo>
                      <a:pt x="1688" y="1548"/>
                      <a:pt x="1734" y="1545"/>
                      <a:pt x="1777" y="1544"/>
                    </a:cubicBezTo>
                    <a:cubicBezTo>
                      <a:pt x="1905" y="1538"/>
                      <a:pt x="2120" y="1542"/>
                      <a:pt x="2237" y="1478"/>
                    </a:cubicBezTo>
                    <a:cubicBezTo>
                      <a:pt x="2344" y="1418"/>
                      <a:pt x="2373" y="1310"/>
                      <a:pt x="2444" y="1217"/>
                    </a:cubicBezTo>
                    <a:cubicBezTo>
                      <a:pt x="2494" y="907"/>
                      <a:pt x="2077" y="811"/>
                      <a:pt x="1656" y="793"/>
                    </a:cubicBezTo>
                    <a:cubicBezTo>
                      <a:pt x="1655" y="753"/>
                      <a:pt x="1653" y="713"/>
                      <a:pt x="1651" y="674"/>
                    </a:cubicBezTo>
                    <a:cubicBezTo>
                      <a:pt x="1644" y="545"/>
                      <a:pt x="1649" y="330"/>
                      <a:pt x="1584" y="214"/>
                    </a:cubicBezTo>
                    <a:cubicBezTo>
                      <a:pt x="1526" y="107"/>
                      <a:pt x="1418" y="78"/>
                      <a:pt x="1323" y="7"/>
                    </a:cubicBezTo>
                    <a:cubicBezTo>
                      <a:pt x="1306" y="4"/>
                      <a:pt x="1290" y="3"/>
                      <a:pt x="1274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4" name="Google Shape;2074;p31"/>
              <p:cNvSpPr/>
              <p:nvPr/>
            </p:nvSpPr>
            <p:spPr>
              <a:xfrm>
                <a:off x="1347675" y="2946950"/>
                <a:ext cx="244925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9797" h="2344" extrusionOk="0">
                    <a:moveTo>
                      <a:pt x="4927" y="0"/>
                    </a:moveTo>
                    <a:cubicBezTo>
                      <a:pt x="4881" y="0"/>
                      <a:pt x="4830" y="18"/>
                      <a:pt x="4773" y="60"/>
                    </a:cubicBezTo>
                    <a:cubicBezTo>
                      <a:pt x="4582" y="197"/>
                      <a:pt x="4581" y="572"/>
                      <a:pt x="4567" y="782"/>
                    </a:cubicBezTo>
                    <a:cubicBezTo>
                      <a:pt x="4567" y="788"/>
                      <a:pt x="4566" y="795"/>
                      <a:pt x="4566" y="803"/>
                    </a:cubicBezTo>
                    <a:cubicBezTo>
                      <a:pt x="4394" y="819"/>
                      <a:pt x="4225" y="849"/>
                      <a:pt x="4074" y="902"/>
                    </a:cubicBezTo>
                    <a:cubicBezTo>
                      <a:pt x="3871" y="971"/>
                      <a:pt x="3652" y="1099"/>
                      <a:pt x="3819" y="1330"/>
                    </a:cubicBezTo>
                    <a:cubicBezTo>
                      <a:pt x="3957" y="1519"/>
                      <a:pt x="4332" y="1521"/>
                      <a:pt x="4541" y="1533"/>
                    </a:cubicBezTo>
                    <a:lnTo>
                      <a:pt x="4549" y="1533"/>
                    </a:lnTo>
                    <a:cubicBezTo>
                      <a:pt x="4568" y="1937"/>
                      <a:pt x="4652" y="2340"/>
                      <a:pt x="4927" y="2340"/>
                    </a:cubicBezTo>
                    <a:cubicBezTo>
                      <a:pt x="4942" y="2340"/>
                      <a:pt x="4959" y="2339"/>
                      <a:pt x="4976" y="2336"/>
                    </a:cubicBezTo>
                    <a:cubicBezTo>
                      <a:pt x="5069" y="2266"/>
                      <a:pt x="5177" y="2237"/>
                      <a:pt x="5236" y="2130"/>
                    </a:cubicBezTo>
                    <a:cubicBezTo>
                      <a:pt x="5300" y="2013"/>
                      <a:pt x="5297" y="1798"/>
                      <a:pt x="5303" y="1670"/>
                    </a:cubicBezTo>
                    <a:cubicBezTo>
                      <a:pt x="5304" y="1630"/>
                      <a:pt x="5307" y="1591"/>
                      <a:pt x="5309" y="1550"/>
                    </a:cubicBezTo>
                    <a:cubicBezTo>
                      <a:pt x="5730" y="1532"/>
                      <a:pt x="6145" y="1437"/>
                      <a:pt x="6097" y="1126"/>
                    </a:cubicBezTo>
                    <a:cubicBezTo>
                      <a:pt x="6026" y="1033"/>
                      <a:pt x="5997" y="924"/>
                      <a:pt x="5890" y="865"/>
                    </a:cubicBezTo>
                    <a:cubicBezTo>
                      <a:pt x="5774" y="801"/>
                      <a:pt x="5559" y="806"/>
                      <a:pt x="5430" y="799"/>
                    </a:cubicBezTo>
                    <a:cubicBezTo>
                      <a:pt x="5388" y="797"/>
                      <a:pt x="5342" y="795"/>
                      <a:pt x="5297" y="794"/>
                    </a:cubicBezTo>
                    <a:cubicBezTo>
                      <a:pt x="5279" y="625"/>
                      <a:pt x="5250" y="463"/>
                      <a:pt x="5200" y="315"/>
                    </a:cubicBezTo>
                    <a:cubicBezTo>
                      <a:pt x="5148" y="162"/>
                      <a:pt x="5064" y="0"/>
                      <a:pt x="4927" y="0"/>
                    </a:cubicBezTo>
                    <a:close/>
                    <a:moveTo>
                      <a:pt x="8576" y="0"/>
                    </a:moveTo>
                    <a:cubicBezTo>
                      <a:pt x="8531" y="0"/>
                      <a:pt x="8480" y="18"/>
                      <a:pt x="8422" y="60"/>
                    </a:cubicBezTo>
                    <a:cubicBezTo>
                      <a:pt x="8233" y="197"/>
                      <a:pt x="8231" y="572"/>
                      <a:pt x="8219" y="782"/>
                    </a:cubicBezTo>
                    <a:cubicBezTo>
                      <a:pt x="8219" y="788"/>
                      <a:pt x="8218" y="795"/>
                      <a:pt x="8218" y="803"/>
                    </a:cubicBezTo>
                    <a:cubicBezTo>
                      <a:pt x="8046" y="819"/>
                      <a:pt x="7877" y="849"/>
                      <a:pt x="7726" y="902"/>
                    </a:cubicBezTo>
                    <a:cubicBezTo>
                      <a:pt x="7523" y="971"/>
                      <a:pt x="7303" y="1099"/>
                      <a:pt x="7470" y="1330"/>
                    </a:cubicBezTo>
                    <a:cubicBezTo>
                      <a:pt x="7608" y="1519"/>
                      <a:pt x="7984" y="1521"/>
                      <a:pt x="8192" y="1533"/>
                    </a:cubicBezTo>
                    <a:lnTo>
                      <a:pt x="8201" y="1533"/>
                    </a:lnTo>
                    <a:cubicBezTo>
                      <a:pt x="8219" y="1937"/>
                      <a:pt x="8303" y="2340"/>
                      <a:pt x="8577" y="2340"/>
                    </a:cubicBezTo>
                    <a:cubicBezTo>
                      <a:pt x="8593" y="2340"/>
                      <a:pt x="8609" y="2339"/>
                      <a:pt x="8626" y="2336"/>
                    </a:cubicBezTo>
                    <a:cubicBezTo>
                      <a:pt x="8720" y="2266"/>
                      <a:pt x="8828" y="2237"/>
                      <a:pt x="8887" y="2130"/>
                    </a:cubicBezTo>
                    <a:cubicBezTo>
                      <a:pt x="8951" y="2013"/>
                      <a:pt x="8947" y="1798"/>
                      <a:pt x="8955" y="1670"/>
                    </a:cubicBezTo>
                    <a:cubicBezTo>
                      <a:pt x="8956" y="1630"/>
                      <a:pt x="8958" y="1591"/>
                      <a:pt x="8960" y="1550"/>
                    </a:cubicBezTo>
                    <a:cubicBezTo>
                      <a:pt x="9379" y="1532"/>
                      <a:pt x="9796" y="1437"/>
                      <a:pt x="9747" y="1126"/>
                    </a:cubicBezTo>
                    <a:cubicBezTo>
                      <a:pt x="9677" y="1033"/>
                      <a:pt x="9647" y="924"/>
                      <a:pt x="9540" y="865"/>
                    </a:cubicBezTo>
                    <a:cubicBezTo>
                      <a:pt x="9423" y="801"/>
                      <a:pt x="9208" y="806"/>
                      <a:pt x="9080" y="799"/>
                    </a:cubicBezTo>
                    <a:cubicBezTo>
                      <a:pt x="9037" y="797"/>
                      <a:pt x="8992" y="795"/>
                      <a:pt x="8946" y="794"/>
                    </a:cubicBezTo>
                    <a:cubicBezTo>
                      <a:pt x="8929" y="625"/>
                      <a:pt x="8899" y="463"/>
                      <a:pt x="8850" y="315"/>
                    </a:cubicBezTo>
                    <a:cubicBezTo>
                      <a:pt x="8798" y="162"/>
                      <a:pt x="8713" y="0"/>
                      <a:pt x="8576" y="0"/>
                    </a:cubicBezTo>
                    <a:close/>
                    <a:moveTo>
                      <a:pt x="1274" y="3"/>
                    </a:moveTo>
                    <a:cubicBezTo>
                      <a:pt x="1229" y="3"/>
                      <a:pt x="1178" y="21"/>
                      <a:pt x="1120" y="62"/>
                    </a:cubicBezTo>
                    <a:cubicBezTo>
                      <a:pt x="930" y="198"/>
                      <a:pt x="929" y="576"/>
                      <a:pt x="917" y="784"/>
                    </a:cubicBezTo>
                    <a:cubicBezTo>
                      <a:pt x="917" y="791"/>
                      <a:pt x="915" y="797"/>
                      <a:pt x="915" y="806"/>
                    </a:cubicBezTo>
                    <a:cubicBezTo>
                      <a:pt x="743" y="823"/>
                      <a:pt x="575" y="853"/>
                      <a:pt x="423" y="904"/>
                    </a:cubicBezTo>
                    <a:cubicBezTo>
                      <a:pt x="219" y="973"/>
                      <a:pt x="0" y="1100"/>
                      <a:pt x="168" y="1332"/>
                    </a:cubicBezTo>
                    <a:cubicBezTo>
                      <a:pt x="304" y="1522"/>
                      <a:pt x="682" y="1523"/>
                      <a:pt x="890" y="1535"/>
                    </a:cubicBezTo>
                    <a:lnTo>
                      <a:pt x="898" y="1535"/>
                    </a:lnTo>
                    <a:cubicBezTo>
                      <a:pt x="917" y="1939"/>
                      <a:pt x="1000" y="2343"/>
                      <a:pt x="1276" y="2343"/>
                    </a:cubicBezTo>
                    <a:cubicBezTo>
                      <a:pt x="1292" y="2343"/>
                      <a:pt x="1308" y="2342"/>
                      <a:pt x="1324" y="2339"/>
                    </a:cubicBezTo>
                    <a:cubicBezTo>
                      <a:pt x="1417" y="2268"/>
                      <a:pt x="1527" y="2240"/>
                      <a:pt x="1585" y="2132"/>
                    </a:cubicBezTo>
                    <a:cubicBezTo>
                      <a:pt x="1650" y="2015"/>
                      <a:pt x="1646" y="1800"/>
                      <a:pt x="1652" y="1672"/>
                    </a:cubicBezTo>
                    <a:cubicBezTo>
                      <a:pt x="1655" y="1633"/>
                      <a:pt x="1656" y="1593"/>
                      <a:pt x="1657" y="1553"/>
                    </a:cubicBezTo>
                    <a:cubicBezTo>
                      <a:pt x="2079" y="1532"/>
                      <a:pt x="2496" y="1437"/>
                      <a:pt x="2444" y="1129"/>
                    </a:cubicBezTo>
                    <a:cubicBezTo>
                      <a:pt x="2374" y="1036"/>
                      <a:pt x="2346" y="927"/>
                      <a:pt x="2238" y="869"/>
                    </a:cubicBezTo>
                    <a:cubicBezTo>
                      <a:pt x="2121" y="804"/>
                      <a:pt x="1906" y="807"/>
                      <a:pt x="1778" y="801"/>
                    </a:cubicBezTo>
                    <a:cubicBezTo>
                      <a:pt x="1733" y="800"/>
                      <a:pt x="1689" y="797"/>
                      <a:pt x="1644" y="796"/>
                    </a:cubicBezTo>
                    <a:cubicBezTo>
                      <a:pt x="1628" y="628"/>
                      <a:pt x="1598" y="464"/>
                      <a:pt x="1548" y="318"/>
                    </a:cubicBezTo>
                    <a:cubicBezTo>
                      <a:pt x="1496" y="165"/>
                      <a:pt x="1411" y="3"/>
                      <a:pt x="1274" y="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075" name="Google Shape;2075;p31"/>
            <p:cNvGrpSpPr/>
            <p:nvPr/>
          </p:nvGrpSpPr>
          <p:grpSpPr>
            <a:xfrm rot="-5400000">
              <a:off x="9720919" y="2173607"/>
              <a:ext cx="543920" cy="2461031"/>
              <a:chOff x="3416200" y="1908925"/>
              <a:chExt cx="291975" cy="1321075"/>
            </a:xfrm>
          </p:grpSpPr>
          <p:sp>
            <p:nvSpPr>
              <p:cNvPr id="2076" name="Google Shape;2076;p31"/>
              <p:cNvSpPr/>
              <p:nvPr/>
            </p:nvSpPr>
            <p:spPr>
              <a:xfrm>
                <a:off x="3416200" y="1908925"/>
                <a:ext cx="291925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1677" y="52843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7" name="Google Shape;2077;p31"/>
              <p:cNvSpPr/>
              <p:nvPr/>
            </p:nvSpPr>
            <p:spPr>
              <a:xfrm>
                <a:off x="3417250" y="2207950"/>
                <a:ext cx="283550" cy="716075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28643" extrusionOk="0">
                    <a:moveTo>
                      <a:pt x="6192" y="1"/>
                    </a:moveTo>
                    <a:cubicBezTo>
                      <a:pt x="4609" y="1"/>
                      <a:pt x="2974" y="560"/>
                      <a:pt x="2060" y="1653"/>
                    </a:cubicBezTo>
                    <a:cubicBezTo>
                      <a:pt x="0" y="4118"/>
                      <a:pt x="1478" y="8364"/>
                      <a:pt x="1541" y="11246"/>
                    </a:cubicBezTo>
                    <a:cubicBezTo>
                      <a:pt x="1593" y="13569"/>
                      <a:pt x="1610" y="15882"/>
                      <a:pt x="1457" y="18218"/>
                    </a:cubicBezTo>
                    <a:cubicBezTo>
                      <a:pt x="1371" y="19537"/>
                      <a:pt x="1227" y="20853"/>
                      <a:pt x="1077" y="22167"/>
                    </a:cubicBezTo>
                    <a:cubicBezTo>
                      <a:pt x="963" y="23183"/>
                      <a:pt x="646" y="24439"/>
                      <a:pt x="814" y="25468"/>
                    </a:cubicBezTo>
                    <a:cubicBezTo>
                      <a:pt x="1206" y="27848"/>
                      <a:pt x="2933" y="28484"/>
                      <a:pt x="5155" y="28618"/>
                    </a:cubicBezTo>
                    <a:cubicBezTo>
                      <a:pt x="5418" y="28634"/>
                      <a:pt x="5677" y="28642"/>
                      <a:pt x="5930" y="28642"/>
                    </a:cubicBezTo>
                    <a:cubicBezTo>
                      <a:pt x="8494" y="28642"/>
                      <a:pt x="10490" y="27766"/>
                      <a:pt x="10738" y="24734"/>
                    </a:cubicBezTo>
                    <a:cubicBezTo>
                      <a:pt x="10965" y="21921"/>
                      <a:pt x="10026" y="19011"/>
                      <a:pt x="10018" y="16181"/>
                    </a:cubicBezTo>
                    <a:cubicBezTo>
                      <a:pt x="10013" y="14694"/>
                      <a:pt x="9846" y="13240"/>
                      <a:pt x="9941" y="11739"/>
                    </a:cubicBezTo>
                    <a:cubicBezTo>
                      <a:pt x="10048" y="10059"/>
                      <a:pt x="10447" y="8450"/>
                      <a:pt x="10628" y="6788"/>
                    </a:cubicBezTo>
                    <a:cubicBezTo>
                      <a:pt x="10885" y="4438"/>
                      <a:pt x="11342" y="2390"/>
                      <a:pt x="9200" y="851"/>
                    </a:cubicBezTo>
                    <a:cubicBezTo>
                      <a:pt x="8407" y="281"/>
                      <a:pt x="7313" y="1"/>
                      <a:pt x="6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8" name="Google Shape;2078;p31"/>
              <p:cNvSpPr/>
              <p:nvPr/>
            </p:nvSpPr>
            <p:spPr>
              <a:xfrm>
                <a:off x="3479875" y="2261125"/>
                <a:ext cx="164575" cy="616675"/>
              </a:xfrm>
              <a:custGeom>
                <a:avLst/>
                <a:gdLst/>
                <a:ahLst/>
                <a:cxnLst/>
                <a:rect l="l" t="t" r="r" b="b"/>
                <a:pathLst>
                  <a:path w="6583" h="24667" extrusionOk="0">
                    <a:moveTo>
                      <a:pt x="230" y="1"/>
                    </a:moveTo>
                    <a:cubicBezTo>
                      <a:pt x="104" y="1"/>
                      <a:pt x="0" y="103"/>
                      <a:pt x="0" y="231"/>
                    </a:cubicBezTo>
                    <a:lnTo>
                      <a:pt x="0" y="24436"/>
                    </a:lnTo>
                    <a:cubicBezTo>
                      <a:pt x="0" y="24564"/>
                      <a:pt x="104" y="24666"/>
                      <a:pt x="230" y="24666"/>
                    </a:cubicBezTo>
                    <a:lnTo>
                      <a:pt x="6352" y="24666"/>
                    </a:lnTo>
                    <a:cubicBezTo>
                      <a:pt x="6480" y="24666"/>
                      <a:pt x="6582" y="24564"/>
                      <a:pt x="6582" y="24436"/>
                    </a:cubicBezTo>
                    <a:lnTo>
                      <a:pt x="6582" y="231"/>
                    </a:lnTo>
                    <a:cubicBezTo>
                      <a:pt x="6582" y="103"/>
                      <a:pt x="6480" y="1"/>
                      <a:pt x="6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9" name="Google Shape;2079;p31"/>
              <p:cNvSpPr/>
              <p:nvPr/>
            </p:nvSpPr>
            <p:spPr>
              <a:xfrm>
                <a:off x="3502775" y="2288375"/>
                <a:ext cx="118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22489" extrusionOk="0">
                    <a:moveTo>
                      <a:pt x="196" y="1"/>
                    </a:moveTo>
                    <a:cubicBezTo>
                      <a:pt x="196" y="109"/>
                      <a:pt x="109" y="196"/>
                      <a:pt x="1" y="196"/>
                    </a:cubicBezTo>
                    <a:lnTo>
                      <a:pt x="1" y="22292"/>
                    </a:lnTo>
                    <a:cubicBezTo>
                      <a:pt x="109" y="22292"/>
                      <a:pt x="196" y="22379"/>
                      <a:pt x="196" y="22488"/>
                    </a:cubicBezTo>
                    <a:lnTo>
                      <a:pt x="4555" y="22488"/>
                    </a:lnTo>
                    <a:cubicBezTo>
                      <a:pt x="4555" y="22379"/>
                      <a:pt x="4643" y="22292"/>
                      <a:pt x="4752" y="22292"/>
                    </a:cubicBezTo>
                    <a:lnTo>
                      <a:pt x="4752" y="196"/>
                    </a:lnTo>
                    <a:cubicBezTo>
                      <a:pt x="4644" y="196"/>
                      <a:pt x="4555" y="109"/>
                      <a:pt x="45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0" name="Google Shape;2080;p31"/>
              <p:cNvSpPr/>
              <p:nvPr/>
            </p:nvSpPr>
            <p:spPr>
              <a:xfrm>
                <a:off x="3416200" y="1940125"/>
                <a:ext cx="2919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2739" extrusionOk="0">
                    <a:moveTo>
                      <a:pt x="0" y="0"/>
                    </a:moveTo>
                    <a:lnTo>
                      <a:pt x="0" y="2739"/>
                    </a:lnTo>
                    <a:lnTo>
                      <a:pt x="11677" y="2739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1" name="Google Shape;2081;p31"/>
              <p:cNvSpPr/>
              <p:nvPr/>
            </p:nvSpPr>
            <p:spPr>
              <a:xfrm>
                <a:off x="3416200" y="2128150"/>
                <a:ext cx="2919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1677" y="487"/>
                    </a:lnTo>
                    <a:lnTo>
                      <a:pt x="116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2" name="Google Shape;2082;p31"/>
              <p:cNvSpPr/>
              <p:nvPr/>
            </p:nvSpPr>
            <p:spPr>
              <a:xfrm>
                <a:off x="3441450" y="2080750"/>
                <a:ext cx="2468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1398" extrusionOk="0">
                    <a:moveTo>
                      <a:pt x="3524" y="0"/>
                    </a:moveTo>
                    <a:cubicBezTo>
                      <a:pt x="3444" y="0"/>
                      <a:pt x="3377" y="228"/>
                      <a:pt x="3360" y="533"/>
                    </a:cubicBezTo>
                    <a:cubicBezTo>
                      <a:pt x="3054" y="552"/>
                      <a:pt x="2826" y="618"/>
                      <a:pt x="2826" y="698"/>
                    </a:cubicBezTo>
                    <a:cubicBezTo>
                      <a:pt x="2826" y="778"/>
                      <a:pt x="3055" y="845"/>
                      <a:pt x="3360" y="862"/>
                    </a:cubicBezTo>
                    <a:cubicBezTo>
                      <a:pt x="3379" y="1168"/>
                      <a:pt x="3444" y="1396"/>
                      <a:pt x="3524" y="1396"/>
                    </a:cubicBezTo>
                    <a:cubicBezTo>
                      <a:pt x="3605" y="1396"/>
                      <a:pt x="3671" y="1167"/>
                      <a:pt x="3689" y="862"/>
                    </a:cubicBezTo>
                    <a:cubicBezTo>
                      <a:pt x="3995" y="845"/>
                      <a:pt x="4222" y="778"/>
                      <a:pt x="4222" y="698"/>
                    </a:cubicBezTo>
                    <a:cubicBezTo>
                      <a:pt x="4222" y="618"/>
                      <a:pt x="3994" y="551"/>
                      <a:pt x="3689" y="533"/>
                    </a:cubicBezTo>
                    <a:cubicBezTo>
                      <a:pt x="3670" y="227"/>
                      <a:pt x="3605" y="0"/>
                      <a:pt x="3524" y="0"/>
                    </a:cubicBezTo>
                    <a:close/>
                    <a:moveTo>
                      <a:pt x="6350" y="0"/>
                    </a:moveTo>
                    <a:cubicBezTo>
                      <a:pt x="6270" y="0"/>
                      <a:pt x="6204" y="228"/>
                      <a:pt x="6187" y="533"/>
                    </a:cubicBezTo>
                    <a:cubicBezTo>
                      <a:pt x="5880" y="552"/>
                      <a:pt x="5653" y="618"/>
                      <a:pt x="5653" y="698"/>
                    </a:cubicBezTo>
                    <a:cubicBezTo>
                      <a:pt x="5653" y="778"/>
                      <a:pt x="5882" y="845"/>
                      <a:pt x="6187" y="862"/>
                    </a:cubicBezTo>
                    <a:cubicBezTo>
                      <a:pt x="6205" y="1168"/>
                      <a:pt x="6270" y="1396"/>
                      <a:pt x="6350" y="1396"/>
                    </a:cubicBezTo>
                    <a:cubicBezTo>
                      <a:pt x="6430" y="1396"/>
                      <a:pt x="6498" y="1167"/>
                      <a:pt x="6515" y="862"/>
                    </a:cubicBezTo>
                    <a:cubicBezTo>
                      <a:pt x="6820" y="845"/>
                      <a:pt x="7049" y="778"/>
                      <a:pt x="7049" y="698"/>
                    </a:cubicBezTo>
                    <a:cubicBezTo>
                      <a:pt x="7049" y="618"/>
                      <a:pt x="6820" y="551"/>
                      <a:pt x="6515" y="533"/>
                    </a:cubicBezTo>
                    <a:cubicBezTo>
                      <a:pt x="6497" y="227"/>
                      <a:pt x="6430" y="0"/>
                      <a:pt x="6350" y="0"/>
                    </a:cubicBezTo>
                    <a:close/>
                    <a:moveTo>
                      <a:pt x="9176" y="0"/>
                    </a:moveTo>
                    <a:cubicBezTo>
                      <a:pt x="9096" y="0"/>
                      <a:pt x="9028" y="228"/>
                      <a:pt x="9011" y="533"/>
                    </a:cubicBezTo>
                    <a:cubicBezTo>
                      <a:pt x="8705" y="552"/>
                      <a:pt x="8478" y="618"/>
                      <a:pt x="8478" y="698"/>
                    </a:cubicBezTo>
                    <a:cubicBezTo>
                      <a:pt x="8478" y="778"/>
                      <a:pt x="8706" y="845"/>
                      <a:pt x="9011" y="862"/>
                    </a:cubicBezTo>
                    <a:cubicBezTo>
                      <a:pt x="9029" y="1168"/>
                      <a:pt x="9096" y="1396"/>
                      <a:pt x="9176" y="1396"/>
                    </a:cubicBezTo>
                    <a:cubicBezTo>
                      <a:pt x="9256" y="1396"/>
                      <a:pt x="9322" y="1167"/>
                      <a:pt x="9340" y="862"/>
                    </a:cubicBezTo>
                    <a:cubicBezTo>
                      <a:pt x="9647" y="845"/>
                      <a:pt x="9873" y="778"/>
                      <a:pt x="9873" y="698"/>
                    </a:cubicBezTo>
                    <a:cubicBezTo>
                      <a:pt x="9873" y="618"/>
                      <a:pt x="9644" y="551"/>
                      <a:pt x="9340" y="533"/>
                    </a:cubicBezTo>
                    <a:cubicBezTo>
                      <a:pt x="9321" y="227"/>
                      <a:pt x="9256" y="0"/>
                      <a:pt x="9176" y="0"/>
                    </a:cubicBezTo>
                    <a:close/>
                    <a:moveTo>
                      <a:pt x="697" y="1"/>
                    </a:moveTo>
                    <a:cubicBezTo>
                      <a:pt x="617" y="1"/>
                      <a:pt x="552" y="228"/>
                      <a:pt x="534" y="535"/>
                    </a:cubicBezTo>
                    <a:cubicBezTo>
                      <a:pt x="229" y="552"/>
                      <a:pt x="0" y="619"/>
                      <a:pt x="0" y="699"/>
                    </a:cubicBezTo>
                    <a:cubicBezTo>
                      <a:pt x="0" y="779"/>
                      <a:pt x="227" y="845"/>
                      <a:pt x="534" y="864"/>
                    </a:cubicBezTo>
                    <a:cubicBezTo>
                      <a:pt x="551" y="1168"/>
                      <a:pt x="617" y="1397"/>
                      <a:pt x="697" y="1397"/>
                    </a:cubicBezTo>
                    <a:cubicBezTo>
                      <a:pt x="778" y="1397"/>
                      <a:pt x="844" y="1169"/>
                      <a:pt x="862" y="864"/>
                    </a:cubicBezTo>
                    <a:cubicBezTo>
                      <a:pt x="1168" y="845"/>
                      <a:pt x="1397" y="778"/>
                      <a:pt x="1396" y="699"/>
                    </a:cubicBezTo>
                    <a:cubicBezTo>
                      <a:pt x="1396" y="619"/>
                      <a:pt x="1168" y="553"/>
                      <a:pt x="862" y="535"/>
                    </a:cubicBezTo>
                    <a:cubicBezTo>
                      <a:pt x="845" y="230"/>
                      <a:pt x="778" y="1"/>
                      <a:pt x="6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3" name="Google Shape;2083;p31"/>
              <p:cNvSpPr/>
              <p:nvPr/>
            </p:nvSpPr>
            <p:spPr>
              <a:xfrm>
                <a:off x="3416200" y="3130700"/>
                <a:ext cx="2919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2739" extrusionOk="0">
                    <a:moveTo>
                      <a:pt x="0" y="0"/>
                    </a:moveTo>
                    <a:lnTo>
                      <a:pt x="0" y="2738"/>
                    </a:lnTo>
                    <a:lnTo>
                      <a:pt x="11677" y="2738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4" name="Google Shape;2084;p31"/>
              <p:cNvSpPr/>
              <p:nvPr/>
            </p:nvSpPr>
            <p:spPr>
              <a:xfrm>
                <a:off x="3416200" y="2998925"/>
                <a:ext cx="2919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488" extrusionOk="0">
                    <a:moveTo>
                      <a:pt x="0" y="0"/>
                    </a:moveTo>
                    <a:lnTo>
                      <a:pt x="0" y="487"/>
                    </a:lnTo>
                    <a:lnTo>
                      <a:pt x="11677" y="487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5" name="Google Shape;2085;p31"/>
              <p:cNvSpPr/>
              <p:nvPr/>
            </p:nvSpPr>
            <p:spPr>
              <a:xfrm>
                <a:off x="3441450" y="3023600"/>
                <a:ext cx="2468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1397" extrusionOk="0">
                    <a:moveTo>
                      <a:pt x="697" y="1"/>
                    </a:moveTo>
                    <a:cubicBezTo>
                      <a:pt x="617" y="1"/>
                      <a:pt x="552" y="227"/>
                      <a:pt x="534" y="534"/>
                    </a:cubicBezTo>
                    <a:cubicBezTo>
                      <a:pt x="229" y="551"/>
                      <a:pt x="0" y="618"/>
                      <a:pt x="0" y="698"/>
                    </a:cubicBezTo>
                    <a:cubicBezTo>
                      <a:pt x="0" y="778"/>
                      <a:pt x="227" y="845"/>
                      <a:pt x="534" y="863"/>
                    </a:cubicBezTo>
                    <a:cubicBezTo>
                      <a:pt x="551" y="1168"/>
                      <a:pt x="617" y="1396"/>
                      <a:pt x="697" y="1396"/>
                    </a:cubicBezTo>
                    <a:cubicBezTo>
                      <a:pt x="778" y="1396"/>
                      <a:pt x="844" y="1169"/>
                      <a:pt x="862" y="863"/>
                    </a:cubicBezTo>
                    <a:cubicBezTo>
                      <a:pt x="1168" y="846"/>
                      <a:pt x="1397" y="778"/>
                      <a:pt x="1396" y="698"/>
                    </a:cubicBezTo>
                    <a:cubicBezTo>
                      <a:pt x="1396" y="618"/>
                      <a:pt x="1168" y="553"/>
                      <a:pt x="862" y="534"/>
                    </a:cubicBezTo>
                    <a:cubicBezTo>
                      <a:pt x="845" y="230"/>
                      <a:pt x="778" y="1"/>
                      <a:pt x="697" y="1"/>
                    </a:cubicBezTo>
                    <a:close/>
                    <a:moveTo>
                      <a:pt x="3524" y="1"/>
                    </a:moveTo>
                    <a:cubicBezTo>
                      <a:pt x="3444" y="1"/>
                      <a:pt x="3377" y="230"/>
                      <a:pt x="3360" y="534"/>
                    </a:cubicBezTo>
                    <a:cubicBezTo>
                      <a:pt x="3054" y="553"/>
                      <a:pt x="2826" y="618"/>
                      <a:pt x="2826" y="698"/>
                    </a:cubicBezTo>
                    <a:cubicBezTo>
                      <a:pt x="2826" y="778"/>
                      <a:pt x="3055" y="846"/>
                      <a:pt x="3360" y="863"/>
                    </a:cubicBezTo>
                    <a:cubicBezTo>
                      <a:pt x="3379" y="1169"/>
                      <a:pt x="3444" y="1396"/>
                      <a:pt x="3524" y="1396"/>
                    </a:cubicBezTo>
                    <a:cubicBezTo>
                      <a:pt x="3605" y="1396"/>
                      <a:pt x="3671" y="1168"/>
                      <a:pt x="3689" y="863"/>
                    </a:cubicBezTo>
                    <a:cubicBezTo>
                      <a:pt x="3995" y="846"/>
                      <a:pt x="4222" y="778"/>
                      <a:pt x="4222" y="698"/>
                    </a:cubicBezTo>
                    <a:cubicBezTo>
                      <a:pt x="4222" y="618"/>
                      <a:pt x="3994" y="551"/>
                      <a:pt x="3689" y="534"/>
                    </a:cubicBezTo>
                    <a:cubicBezTo>
                      <a:pt x="3670" y="227"/>
                      <a:pt x="3605" y="1"/>
                      <a:pt x="3524" y="1"/>
                    </a:cubicBezTo>
                    <a:close/>
                    <a:moveTo>
                      <a:pt x="6350" y="1"/>
                    </a:moveTo>
                    <a:cubicBezTo>
                      <a:pt x="6270" y="1"/>
                      <a:pt x="6204" y="230"/>
                      <a:pt x="6187" y="534"/>
                    </a:cubicBezTo>
                    <a:cubicBezTo>
                      <a:pt x="5880" y="553"/>
                      <a:pt x="5653" y="618"/>
                      <a:pt x="5653" y="698"/>
                    </a:cubicBezTo>
                    <a:cubicBezTo>
                      <a:pt x="5653" y="778"/>
                      <a:pt x="5882" y="846"/>
                      <a:pt x="6187" y="863"/>
                    </a:cubicBezTo>
                    <a:cubicBezTo>
                      <a:pt x="6205" y="1169"/>
                      <a:pt x="6270" y="1396"/>
                      <a:pt x="6350" y="1396"/>
                    </a:cubicBezTo>
                    <a:cubicBezTo>
                      <a:pt x="6430" y="1396"/>
                      <a:pt x="6498" y="1168"/>
                      <a:pt x="6515" y="863"/>
                    </a:cubicBezTo>
                    <a:cubicBezTo>
                      <a:pt x="6820" y="846"/>
                      <a:pt x="7049" y="778"/>
                      <a:pt x="7049" y="698"/>
                    </a:cubicBezTo>
                    <a:cubicBezTo>
                      <a:pt x="7049" y="618"/>
                      <a:pt x="6820" y="551"/>
                      <a:pt x="6515" y="534"/>
                    </a:cubicBezTo>
                    <a:cubicBezTo>
                      <a:pt x="6497" y="227"/>
                      <a:pt x="6430" y="1"/>
                      <a:pt x="6350" y="1"/>
                    </a:cubicBezTo>
                    <a:close/>
                    <a:moveTo>
                      <a:pt x="9176" y="1"/>
                    </a:moveTo>
                    <a:cubicBezTo>
                      <a:pt x="9096" y="1"/>
                      <a:pt x="9028" y="230"/>
                      <a:pt x="9011" y="534"/>
                    </a:cubicBezTo>
                    <a:cubicBezTo>
                      <a:pt x="8705" y="553"/>
                      <a:pt x="8478" y="618"/>
                      <a:pt x="8478" y="698"/>
                    </a:cubicBezTo>
                    <a:cubicBezTo>
                      <a:pt x="8478" y="778"/>
                      <a:pt x="8706" y="846"/>
                      <a:pt x="9011" y="863"/>
                    </a:cubicBezTo>
                    <a:cubicBezTo>
                      <a:pt x="9029" y="1169"/>
                      <a:pt x="9096" y="1396"/>
                      <a:pt x="9176" y="1396"/>
                    </a:cubicBezTo>
                    <a:cubicBezTo>
                      <a:pt x="9256" y="1396"/>
                      <a:pt x="9322" y="1168"/>
                      <a:pt x="9340" y="863"/>
                    </a:cubicBezTo>
                    <a:cubicBezTo>
                      <a:pt x="9647" y="846"/>
                      <a:pt x="9873" y="778"/>
                      <a:pt x="9873" y="698"/>
                    </a:cubicBezTo>
                    <a:cubicBezTo>
                      <a:pt x="9873" y="618"/>
                      <a:pt x="9644" y="551"/>
                      <a:pt x="9340" y="534"/>
                    </a:cubicBezTo>
                    <a:cubicBezTo>
                      <a:pt x="9321" y="227"/>
                      <a:pt x="9256" y="1"/>
                      <a:pt x="91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6" name="Google Shape;2086;p31"/>
              <p:cNvSpPr/>
              <p:nvPr/>
            </p:nvSpPr>
            <p:spPr>
              <a:xfrm>
                <a:off x="3542375" y="2343300"/>
                <a:ext cx="40475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8323" extrusionOk="0">
                    <a:moveTo>
                      <a:pt x="772" y="1"/>
                    </a:moveTo>
                    <a:cubicBezTo>
                      <a:pt x="692" y="1"/>
                      <a:pt x="610" y="15"/>
                      <a:pt x="529" y="47"/>
                    </a:cubicBezTo>
                    <a:cubicBezTo>
                      <a:pt x="522" y="51"/>
                      <a:pt x="514" y="53"/>
                      <a:pt x="508" y="56"/>
                    </a:cubicBezTo>
                    <a:cubicBezTo>
                      <a:pt x="42" y="255"/>
                      <a:pt x="1" y="855"/>
                      <a:pt x="313" y="1200"/>
                    </a:cubicBezTo>
                    <a:cubicBezTo>
                      <a:pt x="456" y="1357"/>
                      <a:pt x="622" y="1426"/>
                      <a:pt x="783" y="1426"/>
                    </a:cubicBezTo>
                    <a:cubicBezTo>
                      <a:pt x="1049" y="1426"/>
                      <a:pt x="1301" y="1239"/>
                      <a:pt x="1419" y="950"/>
                    </a:cubicBezTo>
                    <a:cubicBezTo>
                      <a:pt x="1618" y="466"/>
                      <a:pt x="1226" y="1"/>
                      <a:pt x="772" y="1"/>
                    </a:cubicBezTo>
                    <a:close/>
                    <a:moveTo>
                      <a:pt x="772" y="2416"/>
                    </a:moveTo>
                    <a:cubicBezTo>
                      <a:pt x="692" y="2416"/>
                      <a:pt x="610" y="2430"/>
                      <a:pt x="529" y="2462"/>
                    </a:cubicBezTo>
                    <a:cubicBezTo>
                      <a:pt x="522" y="2464"/>
                      <a:pt x="514" y="2467"/>
                      <a:pt x="508" y="2470"/>
                    </a:cubicBezTo>
                    <a:cubicBezTo>
                      <a:pt x="40" y="2668"/>
                      <a:pt x="1" y="3270"/>
                      <a:pt x="313" y="3614"/>
                    </a:cubicBezTo>
                    <a:cubicBezTo>
                      <a:pt x="456" y="3771"/>
                      <a:pt x="622" y="3840"/>
                      <a:pt x="783" y="3840"/>
                    </a:cubicBezTo>
                    <a:cubicBezTo>
                      <a:pt x="1049" y="3840"/>
                      <a:pt x="1301" y="3653"/>
                      <a:pt x="1419" y="3365"/>
                    </a:cubicBezTo>
                    <a:cubicBezTo>
                      <a:pt x="1618" y="2881"/>
                      <a:pt x="1226" y="2416"/>
                      <a:pt x="772" y="2416"/>
                    </a:cubicBezTo>
                    <a:close/>
                    <a:moveTo>
                      <a:pt x="772" y="4829"/>
                    </a:moveTo>
                    <a:cubicBezTo>
                      <a:pt x="692" y="4829"/>
                      <a:pt x="610" y="4843"/>
                      <a:pt x="529" y="4875"/>
                    </a:cubicBezTo>
                    <a:cubicBezTo>
                      <a:pt x="522" y="4877"/>
                      <a:pt x="514" y="4880"/>
                      <a:pt x="508" y="4884"/>
                    </a:cubicBezTo>
                    <a:cubicBezTo>
                      <a:pt x="40" y="5082"/>
                      <a:pt x="1" y="5683"/>
                      <a:pt x="313" y="6027"/>
                    </a:cubicBezTo>
                    <a:cubicBezTo>
                      <a:pt x="456" y="6184"/>
                      <a:pt x="622" y="6253"/>
                      <a:pt x="783" y="6253"/>
                    </a:cubicBezTo>
                    <a:cubicBezTo>
                      <a:pt x="1049" y="6253"/>
                      <a:pt x="1301" y="6066"/>
                      <a:pt x="1419" y="5778"/>
                    </a:cubicBezTo>
                    <a:cubicBezTo>
                      <a:pt x="1618" y="5294"/>
                      <a:pt x="1226" y="4829"/>
                      <a:pt x="772" y="4829"/>
                    </a:cubicBezTo>
                    <a:close/>
                    <a:moveTo>
                      <a:pt x="773" y="7243"/>
                    </a:moveTo>
                    <a:cubicBezTo>
                      <a:pt x="692" y="7243"/>
                      <a:pt x="610" y="7257"/>
                      <a:pt x="529" y="7289"/>
                    </a:cubicBezTo>
                    <a:cubicBezTo>
                      <a:pt x="522" y="7292"/>
                      <a:pt x="514" y="7294"/>
                      <a:pt x="508" y="7298"/>
                    </a:cubicBezTo>
                    <a:cubicBezTo>
                      <a:pt x="40" y="7496"/>
                      <a:pt x="1" y="8098"/>
                      <a:pt x="313" y="8442"/>
                    </a:cubicBezTo>
                    <a:cubicBezTo>
                      <a:pt x="456" y="8599"/>
                      <a:pt x="622" y="8668"/>
                      <a:pt x="783" y="8668"/>
                    </a:cubicBezTo>
                    <a:cubicBezTo>
                      <a:pt x="1049" y="8668"/>
                      <a:pt x="1301" y="8481"/>
                      <a:pt x="1419" y="8192"/>
                    </a:cubicBezTo>
                    <a:cubicBezTo>
                      <a:pt x="1618" y="7708"/>
                      <a:pt x="1227" y="7243"/>
                      <a:pt x="773" y="7243"/>
                    </a:cubicBezTo>
                    <a:close/>
                    <a:moveTo>
                      <a:pt x="773" y="9656"/>
                    </a:moveTo>
                    <a:cubicBezTo>
                      <a:pt x="693" y="9656"/>
                      <a:pt x="611" y="9671"/>
                      <a:pt x="529" y="9703"/>
                    </a:cubicBezTo>
                    <a:cubicBezTo>
                      <a:pt x="522" y="9705"/>
                      <a:pt x="514" y="9708"/>
                      <a:pt x="508" y="9711"/>
                    </a:cubicBezTo>
                    <a:cubicBezTo>
                      <a:pt x="40" y="9909"/>
                      <a:pt x="1" y="10511"/>
                      <a:pt x="313" y="10855"/>
                    </a:cubicBezTo>
                    <a:cubicBezTo>
                      <a:pt x="456" y="11012"/>
                      <a:pt x="622" y="11081"/>
                      <a:pt x="783" y="11081"/>
                    </a:cubicBezTo>
                    <a:cubicBezTo>
                      <a:pt x="1049" y="11081"/>
                      <a:pt x="1301" y="10894"/>
                      <a:pt x="1419" y="10606"/>
                    </a:cubicBezTo>
                    <a:cubicBezTo>
                      <a:pt x="1618" y="10122"/>
                      <a:pt x="1227" y="9656"/>
                      <a:pt x="773" y="9656"/>
                    </a:cubicBezTo>
                    <a:close/>
                    <a:moveTo>
                      <a:pt x="772" y="12070"/>
                    </a:moveTo>
                    <a:cubicBezTo>
                      <a:pt x="692" y="12070"/>
                      <a:pt x="610" y="12084"/>
                      <a:pt x="529" y="12116"/>
                    </a:cubicBezTo>
                    <a:cubicBezTo>
                      <a:pt x="522" y="12118"/>
                      <a:pt x="514" y="12121"/>
                      <a:pt x="508" y="12125"/>
                    </a:cubicBezTo>
                    <a:cubicBezTo>
                      <a:pt x="40" y="12323"/>
                      <a:pt x="1" y="12924"/>
                      <a:pt x="313" y="13268"/>
                    </a:cubicBezTo>
                    <a:cubicBezTo>
                      <a:pt x="456" y="13425"/>
                      <a:pt x="622" y="13494"/>
                      <a:pt x="783" y="13494"/>
                    </a:cubicBezTo>
                    <a:cubicBezTo>
                      <a:pt x="1049" y="13494"/>
                      <a:pt x="1301" y="13307"/>
                      <a:pt x="1419" y="13019"/>
                    </a:cubicBezTo>
                    <a:cubicBezTo>
                      <a:pt x="1618" y="12535"/>
                      <a:pt x="1226" y="12070"/>
                      <a:pt x="772" y="12070"/>
                    </a:cubicBezTo>
                    <a:close/>
                    <a:moveTo>
                      <a:pt x="773" y="14484"/>
                    </a:moveTo>
                    <a:cubicBezTo>
                      <a:pt x="692" y="14484"/>
                      <a:pt x="610" y="14498"/>
                      <a:pt x="529" y="14530"/>
                    </a:cubicBezTo>
                    <a:cubicBezTo>
                      <a:pt x="522" y="14533"/>
                      <a:pt x="514" y="14535"/>
                      <a:pt x="508" y="14539"/>
                    </a:cubicBezTo>
                    <a:cubicBezTo>
                      <a:pt x="40" y="14737"/>
                      <a:pt x="1" y="15339"/>
                      <a:pt x="313" y="15683"/>
                    </a:cubicBezTo>
                    <a:cubicBezTo>
                      <a:pt x="456" y="15840"/>
                      <a:pt x="622" y="15909"/>
                      <a:pt x="783" y="15909"/>
                    </a:cubicBezTo>
                    <a:cubicBezTo>
                      <a:pt x="1049" y="15909"/>
                      <a:pt x="1301" y="15722"/>
                      <a:pt x="1419" y="15433"/>
                    </a:cubicBezTo>
                    <a:cubicBezTo>
                      <a:pt x="1618" y="14949"/>
                      <a:pt x="1227" y="14484"/>
                      <a:pt x="773" y="14484"/>
                    </a:cubicBezTo>
                    <a:close/>
                    <a:moveTo>
                      <a:pt x="774" y="16897"/>
                    </a:moveTo>
                    <a:cubicBezTo>
                      <a:pt x="693" y="16897"/>
                      <a:pt x="611" y="16912"/>
                      <a:pt x="529" y="16944"/>
                    </a:cubicBezTo>
                    <a:cubicBezTo>
                      <a:pt x="522" y="16946"/>
                      <a:pt x="514" y="16949"/>
                      <a:pt x="508" y="16952"/>
                    </a:cubicBezTo>
                    <a:cubicBezTo>
                      <a:pt x="40" y="17150"/>
                      <a:pt x="1" y="17752"/>
                      <a:pt x="313" y="18096"/>
                    </a:cubicBezTo>
                    <a:cubicBezTo>
                      <a:pt x="456" y="18253"/>
                      <a:pt x="622" y="18322"/>
                      <a:pt x="783" y="18322"/>
                    </a:cubicBezTo>
                    <a:cubicBezTo>
                      <a:pt x="1049" y="18322"/>
                      <a:pt x="1301" y="18135"/>
                      <a:pt x="1419" y="17847"/>
                    </a:cubicBezTo>
                    <a:cubicBezTo>
                      <a:pt x="1618" y="17362"/>
                      <a:pt x="1227" y="16897"/>
                      <a:pt x="774" y="168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7" name="Google Shape;2087;p31"/>
              <p:cNvSpPr/>
              <p:nvPr/>
            </p:nvSpPr>
            <p:spPr>
              <a:xfrm>
                <a:off x="3416200" y="3073900"/>
                <a:ext cx="291975" cy="10482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193" extrusionOk="0">
                    <a:moveTo>
                      <a:pt x="0" y="1"/>
                    </a:moveTo>
                    <a:lnTo>
                      <a:pt x="0" y="480"/>
                    </a:lnTo>
                    <a:lnTo>
                      <a:pt x="11678" y="480"/>
                    </a:lnTo>
                    <a:lnTo>
                      <a:pt x="11678" y="1"/>
                    </a:lnTo>
                    <a:close/>
                    <a:moveTo>
                      <a:pt x="0" y="1139"/>
                    </a:moveTo>
                    <a:lnTo>
                      <a:pt x="0" y="1617"/>
                    </a:lnTo>
                    <a:lnTo>
                      <a:pt x="11678" y="1617"/>
                    </a:lnTo>
                    <a:lnTo>
                      <a:pt x="11678" y="1139"/>
                    </a:lnTo>
                    <a:close/>
                    <a:moveTo>
                      <a:pt x="5839" y="3087"/>
                    </a:moveTo>
                    <a:cubicBezTo>
                      <a:pt x="3369" y="3087"/>
                      <a:pt x="1365" y="3335"/>
                      <a:pt x="1365" y="3640"/>
                    </a:cubicBezTo>
                    <a:cubicBezTo>
                      <a:pt x="1365" y="3945"/>
                      <a:pt x="3369" y="4192"/>
                      <a:pt x="5839" y="4192"/>
                    </a:cubicBezTo>
                    <a:cubicBezTo>
                      <a:pt x="8310" y="4192"/>
                      <a:pt x="10312" y="3946"/>
                      <a:pt x="10312" y="3640"/>
                    </a:cubicBezTo>
                    <a:cubicBezTo>
                      <a:pt x="10312" y="3335"/>
                      <a:pt x="8310" y="3087"/>
                      <a:pt x="5839" y="30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8" name="Google Shape;2088;p31"/>
              <p:cNvSpPr/>
              <p:nvPr/>
            </p:nvSpPr>
            <p:spPr>
              <a:xfrm>
                <a:off x="3416200" y="1961175"/>
                <a:ext cx="291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167" extrusionOk="0">
                    <a:moveTo>
                      <a:pt x="5839" y="0"/>
                    </a:moveTo>
                    <a:cubicBezTo>
                      <a:pt x="3369" y="0"/>
                      <a:pt x="1365" y="248"/>
                      <a:pt x="1365" y="553"/>
                    </a:cubicBezTo>
                    <a:cubicBezTo>
                      <a:pt x="1365" y="858"/>
                      <a:pt x="3369" y="1105"/>
                      <a:pt x="5839" y="1105"/>
                    </a:cubicBezTo>
                    <a:cubicBezTo>
                      <a:pt x="8310" y="1105"/>
                      <a:pt x="10312" y="858"/>
                      <a:pt x="10312" y="553"/>
                    </a:cubicBezTo>
                    <a:cubicBezTo>
                      <a:pt x="10312" y="248"/>
                      <a:pt x="8310" y="0"/>
                      <a:pt x="5839" y="0"/>
                    </a:cubicBezTo>
                    <a:close/>
                    <a:moveTo>
                      <a:pt x="0" y="2550"/>
                    </a:moveTo>
                    <a:lnTo>
                      <a:pt x="0" y="3029"/>
                    </a:lnTo>
                    <a:lnTo>
                      <a:pt x="11678" y="3029"/>
                    </a:lnTo>
                    <a:lnTo>
                      <a:pt x="11678" y="2550"/>
                    </a:lnTo>
                    <a:close/>
                    <a:moveTo>
                      <a:pt x="0" y="3688"/>
                    </a:moveTo>
                    <a:lnTo>
                      <a:pt x="0" y="4166"/>
                    </a:lnTo>
                    <a:lnTo>
                      <a:pt x="11678" y="4166"/>
                    </a:lnTo>
                    <a:lnTo>
                      <a:pt x="11678" y="36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089" name="Google Shape;2089;p31"/>
            <p:cNvGrpSpPr/>
            <p:nvPr/>
          </p:nvGrpSpPr>
          <p:grpSpPr>
            <a:xfrm rot="-5400000" flipH="1">
              <a:off x="-1059525" y="3356442"/>
              <a:ext cx="685966" cy="2461077"/>
              <a:chOff x="2412300" y="1908900"/>
              <a:chExt cx="368225" cy="1321100"/>
            </a:xfrm>
          </p:grpSpPr>
          <p:sp>
            <p:nvSpPr>
              <p:cNvPr id="2090" name="Google Shape;2090;p31"/>
              <p:cNvSpPr/>
              <p:nvPr/>
            </p:nvSpPr>
            <p:spPr>
              <a:xfrm>
                <a:off x="2412350" y="1908925"/>
                <a:ext cx="368150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4725" y="52843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1" name="Google Shape;2091;p31"/>
              <p:cNvSpPr/>
              <p:nvPr/>
            </p:nvSpPr>
            <p:spPr>
              <a:xfrm>
                <a:off x="2451200" y="2196600"/>
                <a:ext cx="290400" cy="745725"/>
              </a:xfrm>
              <a:custGeom>
                <a:avLst/>
                <a:gdLst/>
                <a:ahLst/>
                <a:cxnLst/>
                <a:rect l="l" t="t" r="r" b="b"/>
                <a:pathLst>
                  <a:path w="11616" h="29829" extrusionOk="0">
                    <a:moveTo>
                      <a:pt x="262" y="1"/>
                    </a:moveTo>
                    <a:cubicBezTo>
                      <a:pt x="262" y="145"/>
                      <a:pt x="145" y="262"/>
                      <a:pt x="1" y="262"/>
                    </a:cubicBezTo>
                    <a:lnTo>
                      <a:pt x="1" y="29567"/>
                    </a:lnTo>
                    <a:cubicBezTo>
                      <a:pt x="145" y="29567"/>
                      <a:pt x="262" y="29684"/>
                      <a:pt x="262" y="29828"/>
                    </a:cubicBezTo>
                    <a:lnTo>
                      <a:pt x="11354" y="29828"/>
                    </a:lnTo>
                    <a:cubicBezTo>
                      <a:pt x="11354" y="29685"/>
                      <a:pt x="11471" y="29567"/>
                      <a:pt x="11615" y="29567"/>
                    </a:cubicBezTo>
                    <a:lnTo>
                      <a:pt x="11615" y="262"/>
                    </a:lnTo>
                    <a:cubicBezTo>
                      <a:pt x="11471" y="262"/>
                      <a:pt x="11354" y="145"/>
                      <a:pt x="1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2" name="Google Shape;2092;p31"/>
              <p:cNvSpPr/>
              <p:nvPr/>
            </p:nvSpPr>
            <p:spPr>
              <a:xfrm>
                <a:off x="2482325" y="2225525"/>
                <a:ext cx="228200" cy="687850"/>
              </a:xfrm>
              <a:custGeom>
                <a:avLst/>
                <a:gdLst/>
                <a:ahLst/>
                <a:cxnLst/>
                <a:rect l="l" t="t" r="r" b="b"/>
                <a:pathLst>
                  <a:path w="9128" h="27514" extrusionOk="0">
                    <a:moveTo>
                      <a:pt x="245" y="0"/>
                    </a:moveTo>
                    <a:cubicBezTo>
                      <a:pt x="245" y="136"/>
                      <a:pt x="135" y="245"/>
                      <a:pt x="1" y="245"/>
                    </a:cubicBezTo>
                    <a:lnTo>
                      <a:pt x="1" y="27270"/>
                    </a:lnTo>
                    <a:cubicBezTo>
                      <a:pt x="135" y="27270"/>
                      <a:pt x="245" y="27379"/>
                      <a:pt x="245" y="27514"/>
                    </a:cubicBezTo>
                    <a:lnTo>
                      <a:pt x="8882" y="27514"/>
                    </a:lnTo>
                    <a:cubicBezTo>
                      <a:pt x="8882" y="27379"/>
                      <a:pt x="8990" y="27270"/>
                      <a:pt x="9127" y="27270"/>
                    </a:cubicBezTo>
                    <a:lnTo>
                      <a:pt x="9127" y="245"/>
                    </a:lnTo>
                    <a:cubicBezTo>
                      <a:pt x="8991" y="245"/>
                      <a:pt x="8882" y="136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3" name="Google Shape;2093;p31"/>
              <p:cNvSpPr/>
              <p:nvPr/>
            </p:nvSpPr>
            <p:spPr>
              <a:xfrm>
                <a:off x="2412350" y="1908900"/>
                <a:ext cx="368150" cy="20925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8370" extrusionOk="0">
                    <a:moveTo>
                      <a:pt x="0" y="0"/>
                    </a:moveTo>
                    <a:lnTo>
                      <a:pt x="0" y="8370"/>
                    </a:lnTo>
                    <a:lnTo>
                      <a:pt x="14725" y="8370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4" name="Google Shape;2094;p31"/>
              <p:cNvSpPr/>
              <p:nvPr/>
            </p:nvSpPr>
            <p:spPr>
              <a:xfrm>
                <a:off x="2412350" y="1926225"/>
                <a:ext cx="368150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2449" extrusionOk="0">
                    <a:moveTo>
                      <a:pt x="0" y="0"/>
                    </a:moveTo>
                    <a:lnTo>
                      <a:pt x="0" y="2449"/>
                    </a:lnTo>
                    <a:lnTo>
                      <a:pt x="14725" y="2449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5" name="Google Shape;2095;p31"/>
              <p:cNvSpPr/>
              <p:nvPr/>
            </p:nvSpPr>
            <p:spPr>
              <a:xfrm>
                <a:off x="2430475" y="1946425"/>
                <a:ext cx="33182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13273" h="830" extrusionOk="0">
                    <a:moveTo>
                      <a:pt x="416" y="1"/>
                    </a:moveTo>
                    <a:cubicBezTo>
                      <a:pt x="186" y="1"/>
                      <a:pt x="1" y="187"/>
                      <a:pt x="1" y="416"/>
                    </a:cubicBezTo>
                    <a:cubicBezTo>
                      <a:pt x="1" y="646"/>
                      <a:pt x="185" y="830"/>
                      <a:pt x="414" y="830"/>
                    </a:cubicBezTo>
                    <a:cubicBezTo>
                      <a:pt x="414" y="830"/>
                      <a:pt x="415" y="830"/>
                      <a:pt x="416" y="830"/>
                    </a:cubicBezTo>
                    <a:cubicBezTo>
                      <a:pt x="642" y="830"/>
                      <a:pt x="830" y="646"/>
                      <a:pt x="830" y="416"/>
                    </a:cubicBezTo>
                    <a:cubicBezTo>
                      <a:pt x="830" y="188"/>
                      <a:pt x="645" y="1"/>
                      <a:pt x="416" y="1"/>
                    </a:cubicBezTo>
                    <a:close/>
                    <a:moveTo>
                      <a:pt x="2490" y="1"/>
                    </a:moveTo>
                    <a:cubicBezTo>
                      <a:pt x="2259" y="1"/>
                      <a:pt x="2075" y="187"/>
                      <a:pt x="2075" y="416"/>
                    </a:cubicBezTo>
                    <a:cubicBezTo>
                      <a:pt x="2075" y="646"/>
                      <a:pt x="2259" y="830"/>
                      <a:pt x="2488" y="830"/>
                    </a:cubicBezTo>
                    <a:cubicBezTo>
                      <a:pt x="2488" y="830"/>
                      <a:pt x="2489" y="830"/>
                      <a:pt x="2490" y="830"/>
                    </a:cubicBezTo>
                    <a:cubicBezTo>
                      <a:pt x="2716" y="830"/>
                      <a:pt x="2903" y="646"/>
                      <a:pt x="2903" y="416"/>
                    </a:cubicBezTo>
                    <a:cubicBezTo>
                      <a:pt x="2903" y="188"/>
                      <a:pt x="2717" y="1"/>
                      <a:pt x="2490" y="1"/>
                    </a:cubicBezTo>
                    <a:close/>
                    <a:moveTo>
                      <a:pt x="4562" y="1"/>
                    </a:moveTo>
                    <a:cubicBezTo>
                      <a:pt x="4332" y="1"/>
                      <a:pt x="4148" y="187"/>
                      <a:pt x="4148" y="416"/>
                    </a:cubicBezTo>
                    <a:cubicBezTo>
                      <a:pt x="4148" y="646"/>
                      <a:pt x="4331" y="830"/>
                      <a:pt x="4560" y="830"/>
                    </a:cubicBezTo>
                    <a:cubicBezTo>
                      <a:pt x="4561" y="830"/>
                      <a:pt x="4562" y="830"/>
                      <a:pt x="4562" y="830"/>
                    </a:cubicBezTo>
                    <a:cubicBezTo>
                      <a:pt x="4790" y="830"/>
                      <a:pt x="4977" y="646"/>
                      <a:pt x="4977" y="416"/>
                    </a:cubicBezTo>
                    <a:cubicBezTo>
                      <a:pt x="4977" y="188"/>
                      <a:pt x="4791" y="1"/>
                      <a:pt x="4562" y="1"/>
                    </a:cubicBezTo>
                    <a:close/>
                    <a:moveTo>
                      <a:pt x="6636" y="1"/>
                    </a:moveTo>
                    <a:cubicBezTo>
                      <a:pt x="6406" y="1"/>
                      <a:pt x="6222" y="187"/>
                      <a:pt x="6222" y="416"/>
                    </a:cubicBezTo>
                    <a:cubicBezTo>
                      <a:pt x="6222" y="646"/>
                      <a:pt x="6405" y="830"/>
                      <a:pt x="6634" y="830"/>
                    </a:cubicBezTo>
                    <a:cubicBezTo>
                      <a:pt x="6635" y="830"/>
                      <a:pt x="6636" y="830"/>
                      <a:pt x="6636" y="830"/>
                    </a:cubicBezTo>
                    <a:cubicBezTo>
                      <a:pt x="6864" y="830"/>
                      <a:pt x="7051" y="646"/>
                      <a:pt x="7051" y="416"/>
                    </a:cubicBezTo>
                    <a:cubicBezTo>
                      <a:pt x="7051" y="188"/>
                      <a:pt x="6865" y="1"/>
                      <a:pt x="6636" y="1"/>
                    </a:cubicBezTo>
                    <a:close/>
                    <a:moveTo>
                      <a:pt x="8711" y="1"/>
                    </a:moveTo>
                    <a:cubicBezTo>
                      <a:pt x="8481" y="1"/>
                      <a:pt x="8297" y="187"/>
                      <a:pt x="8297" y="416"/>
                    </a:cubicBezTo>
                    <a:cubicBezTo>
                      <a:pt x="8297" y="646"/>
                      <a:pt x="8480" y="830"/>
                      <a:pt x="8709" y="830"/>
                    </a:cubicBezTo>
                    <a:cubicBezTo>
                      <a:pt x="8710" y="830"/>
                      <a:pt x="8711" y="830"/>
                      <a:pt x="8711" y="830"/>
                    </a:cubicBezTo>
                    <a:cubicBezTo>
                      <a:pt x="8939" y="830"/>
                      <a:pt x="9126" y="646"/>
                      <a:pt x="9126" y="416"/>
                    </a:cubicBezTo>
                    <a:cubicBezTo>
                      <a:pt x="9126" y="188"/>
                      <a:pt x="8940" y="1"/>
                      <a:pt x="8711" y="1"/>
                    </a:cubicBezTo>
                    <a:close/>
                    <a:moveTo>
                      <a:pt x="10785" y="1"/>
                    </a:moveTo>
                    <a:cubicBezTo>
                      <a:pt x="10555" y="1"/>
                      <a:pt x="10370" y="187"/>
                      <a:pt x="10370" y="416"/>
                    </a:cubicBezTo>
                    <a:cubicBezTo>
                      <a:pt x="10370" y="646"/>
                      <a:pt x="10554" y="830"/>
                      <a:pt x="10783" y="830"/>
                    </a:cubicBezTo>
                    <a:cubicBezTo>
                      <a:pt x="10784" y="830"/>
                      <a:pt x="10784" y="830"/>
                      <a:pt x="10785" y="830"/>
                    </a:cubicBezTo>
                    <a:cubicBezTo>
                      <a:pt x="11012" y="830"/>
                      <a:pt x="11199" y="646"/>
                      <a:pt x="11199" y="416"/>
                    </a:cubicBezTo>
                    <a:cubicBezTo>
                      <a:pt x="11199" y="188"/>
                      <a:pt x="11014" y="1"/>
                      <a:pt x="10785" y="1"/>
                    </a:cubicBezTo>
                    <a:close/>
                    <a:moveTo>
                      <a:pt x="12859" y="1"/>
                    </a:moveTo>
                    <a:cubicBezTo>
                      <a:pt x="12629" y="1"/>
                      <a:pt x="12444" y="187"/>
                      <a:pt x="12444" y="416"/>
                    </a:cubicBezTo>
                    <a:cubicBezTo>
                      <a:pt x="12444" y="646"/>
                      <a:pt x="12628" y="830"/>
                      <a:pt x="12857" y="830"/>
                    </a:cubicBezTo>
                    <a:cubicBezTo>
                      <a:pt x="12858" y="830"/>
                      <a:pt x="12858" y="830"/>
                      <a:pt x="12859" y="830"/>
                    </a:cubicBezTo>
                    <a:cubicBezTo>
                      <a:pt x="13086" y="830"/>
                      <a:pt x="13273" y="646"/>
                      <a:pt x="13273" y="416"/>
                    </a:cubicBezTo>
                    <a:cubicBezTo>
                      <a:pt x="13273" y="188"/>
                      <a:pt x="13087" y="1"/>
                      <a:pt x="128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6" name="Google Shape;2096;p31"/>
              <p:cNvSpPr/>
              <p:nvPr/>
            </p:nvSpPr>
            <p:spPr>
              <a:xfrm>
                <a:off x="2412300" y="2003300"/>
                <a:ext cx="368200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4728" h="3194" extrusionOk="0">
                    <a:moveTo>
                      <a:pt x="4968" y="0"/>
                    </a:moveTo>
                    <a:cubicBezTo>
                      <a:pt x="3872" y="0"/>
                      <a:pt x="2763" y="190"/>
                      <a:pt x="1736" y="398"/>
                    </a:cubicBezTo>
                    <a:cubicBezTo>
                      <a:pt x="1351" y="475"/>
                      <a:pt x="875" y="555"/>
                      <a:pt x="422" y="555"/>
                    </a:cubicBezTo>
                    <a:cubicBezTo>
                      <a:pt x="278" y="555"/>
                      <a:pt x="136" y="547"/>
                      <a:pt x="0" y="528"/>
                    </a:cubicBezTo>
                    <a:lnTo>
                      <a:pt x="0" y="1218"/>
                    </a:lnTo>
                    <a:cubicBezTo>
                      <a:pt x="395" y="1156"/>
                      <a:pt x="777" y="1065"/>
                      <a:pt x="1180" y="961"/>
                    </a:cubicBezTo>
                    <a:cubicBezTo>
                      <a:pt x="2242" y="689"/>
                      <a:pt x="3342" y="323"/>
                      <a:pt x="4465" y="216"/>
                    </a:cubicBezTo>
                    <a:cubicBezTo>
                      <a:pt x="4636" y="199"/>
                      <a:pt x="4804" y="192"/>
                      <a:pt x="4970" y="192"/>
                    </a:cubicBezTo>
                    <a:cubicBezTo>
                      <a:pt x="6069" y="192"/>
                      <a:pt x="7045" y="532"/>
                      <a:pt x="8054" y="882"/>
                    </a:cubicBezTo>
                    <a:cubicBezTo>
                      <a:pt x="9277" y="1308"/>
                      <a:pt x="10288" y="1624"/>
                      <a:pt x="11553" y="1624"/>
                    </a:cubicBezTo>
                    <a:cubicBezTo>
                      <a:pt x="11763" y="1624"/>
                      <a:pt x="11981" y="1615"/>
                      <a:pt x="12207" y="1597"/>
                    </a:cubicBezTo>
                    <a:cubicBezTo>
                      <a:pt x="13124" y="1523"/>
                      <a:pt x="13930" y="1149"/>
                      <a:pt x="14727" y="821"/>
                    </a:cubicBezTo>
                    <a:lnTo>
                      <a:pt x="14727" y="248"/>
                    </a:lnTo>
                    <a:cubicBezTo>
                      <a:pt x="13771" y="415"/>
                      <a:pt x="12848" y="649"/>
                      <a:pt x="11863" y="749"/>
                    </a:cubicBezTo>
                    <a:cubicBezTo>
                      <a:pt x="11579" y="778"/>
                      <a:pt x="11294" y="791"/>
                      <a:pt x="11009" y="791"/>
                    </a:cubicBezTo>
                    <a:cubicBezTo>
                      <a:pt x="9449" y="791"/>
                      <a:pt x="7874" y="396"/>
                      <a:pt x="6376" y="121"/>
                    </a:cubicBezTo>
                    <a:cubicBezTo>
                      <a:pt x="5914" y="36"/>
                      <a:pt x="5443" y="0"/>
                      <a:pt x="4968" y="0"/>
                    </a:cubicBezTo>
                    <a:close/>
                    <a:moveTo>
                      <a:pt x="4934" y="667"/>
                    </a:moveTo>
                    <a:cubicBezTo>
                      <a:pt x="4805" y="667"/>
                      <a:pt x="4675" y="672"/>
                      <a:pt x="4546" y="682"/>
                    </a:cubicBezTo>
                    <a:cubicBezTo>
                      <a:pt x="4376" y="695"/>
                      <a:pt x="3885" y="738"/>
                      <a:pt x="3817" y="945"/>
                    </a:cubicBezTo>
                    <a:cubicBezTo>
                      <a:pt x="3736" y="1195"/>
                      <a:pt x="4311" y="1342"/>
                      <a:pt x="4465" y="1414"/>
                    </a:cubicBezTo>
                    <a:cubicBezTo>
                      <a:pt x="4756" y="1548"/>
                      <a:pt x="5033" y="1677"/>
                      <a:pt x="5350" y="1677"/>
                    </a:cubicBezTo>
                    <a:cubicBezTo>
                      <a:pt x="5390" y="1677"/>
                      <a:pt x="5430" y="1675"/>
                      <a:pt x="5471" y="1670"/>
                    </a:cubicBezTo>
                    <a:cubicBezTo>
                      <a:pt x="5852" y="1630"/>
                      <a:pt x="6223" y="1535"/>
                      <a:pt x="6587" y="1417"/>
                    </a:cubicBezTo>
                    <a:cubicBezTo>
                      <a:pt x="6720" y="1373"/>
                      <a:pt x="6932" y="1344"/>
                      <a:pt x="6873" y="1160"/>
                    </a:cubicBezTo>
                    <a:cubicBezTo>
                      <a:pt x="6825" y="1011"/>
                      <a:pt x="6597" y="919"/>
                      <a:pt x="6459" y="888"/>
                    </a:cubicBezTo>
                    <a:cubicBezTo>
                      <a:pt x="6263" y="844"/>
                      <a:pt x="6061" y="796"/>
                      <a:pt x="5862" y="757"/>
                    </a:cubicBezTo>
                    <a:cubicBezTo>
                      <a:pt x="5818" y="747"/>
                      <a:pt x="5771" y="740"/>
                      <a:pt x="5725" y="731"/>
                    </a:cubicBezTo>
                    <a:cubicBezTo>
                      <a:pt x="5463" y="688"/>
                      <a:pt x="5199" y="667"/>
                      <a:pt x="4934" y="667"/>
                    </a:cubicBezTo>
                    <a:close/>
                    <a:moveTo>
                      <a:pt x="1810" y="1670"/>
                    </a:moveTo>
                    <a:cubicBezTo>
                      <a:pt x="1547" y="1670"/>
                      <a:pt x="1281" y="1689"/>
                      <a:pt x="999" y="1713"/>
                    </a:cubicBezTo>
                    <a:cubicBezTo>
                      <a:pt x="763" y="1734"/>
                      <a:pt x="486" y="1780"/>
                      <a:pt x="216" y="1780"/>
                    </a:cubicBezTo>
                    <a:cubicBezTo>
                      <a:pt x="144" y="1780"/>
                      <a:pt x="72" y="1777"/>
                      <a:pt x="2" y="1769"/>
                    </a:cubicBezTo>
                    <a:lnTo>
                      <a:pt x="2" y="1984"/>
                    </a:lnTo>
                    <a:cubicBezTo>
                      <a:pt x="81" y="1972"/>
                      <a:pt x="161" y="1960"/>
                      <a:pt x="239" y="1956"/>
                    </a:cubicBezTo>
                    <a:cubicBezTo>
                      <a:pt x="293" y="1953"/>
                      <a:pt x="348" y="1951"/>
                      <a:pt x="404" y="1951"/>
                    </a:cubicBezTo>
                    <a:cubicBezTo>
                      <a:pt x="826" y="1951"/>
                      <a:pt x="1299" y="2042"/>
                      <a:pt x="1676" y="2158"/>
                    </a:cubicBezTo>
                    <a:cubicBezTo>
                      <a:pt x="2346" y="2364"/>
                      <a:pt x="2839" y="2849"/>
                      <a:pt x="3545" y="3005"/>
                    </a:cubicBezTo>
                    <a:cubicBezTo>
                      <a:pt x="4074" y="3124"/>
                      <a:pt x="4569" y="3194"/>
                      <a:pt x="5067" y="3194"/>
                    </a:cubicBezTo>
                    <a:cubicBezTo>
                      <a:pt x="5476" y="3194"/>
                      <a:pt x="5887" y="3147"/>
                      <a:pt x="6319" y="3042"/>
                    </a:cubicBezTo>
                    <a:cubicBezTo>
                      <a:pt x="7120" y="2847"/>
                      <a:pt x="7853" y="2513"/>
                      <a:pt x="8664" y="2342"/>
                    </a:cubicBezTo>
                    <a:cubicBezTo>
                      <a:pt x="9212" y="2227"/>
                      <a:pt x="9807" y="2056"/>
                      <a:pt x="10383" y="2056"/>
                    </a:cubicBezTo>
                    <a:cubicBezTo>
                      <a:pt x="10519" y="2056"/>
                      <a:pt x="10654" y="2066"/>
                      <a:pt x="10787" y="2088"/>
                    </a:cubicBezTo>
                    <a:cubicBezTo>
                      <a:pt x="11240" y="2162"/>
                      <a:pt x="11701" y="2298"/>
                      <a:pt x="12143" y="2436"/>
                    </a:cubicBezTo>
                    <a:cubicBezTo>
                      <a:pt x="12597" y="2577"/>
                      <a:pt x="13003" y="2639"/>
                      <a:pt x="13431" y="2639"/>
                    </a:cubicBezTo>
                    <a:cubicBezTo>
                      <a:pt x="13674" y="2639"/>
                      <a:pt x="13924" y="2619"/>
                      <a:pt x="14194" y="2583"/>
                    </a:cubicBezTo>
                    <a:cubicBezTo>
                      <a:pt x="14283" y="2572"/>
                      <a:pt x="14482" y="2542"/>
                      <a:pt x="14726" y="2495"/>
                    </a:cubicBezTo>
                    <a:lnTo>
                      <a:pt x="14726" y="2185"/>
                    </a:lnTo>
                    <a:cubicBezTo>
                      <a:pt x="14714" y="2189"/>
                      <a:pt x="14701" y="2190"/>
                      <a:pt x="14689" y="2192"/>
                    </a:cubicBezTo>
                    <a:cubicBezTo>
                      <a:pt x="14239" y="2274"/>
                      <a:pt x="13807" y="2314"/>
                      <a:pt x="13365" y="2314"/>
                    </a:cubicBezTo>
                    <a:cubicBezTo>
                      <a:pt x="13171" y="2314"/>
                      <a:pt x="12976" y="2306"/>
                      <a:pt x="12776" y="2291"/>
                    </a:cubicBezTo>
                    <a:cubicBezTo>
                      <a:pt x="11759" y="2207"/>
                      <a:pt x="10801" y="1758"/>
                      <a:pt x="9774" y="1758"/>
                    </a:cubicBezTo>
                    <a:cubicBezTo>
                      <a:pt x="9762" y="1758"/>
                      <a:pt x="9750" y="1758"/>
                      <a:pt x="9738" y="1758"/>
                    </a:cubicBezTo>
                    <a:cubicBezTo>
                      <a:pt x="8824" y="1767"/>
                      <a:pt x="8073" y="1959"/>
                      <a:pt x="7203" y="2207"/>
                    </a:cubicBezTo>
                    <a:cubicBezTo>
                      <a:pt x="6697" y="2351"/>
                      <a:pt x="6146" y="2427"/>
                      <a:pt x="5602" y="2427"/>
                    </a:cubicBezTo>
                    <a:cubicBezTo>
                      <a:pt x="5268" y="2427"/>
                      <a:pt x="4937" y="2399"/>
                      <a:pt x="4620" y="2339"/>
                    </a:cubicBezTo>
                    <a:cubicBezTo>
                      <a:pt x="3965" y="2213"/>
                      <a:pt x="3379" y="1913"/>
                      <a:pt x="2737" y="1768"/>
                    </a:cubicBezTo>
                    <a:cubicBezTo>
                      <a:pt x="2418" y="1695"/>
                      <a:pt x="2115" y="1670"/>
                      <a:pt x="1810" y="16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7" name="Google Shape;2097;p31"/>
              <p:cNvSpPr/>
              <p:nvPr/>
            </p:nvSpPr>
            <p:spPr>
              <a:xfrm>
                <a:off x="2412350" y="3005525"/>
                <a:ext cx="36815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8979" extrusionOk="0">
                    <a:moveTo>
                      <a:pt x="0" y="1"/>
                    </a:moveTo>
                    <a:lnTo>
                      <a:pt x="0" y="8979"/>
                    </a:lnTo>
                    <a:lnTo>
                      <a:pt x="14725" y="8979"/>
                    </a:lnTo>
                    <a:lnTo>
                      <a:pt x="1472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8" name="Google Shape;2098;p31"/>
              <p:cNvSpPr/>
              <p:nvPr/>
            </p:nvSpPr>
            <p:spPr>
              <a:xfrm>
                <a:off x="2412350" y="3151475"/>
                <a:ext cx="368150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2449" extrusionOk="0">
                    <a:moveTo>
                      <a:pt x="0" y="0"/>
                    </a:moveTo>
                    <a:lnTo>
                      <a:pt x="0" y="2449"/>
                    </a:lnTo>
                    <a:lnTo>
                      <a:pt x="14725" y="2449"/>
                    </a:lnTo>
                    <a:lnTo>
                      <a:pt x="147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9" name="Google Shape;2099;p31"/>
              <p:cNvSpPr/>
              <p:nvPr/>
            </p:nvSpPr>
            <p:spPr>
              <a:xfrm>
                <a:off x="2430475" y="3171750"/>
                <a:ext cx="331825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13273" h="829" extrusionOk="0">
                    <a:moveTo>
                      <a:pt x="416" y="0"/>
                    </a:moveTo>
                    <a:cubicBezTo>
                      <a:pt x="186" y="0"/>
                      <a:pt x="1" y="184"/>
                      <a:pt x="1" y="414"/>
                    </a:cubicBezTo>
                    <a:cubicBezTo>
                      <a:pt x="1" y="642"/>
                      <a:pt x="186" y="829"/>
                      <a:pt x="416" y="829"/>
                    </a:cubicBezTo>
                    <a:cubicBezTo>
                      <a:pt x="642" y="829"/>
                      <a:pt x="830" y="643"/>
                      <a:pt x="830" y="414"/>
                    </a:cubicBezTo>
                    <a:cubicBezTo>
                      <a:pt x="830" y="184"/>
                      <a:pt x="645" y="0"/>
                      <a:pt x="416" y="0"/>
                    </a:cubicBezTo>
                    <a:close/>
                    <a:moveTo>
                      <a:pt x="2490" y="0"/>
                    </a:moveTo>
                    <a:cubicBezTo>
                      <a:pt x="2260" y="0"/>
                      <a:pt x="2075" y="184"/>
                      <a:pt x="2075" y="414"/>
                    </a:cubicBezTo>
                    <a:cubicBezTo>
                      <a:pt x="2075" y="642"/>
                      <a:pt x="2259" y="829"/>
                      <a:pt x="2490" y="829"/>
                    </a:cubicBezTo>
                    <a:cubicBezTo>
                      <a:pt x="2716" y="829"/>
                      <a:pt x="2903" y="643"/>
                      <a:pt x="2903" y="414"/>
                    </a:cubicBezTo>
                    <a:cubicBezTo>
                      <a:pt x="2903" y="184"/>
                      <a:pt x="2717" y="0"/>
                      <a:pt x="2490" y="0"/>
                    </a:cubicBezTo>
                    <a:close/>
                    <a:moveTo>
                      <a:pt x="4562" y="0"/>
                    </a:moveTo>
                    <a:cubicBezTo>
                      <a:pt x="4332" y="0"/>
                      <a:pt x="4148" y="184"/>
                      <a:pt x="4148" y="414"/>
                    </a:cubicBezTo>
                    <a:cubicBezTo>
                      <a:pt x="4148" y="642"/>
                      <a:pt x="4332" y="829"/>
                      <a:pt x="4562" y="829"/>
                    </a:cubicBezTo>
                    <a:cubicBezTo>
                      <a:pt x="4790" y="829"/>
                      <a:pt x="4977" y="643"/>
                      <a:pt x="4977" y="414"/>
                    </a:cubicBezTo>
                    <a:cubicBezTo>
                      <a:pt x="4977" y="184"/>
                      <a:pt x="4791" y="0"/>
                      <a:pt x="4562" y="0"/>
                    </a:cubicBezTo>
                    <a:close/>
                    <a:moveTo>
                      <a:pt x="6637" y="0"/>
                    </a:moveTo>
                    <a:cubicBezTo>
                      <a:pt x="6406" y="0"/>
                      <a:pt x="6222" y="184"/>
                      <a:pt x="6223" y="414"/>
                    </a:cubicBezTo>
                    <a:cubicBezTo>
                      <a:pt x="6223" y="642"/>
                      <a:pt x="6407" y="829"/>
                      <a:pt x="6637" y="829"/>
                    </a:cubicBezTo>
                    <a:cubicBezTo>
                      <a:pt x="6865" y="829"/>
                      <a:pt x="7052" y="643"/>
                      <a:pt x="7052" y="414"/>
                    </a:cubicBezTo>
                    <a:cubicBezTo>
                      <a:pt x="7052" y="184"/>
                      <a:pt x="6866" y="0"/>
                      <a:pt x="6637" y="0"/>
                    </a:cubicBezTo>
                    <a:close/>
                    <a:moveTo>
                      <a:pt x="8711" y="0"/>
                    </a:moveTo>
                    <a:cubicBezTo>
                      <a:pt x="8481" y="0"/>
                      <a:pt x="8297" y="184"/>
                      <a:pt x="8297" y="414"/>
                    </a:cubicBezTo>
                    <a:cubicBezTo>
                      <a:pt x="8297" y="642"/>
                      <a:pt x="8481" y="829"/>
                      <a:pt x="8711" y="829"/>
                    </a:cubicBezTo>
                    <a:cubicBezTo>
                      <a:pt x="8939" y="829"/>
                      <a:pt x="9126" y="643"/>
                      <a:pt x="9126" y="414"/>
                    </a:cubicBezTo>
                    <a:cubicBezTo>
                      <a:pt x="9126" y="184"/>
                      <a:pt x="8940" y="0"/>
                      <a:pt x="8711" y="0"/>
                    </a:cubicBezTo>
                    <a:close/>
                    <a:moveTo>
                      <a:pt x="10785" y="0"/>
                    </a:moveTo>
                    <a:cubicBezTo>
                      <a:pt x="10555" y="0"/>
                      <a:pt x="10370" y="184"/>
                      <a:pt x="10370" y="414"/>
                    </a:cubicBezTo>
                    <a:cubicBezTo>
                      <a:pt x="10370" y="642"/>
                      <a:pt x="10555" y="829"/>
                      <a:pt x="10785" y="829"/>
                    </a:cubicBezTo>
                    <a:cubicBezTo>
                      <a:pt x="11012" y="829"/>
                      <a:pt x="11199" y="643"/>
                      <a:pt x="11199" y="414"/>
                    </a:cubicBezTo>
                    <a:cubicBezTo>
                      <a:pt x="11199" y="184"/>
                      <a:pt x="11014" y="0"/>
                      <a:pt x="10785" y="0"/>
                    </a:cubicBezTo>
                    <a:close/>
                    <a:moveTo>
                      <a:pt x="12859" y="0"/>
                    </a:moveTo>
                    <a:cubicBezTo>
                      <a:pt x="12629" y="0"/>
                      <a:pt x="12444" y="184"/>
                      <a:pt x="12444" y="414"/>
                    </a:cubicBezTo>
                    <a:cubicBezTo>
                      <a:pt x="12444" y="642"/>
                      <a:pt x="12629" y="829"/>
                      <a:pt x="12859" y="829"/>
                    </a:cubicBezTo>
                    <a:cubicBezTo>
                      <a:pt x="13086" y="829"/>
                      <a:pt x="13273" y="643"/>
                      <a:pt x="13273" y="414"/>
                    </a:cubicBezTo>
                    <a:cubicBezTo>
                      <a:pt x="13273" y="184"/>
                      <a:pt x="13087" y="0"/>
                      <a:pt x="128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0" name="Google Shape;2100;p31"/>
              <p:cNvSpPr/>
              <p:nvPr/>
            </p:nvSpPr>
            <p:spPr>
              <a:xfrm>
                <a:off x="2412350" y="3055775"/>
                <a:ext cx="368175" cy="798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3194" extrusionOk="0">
                    <a:moveTo>
                      <a:pt x="5065" y="0"/>
                    </a:moveTo>
                    <a:cubicBezTo>
                      <a:pt x="4567" y="0"/>
                      <a:pt x="4072" y="70"/>
                      <a:pt x="3544" y="188"/>
                    </a:cubicBezTo>
                    <a:cubicBezTo>
                      <a:pt x="2838" y="346"/>
                      <a:pt x="2345" y="831"/>
                      <a:pt x="1675" y="1036"/>
                    </a:cubicBezTo>
                    <a:cubicBezTo>
                      <a:pt x="1298" y="1151"/>
                      <a:pt x="824" y="1243"/>
                      <a:pt x="402" y="1243"/>
                    </a:cubicBezTo>
                    <a:cubicBezTo>
                      <a:pt x="346" y="1243"/>
                      <a:pt x="292" y="1241"/>
                      <a:pt x="238" y="1238"/>
                    </a:cubicBezTo>
                    <a:cubicBezTo>
                      <a:pt x="161" y="1234"/>
                      <a:pt x="81" y="1223"/>
                      <a:pt x="2" y="1209"/>
                    </a:cubicBezTo>
                    <a:lnTo>
                      <a:pt x="2" y="1425"/>
                    </a:lnTo>
                    <a:cubicBezTo>
                      <a:pt x="72" y="1417"/>
                      <a:pt x="143" y="1414"/>
                      <a:pt x="215" y="1414"/>
                    </a:cubicBezTo>
                    <a:cubicBezTo>
                      <a:pt x="485" y="1414"/>
                      <a:pt x="762" y="1460"/>
                      <a:pt x="998" y="1481"/>
                    </a:cubicBezTo>
                    <a:cubicBezTo>
                      <a:pt x="1280" y="1505"/>
                      <a:pt x="1545" y="1524"/>
                      <a:pt x="1807" y="1524"/>
                    </a:cubicBezTo>
                    <a:cubicBezTo>
                      <a:pt x="2113" y="1524"/>
                      <a:pt x="2416" y="1499"/>
                      <a:pt x="2736" y="1426"/>
                    </a:cubicBezTo>
                    <a:cubicBezTo>
                      <a:pt x="3380" y="1281"/>
                      <a:pt x="3964" y="979"/>
                      <a:pt x="4619" y="855"/>
                    </a:cubicBezTo>
                    <a:cubicBezTo>
                      <a:pt x="4936" y="794"/>
                      <a:pt x="5267" y="765"/>
                      <a:pt x="5601" y="765"/>
                    </a:cubicBezTo>
                    <a:cubicBezTo>
                      <a:pt x="6146" y="765"/>
                      <a:pt x="6697" y="843"/>
                      <a:pt x="7202" y="986"/>
                    </a:cubicBezTo>
                    <a:cubicBezTo>
                      <a:pt x="8073" y="1235"/>
                      <a:pt x="8824" y="1427"/>
                      <a:pt x="9737" y="1436"/>
                    </a:cubicBezTo>
                    <a:cubicBezTo>
                      <a:pt x="9746" y="1436"/>
                      <a:pt x="9756" y="1436"/>
                      <a:pt x="9766" y="1436"/>
                    </a:cubicBezTo>
                    <a:cubicBezTo>
                      <a:pt x="10795" y="1436"/>
                      <a:pt x="11756" y="987"/>
                      <a:pt x="12777" y="903"/>
                    </a:cubicBezTo>
                    <a:cubicBezTo>
                      <a:pt x="12979" y="887"/>
                      <a:pt x="13177" y="878"/>
                      <a:pt x="13374" y="878"/>
                    </a:cubicBezTo>
                    <a:cubicBezTo>
                      <a:pt x="13813" y="878"/>
                      <a:pt x="14243" y="919"/>
                      <a:pt x="14688" y="1001"/>
                    </a:cubicBezTo>
                    <a:cubicBezTo>
                      <a:pt x="14699" y="1004"/>
                      <a:pt x="14712" y="1005"/>
                      <a:pt x="14725" y="1009"/>
                    </a:cubicBezTo>
                    <a:lnTo>
                      <a:pt x="14725" y="699"/>
                    </a:lnTo>
                    <a:cubicBezTo>
                      <a:pt x="14481" y="654"/>
                      <a:pt x="14281" y="623"/>
                      <a:pt x="14194" y="611"/>
                    </a:cubicBezTo>
                    <a:cubicBezTo>
                      <a:pt x="13922" y="575"/>
                      <a:pt x="13671" y="555"/>
                      <a:pt x="13427" y="555"/>
                    </a:cubicBezTo>
                    <a:cubicBezTo>
                      <a:pt x="13000" y="555"/>
                      <a:pt x="12595" y="616"/>
                      <a:pt x="12142" y="758"/>
                    </a:cubicBezTo>
                    <a:cubicBezTo>
                      <a:pt x="11702" y="896"/>
                      <a:pt x="11240" y="1031"/>
                      <a:pt x="10787" y="1106"/>
                    </a:cubicBezTo>
                    <a:cubicBezTo>
                      <a:pt x="10654" y="1128"/>
                      <a:pt x="10519" y="1137"/>
                      <a:pt x="10384" y="1137"/>
                    </a:cubicBezTo>
                    <a:cubicBezTo>
                      <a:pt x="9806" y="1137"/>
                      <a:pt x="9211" y="967"/>
                      <a:pt x="8664" y="852"/>
                    </a:cubicBezTo>
                    <a:cubicBezTo>
                      <a:pt x="7853" y="681"/>
                      <a:pt x="7120" y="346"/>
                      <a:pt x="6318" y="152"/>
                    </a:cubicBezTo>
                    <a:cubicBezTo>
                      <a:pt x="5886" y="47"/>
                      <a:pt x="5475" y="0"/>
                      <a:pt x="5065" y="0"/>
                    </a:cubicBezTo>
                    <a:close/>
                    <a:moveTo>
                      <a:pt x="5347" y="1519"/>
                    </a:moveTo>
                    <a:cubicBezTo>
                      <a:pt x="5031" y="1519"/>
                      <a:pt x="4753" y="1648"/>
                      <a:pt x="4464" y="1782"/>
                    </a:cubicBezTo>
                    <a:cubicBezTo>
                      <a:pt x="4311" y="1853"/>
                      <a:pt x="3734" y="2002"/>
                      <a:pt x="3816" y="2250"/>
                    </a:cubicBezTo>
                    <a:cubicBezTo>
                      <a:pt x="3883" y="2457"/>
                      <a:pt x="4376" y="2500"/>
                      <a:pt x="4546" y="2513"/>
                    </a:cubicBezTo>
                    <a:cubicBezTo>
                      <a:pt x="4675" y="2523"/>
                      <a:pt x="4804" y="2528"/>
                      <a:pt x="4933" y="2528"/>
                    </a:cubicBezTo>
                    <a:cubicBezTo>
                      <a:pt x="5198" y="2528"/>
                      <a:pt x="5462" y="2507"/>
                      <a:pt x="5724" y="2464"/>
                    </a:cubicBezTo>
                    <a:cubicBezTo>
                      <a:pt x="5769" y="2456"/>
                      <a:pt x="5816" y="2448"/>
                      <a:pt x="5862" y="2438"/>
                    </a:cubicBezTo>
                    <a:cubicBezTo>
                      <a:pt x="6061" y="2399"/>
                      <a:pt x="6263" y="2351"/>
                      <a:pt x="6459" y="2307"/>
                    </a:cubicBezTo>
                    <a:cubicBezTo>
                      <a:pt x="6597" y="2276"/>
                      <a:pt x="6825" y="2184"/>
                      <a:pt x="6874" y="2035"/>
                    </a:cubicBezTo>
                    <a:cubicBezTo>
                      <a:pt x="6932" y="1852"/>
                      <a:pt x="6721" y="1822"/>
                      <a:pt x="6586" y="1778"/>
                    </a:cubicBezTo>
                    <a:cubicBezTo>
                      <a:pt x="6222" y="1660"/>
                      <a:pt x="5852" y="1565"/>
                      <a:pt x="5471" y="1526"/>
                    </a:cubicBezTo>
                    <a:cubicBezTo>
                      <a:pt x="5429" y="1521"/>
                      <a:pt x="5388" y="1519"/>
                      <a:pt x="5347" y="1519"/>
                    </a:cubicBezTo>
                    <a:close/>
                    <a:moveTo>
                      <a:pt x="11556" y="1570"/>
                    </a:moveTo>
                    <a:cubicBezTo>
                      <a:pt x="10290" y="1570"/>
                      <a:pt x="9278" y="1887"/>
                      <a:pt x="8054" y="2312"/>
                    </a:cubicBezTo>
                    <a:cubicBezTo>
                      <a:pt x="7043" y="2661"/>
                      <a:pt x="6068" y="3002"/>
                      <a:pt x="4968" y="3002"/>
                    </a:cubicBezTo>
                    <a:cubicBezTo>
                      <a:pt x="4803" y="3002"/>
                      <a:pt x="4635" y="2995"/>
                      <a:pt x="4464" y="2978"/>
                    </a:cubicBezTo>
                    <a:cubicBezTo>
                      <a:pt x="3340" y="2870"/>
                      <a:pt x="2242" y="2505"/>
                      <a:pt x="1179" y="2233"/>
                    </a:cubicBezTo>
                    <a:cubicBezTo>
                      <a:pt x="777" y="2128"/>
                      <a:pt x="394" y="2038"/>
                      <a:pt x="0" y="1976"/>
                    </a:cubicBezTo>
                    <a:lnTo>
                      <a:pt x="0" y="2666"/>
                    </a:lnTo>
                    <a:cubicBezTo>
                      <a:pt x="136" y="2647"/>
                      <a:pt x="278" y="2639"/>
                      <a:pt x="421" y="2639"/>
                    </a:cubicBezTo>
                    <a:cubicBezTo>
                      <a:pt x="875" y="2639"/>
                      <a:pt x="1350" y="2719"/>
                      <a:pt x="1735" y="2796"/>
                    </a:cubicBezTo>
                    <a:cubicBezTo>
                      <a:pt x="2763" y="3004"/>
                      <a:pt x="3872" y="3194"/>
                      <a:pt x="4969" y="3194"/>
                    </a:cubicBezTo>
                    <a:cubicBezTo>
                      <a:pt x="5443" y="3194"/>
                      <a:pt x="5914" y="3158"/>
                      <a:pt x="6376" y="3073"/>
                    </a:cubicBezTo>
                    <a:cubicBezTo>
                      <a:pt x="7874" y="2797"/>
                      <a:pt x="9451" y="2403"/>
                      <a:pt x="11011" y="2403"/>
                    </a:cubicBezTo>
                    <a:cubicBezTo>
                      <a:pt x="11296" y="2403"/>
                      <a:pt x="11580" y="2416"/>
                      <a:pt x="11863" y="2445"/>
                    </a:cubicBezTo>
                    <a:cubicBezTo>
                      <a:pt x="12846" y="2545"/>
                      <a:pt x="13769" y="2779"/>
                      <a:pt x="14726" y="2946"/>
                    </a:cubicBezTo>
                    <a:lnTo>
                      <a:pt x="14726" y="2373"/>
                    </a:lnTo>
                    <a:cubicBezTo>
                      <a:pt x="13930" y="2045"/>
                      <a:pt x="13122" y="1671"/>
                      <a:pt x="12206" y="1597"/>
                    </a:cubicBezTo>
                    <a:cubicBezTo>
                      <a:pt x="11981" y="1579"/>
                      <a:pt x="11765" y="1570"/>
                      <a:pt x="11556" y="15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1" name="Google Shape;2101;p31"/>
              <p:cNvSpPr/>
              <p:nvPr/>
            </p:nvSpPr>
            <p:spPr>
              <a:xfrm>
                <a:off x="2523825" y="2496900"/>
                <a:ext cx="145175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5806" extrusionOk="0">
                    <a:moveTo>
                      <a:pt x="2903" y="0"/>
                    </a:moveTo>
                    <a:cubicBezTo>
                      <a:pt x="1300" y="0"/>
                      <a:pt x="1" y="1300"/>
                      <a:pt x="1" y="2903"/>
                    </a:cubicBezTo>
                    <a:cubicBezTo>
                      <a:pt x="1" y="4506"/>
                      <a:pt x="1300" y="5806"/>
                      <a:pt x="2903" y="5806"/>
                    </a:cubicBezTo>
                    <a:cubicBezTo>
                      <a:pt x="4507" y="5806"/>
                      <a:pt x="5806" y="4506"/>
                      <a:pt x="5806" y="2903"/>
                    </a:cubicBezTo>
                    <a:cubicBezTo>
                      <a:pt x="5806" y="1300"/>
                      <a:pt x="4507" y="0"/>
                      <a:pt x="29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2" name="Google Shape;2102;p31"/>
              <p:cNvSpPr/>
              <p:nvPr/>
            </p:nvSpPr>
            <p:spPr>
              <a:xfrm>
                <a:off x="2484825" y="2270100"/>
                <a:ext cx="209825" cy="597000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23880" extrusionOk="0">
                    <a:moveTo>
                      <a:pt x="4398" y="8406"/>
                    </a:moveTo>
                    <a:cubicBezTo>
                      <a:pt x="5273" y="8406"/>
                      <a:pt x="6155" y="8719"/>
                      <a:pt x="6854" y="9336"/>
                    </a:cubicBezTo>
                    <a:cubicBezTo>
                      <a:pt x="7628" y="10019"/>
                      <a:pt x="8084" y="10980"/>
                      <a:pt x="8103" y="11976"/>
                    </a:cubicBezTo>
                    <a:cubicBezTo>
                      <a:pt x="8115" y="12676"/>
                      <a:pt x="7916" y="13364"/>
                      <a:pt x="7527" y="13968"/>
                    </a:cubicBezTo>
                    <a:cubicBezTo>
                      <a:pt x="7253" y="14391"/>
                      <a:pt x="6985" y="14728"/>
                      <a:pt x="6567" y="14995"/>
                    </a:cubicBezTo>
                    <a:cubicBezTo>
                      <a:pt x="5740" y="15523"/>
                      <a:pt x="5020" y="15709"/>
                      <a:pt x="4415" y="15709"/>
                    </a:cubicBezTo>
                    <a:cubicBezTo>
                      <a:pt x="3821" y="15709"/>
                      <a:pt x="3338" y="15529"/>
                      <a:pt x="2974" y="15316"/>
                    </a:cubicBezTo>
                    <a:cubicBezTo>
                      <a:pt x="1060" y="14193"/>
                      <a:pt x="456" y="12157"/>
                      <a:pt x="977" y="10839"/>
                    </a:cubicBezTo>
                    <a:cubicBezTo>
                      <a:pt x="1276" y="10080"/>
                      <a:pt x="1707" y="9527"/>
                      <a:pt x="2370" y="9049"/>
                    </a:cubicBezTo>
                    <a:cubicBezTo>
                      <a:pt x="2968" y="8617"/>
                      <a:pt x="3680" y="8406"/>
                      <a:pt x="4398" y="8406"/>
                    </a:cubicBezTo>
                    <a:close/>
                    <a:moveTo>
                      <a:pt x="3140" y="0"/>
                    </a:moveTo>
                    <a:lnTo>
                      <a:pt x="3140" y="278"/>
                    </a:lnTo>
                    <a:lnTo>
                      <a:pt x="4324" y="278"/>
                    </a:lnTo>
                    <a:lnTo>
                      <a:pt x="4324" y="8130"/>
                    </a:lnTo>
                    <a:cubicBezTo>
                      <a:pt x="3575" y="8144"/>
                      <a:pt x="2832" y="8374"/>
                      <a:pt x="2207" y="8825"/>
                    </a:cubicBezTo>
                    <a:cubicBezTo>
                      <a:pt x="1497" y="9337"/>
                      <a:pt x="1039" y="9927"/>
                      <a:pt x="718" y="10739"/>
                    </a:cubicBezTo>
                    <a:cubicBezTo>
                      <a:pt x="0" y="12557"/>
                      <a:pt x="1230" y="14616"/>
                      <a:pt x="2832" y="15558"/>
                    </a:cubicBezTo>
                    <a:cubicBezTo>
                      <a:pt x="3301" y="15834"/>
                      <a:pt x="3802" y="15975"/>
                      <a:pt x="4324" y="15990"/>
                    </a:cubicBezTo>
                    <a:lnTo>
                      <a:pt x="4324" y="23601"/>
                    </a:lnTo>
                    <a:lnTo>
                      <a:pt x="3140" y="23601"/>
                    </a:lnTo>
                    <a:lnTo>
                      <a:pt x="3140" y="23879"/>
                    </a:lnTo>
                    <a:lnTo>
                      <a:pt x="5762" y="23879"/>
                    </a:lnTo>
                    <a:lnTo>
                      <a:pt x="5762" y="23601"/>
                    </a:lnTo>
                    <a:lnTo>
                      <a:pt x="4602" y="23601"/>
                    </a:lnTo>
                    <a:lnTo>
                      <a:pt x="4602" y="15985"/>
                    </a:lnTo>
                    <a:cubicBezTo>
                      <a:pt x="5280" y="15944"/>
                      <a:pt x="5992" y="15695"/>
                      <a:pt x="6715" y="15232"/>
                    </a:cubicBezTo>
                    <a:cubicBezTo>
                      <a:pt x="7204" y="14921"/>
                      <a:pt x="7505" y="14513"/>
                      <a:pt x="7760" y="14119"/>
                    </a:cubicBezTo>
                    <a:cubicBezTo>
                      <a:pt x="8179" y="13470"/>
                      <a:pt x="8393" y="12727"/>
                      <a:pt x="8378" y="11973"/>
                    </a:cubicBezTo>
                    <a:cubicBezTo>
                      <a:pt x="8359" y="10899"/>
                      <a:pt x="7869" y="9863"/>
                      <a:pt x="7036" y="9129"/>
                    </a:cubicBezTo>
                    <a:cubicBezTo>
                      <a:pt x="6340" y="8515"/>
                      <a:pt x="5474" y="8182"/>
                      <a:pt x="4602" y="8136"/>
                    </a:cubicBezTo>
                    <a:lnTo>
                      <a:pt x="4602" y="278"/>
                    </a:lnTo>
                    <a:lnTo>
                      <a:pt x="5762" y="278"/>
                    </a:lnTo>
                    <a:lnTo>
                      <a:pt x="57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03" name="Google Shape;2103;p31"/>
            <p:cNvGrpSpPr/>
            <p:nvPr/>
          </p:nvGrpSpPr>
          <p:grpSpPr>
            <a:xfrm>
              <a:off x="-1755951" y="3857544"/>
              <a:ext cx="2236596" cy="386456"/>
              <a:chOff x="5100638" y="3089000"/>
              <a:chExt cx="998525" cy="172525"/>
            </a:xfrm>
          </p:grpSpPr>
          <p:sp>
            <p:nvSpPr>
              <p:cNvPr id="2104" name="Google Shape;2104;p31"/>
              <p:cNvSpPr/>
              <p:nvPr/>
            </p:nvSpPr>
            <p:spPr>
              <a:xfrm>
                <a:off x="5551438" y="3089000"/>
                <a:ext cx="547725" cy="172500"/>
              </a:xfrm>
              <a:custGeom>
                <a:avLst/>
                <a:gdLst/>
                <a:ahLst/>
                <a:cxnLst/>
                <a:rect l="l" t="t" r="r" b="b"/>
                <a:pathLst>
                  <a:path w="21909" h="6900" extrusionOk="0">
                    <a:moveTo>
                      <a:pt x="1" y="1"/>
                    </a:moveTo>
                    <a:lnTo>
                      <a:pt x="1" y="6900"/>
                    </a:lnTo>
                    <a:lnTo>
                      <a:pt x="18462" y="6900"/>
                    </a:lnTo>
                    <a:cubicBezTo>
                      <a:pt x="20367" y="6900"/>
                      <a:pt x="21909" y="5354"/>
                      <a:pt x="21909" y="3450"/>
                    </a:cubicBezTo>
                    <a:cubicBezTo>
                      <a:pt x="21909" y="2497"/>
                      <a:pt x="21523" y="1635"/>
                      <a:pt x="20900" y="1011"/>
                    </a:cubicBezTo>
                    <a:cubicBezTo>
                      <a:pt x="20276" y="387"/>
                      <a:pt x="19414" y="1"/>
                      <a:pt x="18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5" name="Google Shape;2105;p31"/>
              <p:cNvSpPr/>
              <p:nvPr/>
            </p:nvSpPr>
            <p:spPr>
              <a:xfrm>
                <a:off x="5100638" y="3089000"/>
                <a:ext cx="678875" cy="172525"/>
              </a:xfrm>
              <a:custGeom>
                <a:avLst/>
                <a:gdLst/>
                <a:ahLst/>
                <a:cxnLst/>
                <a:rect l="l" t="t" r="r" b="b"/>
                <a:pathLst>
                  <a:path w="27155" h="6901" extrusionOk="0">
                    <a:moveTo>
                      <a:pt x="335" y="1"/>
                    </a:moveTo>
                    <a:cubicBezTo>
                      <a:pt x="151" y="1"/>
                      <a:pt x="1" y="151"/>
                      <a:pt x="1" y="336"/>
                    </a:cubicBezTo>
                    <a:cubicBezTo>
                      <a:pt x="1" y="520"/>
                      <a:pt x="151" y="669"/>
                      <a:pt x="335" y="669"/>
                    </a:cubicBezTo>
                    <a:lnTo>
                      <a:pt x="23360" y="669"/>
                    </a:lnTo>
                    <a:cubicBezTo>
                      <a:pt x="24857" y="669"/>
                      <a:pt x="26069" y="1882"/>
                      <a:pt x="26069" y="3379"/>
                    </a:cubicBezTo>
                    <a:cubicBezTo>
                      <a:pt x="26069" y="4874"/>
                      <a:pt x="24857" y="6087"/>
                      <a:pt x="23360" y="6087"/>
                    </a:cubicBezTo>
                    <a:lnTo>
                      <a:pt x="335" y="6087"/>
                    </a:lnTo>
                    <a:cubicBezTo>
                      <a:pt x="151" y="6087"/>
                      <a:pt x="1" y="6236"/>
                      <a:pt x="1" y="6422"/>
                    </a:cubicBezTo>
                    <a:lnTo>
                      <a:pt x="1" y="6567"/>
                    </a:lnTo>
                    <a:cubicBezTo>
                      <a:pt x="1" y="6751"/>
                      <a:pt x="151" y="6901"/>
                      <a:pt x="335" y="6901"/>
                    </a:cubicBezTo>
                    <a:lnTo>
                      <a:pt x="23613" y="6901"/>
                    </a:lnTo>
                    <a:cubicBezTo>
                      <a:pt x="25510" y="6900"/>
                      <a:pt x="27110" y="5401"/>
                      <a:pt x="27140" y="3504"/>
                    </a:cubicBezTo>
                    <a:cubicBezTo>
                      <a:pt x="27154" y="2529"/>
                      <a:pt x="26766" y="1647"/>
                      <a:pt x="26132" y="1011"/>
                    </a:cubicBezTo>
                    <a:cubicBezTo>
                      <a:pt x="25507" y="387"/>
                      <a:pt x="24645" y="1"/>
                      <a:pt x="236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6" name="Google Shape;2106;p31"/>
              <p:cNvSpPr/>
              <p:nvPr/>
            </p:nvSpPr>
            <p:spPr>
              <a:xfrm>
                <a:off x="5125613" y="3105725"/>
                <a:ext cx="626750" cy="135450"/>
              </a:xfrm>
              <a:custGeom>
                <a:avLst/>
                <a:gdLst/>
                <a:ahLst/>
                <a:cxnLst/>
                <a:rect l="l" t="t" r="r" b="b"/>
                <a:pathLst>
                  <a:path w="25070" h="5418" extrusionOk="0">
                    <a:moveTo>
                      <a:pt x="1" y="0"/>
                    </a:moveTo>
                    <a:lnTo>
                      <a:pt x="1" y="5418"/>
                    </a:lnTo>
                    <a:lnTo>
                      <a:pt x="22361" y="5418"/>
                    </a:lnTo>
                    <a:cubicBezTo>
                      <a:pt x="23858" y="5418"/>
                      <a:pt x="25070" y="4205"/>
                      <a:pt x="25070" y="2710"/>
                    </a:cubicBezTo>
                    <a:cubicBezTo>
                      <a:pt x="25070" y="1213"/>
                      <a:pt x="23858" y="0"/>
                      <a:pt x="223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7" name="Google Shape;2107;p31"/>
              <p:cNvSpPr/>
              <p:nvPr/>
            </p:nvSpPr>
            <p:spPr>
              <a:xfrm>
                <a:off x="5821638" y="3137600"/>
                <a:ext cx="220925" cy="71700"/>
              </a:xfrm>
              <a:custGeom>
                <a:avLst/>
                <a:gdLst/>
                <a:ahLst/>
                <a:cxnLst/>
                <a:rect l="l" t="t" r="r" b="b"/>
                <a:pathLst>
                  <a:path w="8837" h="2868" extrusionOk="0">
                    <a:moveTo>
                      <a:pt x="122" y="0"/>
                    </a:moveTo>
                    <a:cubicBezTo>
                      <a:pt x="122" y="68"/>
                      <a:pt x="67" y="122"/>
                      <a:pt x="1" y="122"/>
                    </a:cubicBezTo>
                    <a:lnTo>
                      <a:pt x="1" y="2746"/>
                    </a:lnTo>
                    <a:cubicBezTo>
                      <a:pt x="67" y="2746"/>
                      <a:pt x="122" y="2800"/>
                      <a:pt x="122" y="2868"/>
                    </a:cubicBezTo>
                    <a:lnTo>
                      <a:pt x="8715" y="2868"/>
                    </a:lnTo>
                    <a:cubicBezTo>
                      <a:pt x="8715" y="2800"/>
                      <a:pt x="8769" y="2746"/>
                      <a:pt x="8837" y="2746"/>
                    </a:cubicBezTo>
                    <a:lnTo>
                      <a:pt x="8837" y="122"/>
                    </a:lnTo>
                    <a:cubicBezTo>
                      <a:pt x="8769" y="122"/>
                      <a:pt x="8715" y="68"/>
                      <a:pt x="87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8" name="Google Shape;2108;p31"/>
              <p:cNvSpPr/>
              <p:nvPr/>
            </p:nvSpPr>
            <p:spPr>
              <a:xfrm>
                <a:off x="5862938" y="3164225"/>
                <a:ext cx="14075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738" extrusionOk="0">
                    <a:moveTo>
                      <a:pt x="2296" y="1"/>
                    </a:moveTo>
                    <a:cubicBezTo>
                      <a:pt x="2264" y="1"/>
                      <a:pt x="2231" y="6"/>
                      <a:pt x="2197" y="17"/>
                    </a:cubicBezTo>
                    <a:cubicBezTo>
                      <a:pt x="2064" y="60"/>
                      <a:pt x="2009" y="196"/>
                      <a:pt x="1988" y="327"/>
                    </a:cubicBezTo>
                    <a:cubicBezTo>
                      <a:pt x="1956" y="524"/>
                      <a:pt x="2113" y="737"/>
                      <a:pt x="2317" y="737"/>
                    </a:cubicBezTo>
                    <a:cubicBezTo>
                      <a:pt x="2332" y="737"/>
                      <a:pt x="2347" y="736"/>
                      <a:pt x="2362" y="733"/>
                    </a:cubicBezTo>
                    <a:cubicBezTo>
                      <a:pt x="2550" y="704"/>
                      <a:pt x="2719" y="471"/>
                      <a:pt x="2650" y="282"/>
                    </a:cubicBezTo>
                    <a:cubicBezTo>
                      <a:pt x="2629" y="227"/>
                      <a:pt x="2600" y="177"/>
                      <a:pt x="2561" y="131"/>
                    </a:cubicBezTo>
                    <a:cubicBezTo>
                      <a:pt x="2492" y="53"/>
                      <a:pt x="2399" y="1"/>
                      <a:pt x="2296" y="1"/>
                    </a:cubicBezTo>
                    <a:close/>
                    <a:moveTo>
                      <a:pt x="340" y="2"/>
                    </a:moveTo>
                    <a:cubicBezTo>
                      <a:pt x="308" y="2"/>
                      <a:pt x="275" y="7"/>
                      <a:pt x="242" y="18"/>
                    </a:cubicBezTo>
                    <a:cubicBezTo>
                      <a:pt x="108" y="62"/>
                      <a:pt x="52" y="196"/>
                      <a:pt x="31" y="328"/>
                    </a:cubicBezTo>
                    <a:cubicBezTo>
                      <a:pt x="0" y="527"/>
                      <a:pt x="158" y="738"/>
                      <a:pt x="362" y="738"/>
                    </a:cubicBezTo>
                    <a:cubicBezTo>
                      <a:pt x="376" y="738"/>
                      <a:pt x="391" y="736"/>
                      <a:pt x="406" y="734"/>
                    </a:cubicBezTo>
                    <a:cubicBezTo>
                      <a:pt x="596" y="704"/>
                      <a:pt x="763" y="472"/>
                      <a:pt x="693" y="284"/>
                    </a:cubicBezTo>
                    <a:cubicBezTo>
                      <a:pt x="675" y="227"/>
                      <a:pt x="644" y="177"/>
                      <a:pt x="606" y="132"/>
                    </a:cubicBezTo>
                    <a:cubicBezTo>
                      <a:pt x="537" y="54"/>
                      <a:pt x="443" y="2"/>
                      <a:pt x="340" y="2"/>
                    </a:cubicBezTo>
                    <a:close/>
                    <a:moveTo>
                      <a:pt x="1319" y="2"/>
                    </a:moveTo>
                    <a:cubicBezTo>
                      <a:pt x="1286" y="2"/>
                      <a:pt x="1253" y="7"/>
                      <a:pt x="1220" y="18"/>
                    </a:cubicBezTo>
                    <a:cubicBezTo>
                      <a:pt x="1086" y="62"/>
                      <a:pt x="1030" y="196"/>
                      <a:pt x="1010" y="328"/>
                    </a:cubicBezTo>
                    <a:cubicBezTo>
                      <a:pt x="979" y="527"/>
                      <a:pt x="1137" y="738"/>
                      <a:pt x="1340" y="738"/>
                    </a:cubicBezTo>
                    <a:cubicBezTo>
                      <a:pt x="1355" y="738"/>
                      <a:pt x="1370" y="736"/>
                      <a:pt x="1384" y="734"/>
                    </a:cubicBezTo>
                    <a:cubicBezTo>
                      <a:pt x="1575" y="704"/>
                      <a:pt x="1742" y="472"/>
                      <a:pt x="1672" y="284"/>
                    </a:cubicBezTo>
                    <a:cubicBezTo>
                      <a:pt x="1652" y="227"/>
                      <a:pt x="1622" y="177"/>
                      <a:pt x="1584" y="132"/>
                    </a:cubicBezTo>
                    <a:cubicBezTo>
                      <a:pt x="1516" y="54"/>
                      <a:pt x="1422" y="2"/>
                      <a:pt x="1319" y="2"/>
                    </a:cubicBezTo>
                    <a:close/>
                    <a:moveTo>
                      <a:pt x="3251" y="2"/>
                    </a:moveTo>
                    <a:cubicBezTo>
                      <a:pt x="3219" y="2"/>
                      <a:pt x="3186" y="7"/>
                      <a:pt x="3152" y="18"/>
                    </a:cubicBezTo>
                    <a:cubicBezTo>
                      <a:pt x="3019" y="62"/>
                      <a:pt x="2962" y="196"/>
                      <a:pt x="2942" y="328"/>
                    </a:cubicBezTo>
                    <a:cubicBezTo>
                      <a:pt x="2911" y="527"/>
                      <a:pt x="3068" y="738"/>
                      <a:pt x="3272" y="738"/>
                    </a:cubicBezTo>
                    <a:cubicBezTo>
                      <a:pt x="3287" y="738"/>
                      <a:pt x="3301" y="736"/>
                      <a:pt x="3316" y="734"/>
                    </a:cubicBezTo>
                    <a:cubicBezTo>
                      <a:pt x="3506" y="704"/>
                      <a:pt x="3673" y="472"/>
                      <a:pt x="3604" y="284"/>
                    </a:cubicBezTo>
                    <a:cubicBezTo>
                      <a:pt x="3586" y="227"/>
                      <a:pt x="3555" y="177"/>
                      <a:pt x="3516" y="132"/>
                    </a:cubicBezTo>
                    <a:cubicBezTo>
                      <a:pt x="3448" y="54"/>
                      <a:pt x="3354" y="2"/>
                      <a:pt x="3251" y="2"/>
                    </a:cubicBezTo>
                    <a:close/>
                    <a:moveTo>
                      <a:pt x="4229" y="2"/>
                    </a:moveTo>
                    <a:cubicBezTo>
                      <a:pt x="4197" y="2"/>
                      <a:pt x="4164" y="7"/>
                      <a:pt x="4131" y="18"/>
                    </a:cubicBezTo>
                    <a:cubicBezTo>
                      <a:pt x="3997" y="62"/>
                      <a:pt x="3941" y="196"/>
                      <a:pt x="3920" y="328"/>
                    </a:cubicBezTo>
                    <a:cubicBezTo>
                      <a:pt x="3889" y="527"/>
                      <a:pt x="4048" y="738"/>
                      <a:pt x="4251" y="738"/>
                    </a:cubicBezTo>
                    <a:cubicBezTo>
                      <a:pt x="4265" y="738"/>
                      <a:pt x="4280" y="736"/>
                      <a:pt x="4295" y="734"/>
                    </a:cubicBezTo>
                    <a:cubicBezTo>
                      <a:pt x="4485" y="704"/>
                      <a:pt x="4652" y="472"/>
                      <a:pt x="4582" y="284"/>
                    </a:cubicBezTo>
                    <a:cubicBezTo>
                      <a:pt x="4563" y="227"/>
                      <a:pt x="4532" y="177"/>
                      <a:pt x="4495" y="132"/>
                    </a:cubicBezTo>
                    <a:cubicBezTo>
                      <a:pt x="4426" y="54"/>
                      <a:pt x="4332" y="2"/>
                      <a:pt x="4229" y="2"/>
                    </a:cubicBezTo>
                    <a:close/>
                    <a:moveTo>
                      <a:pt x="5207" y="2"/>
                    </a:moveTo>
                    <a:cubicBezTo>
                      <a:pt x="5175" y="2"/>
                      <a:pt x="5142" y="7"/>
                      <a:pt x="5109" y="18"/>
                    </a:cubicBezTo>
                    <a:cubicBezTo>
                      <a:pt x="4975" y="62"/>
                      <a:pt x="4918" y="196"/>
                      <a:pt x="4898" y="328"/>
                    </a:cubicBezTo>
                    <a:cubicBezTo>
                      <a:pt x="4867" y="527"/>
                      <a:pt x="5024" y="738"/>
                      <a:pt x="5228" y="738"/>
                    </a:cubicBezTo>
                    <a:cubicBezTo>
                      <a:pt x="5243" y="738"/>
                      <a:pt x="5257" y="736"/>
                      <a:pt x="5272" y="734"/>
                    </a:cubicBezTo>
                    <a:cubicBezTo>
                      <a:pt x="5463" y="704"/>
                      <a:pt x="5630" y="472"/>
                      <a:pt x="5560" y="284"/>
                    </a:cubicBezTo>
                    <a:cubicBezTo>
                      <a:pt x="5540" y="227"/>
                      <a:pt x="5511" y="177"/>
                      <a:pt x="5472" y="132"/>
                    </a:cubicBezTo>
                    <a:cubicBezTo>
                      <a:pt x="5404" y="54"/>
                      <a:pt x="5310" y="2"/>
                      <a:pt x="5207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9" name="Google Shape;2109;p31"/>
              <p:cNvSpPr/>
              <p:nvPr/>
            </p:nvSpPr>
            <p:spPr>
              <a:xfrm>
                <a:off x="5125613" y="3125800"/>
                <a:ext cx="567375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22695" h="3889" extrusionOk="0">
                    <a:moveTo>
                      <a:pt x="1" y="1"/>
                    </a:moveTo>
                    <a:lnTo>
                      <a:pt x="1" y="631"/>
                    </a:lnTo>
                    <a:lnTo>
                      <a:pt x="22666" y="631"/>
                    </a:lnTo>
                    <a:cubicBezTo>
                      <a:pt x="22681" y="631"/>
                      <a:pt x="22693" y="619"/>
                      <a:pt x="22694" y="604"/>
                    </a:cubicBezTo>
                    <a:lnTo>
                      <a:pt x="22694" y="27"/>
                    </a:lnTo>
                    <a:cubicBezTo>
                      <a:pt x="22694" y="12"/>
                      <a:pt x="22682" y="1"/>
                      <a:pt x="22667" y="1"/>
                    </a:cubicBezTo>
                    <a:close/>
                    <a:moveTo>
                      <a:pt x="1" y="1631"/>
                    </a:moveTo>
                    <a:lnTo>
                      <a:pt x="1" y="2261"/>
                    </a:lnTo>
                    <a:lnTo>
                      <a:pt x="22667" y="2261"/>
                    </a:lnTo>
                    <a:cubicBezTo>
                      <a:pt x="22681" y="2261"/>
                      <a:pt x="22693" y="2249"/>
                      <a:pt x="22693" y="2234"/>
                    </a:cubicBezTo>
                    <a:lnTo>
                      <a:pt x="22693" y="1657"/>
                    </a:lnTo>
                    <a:cubicBezTo>
                      <a:pt x="22693" y="1642"/>
                      <a:pt x="22681" y="1631"/>
                      <a:pt x="22666" y="1631"/>
                    </a:cubicBezTo>
                    <a:close/>
                    <a:moveTo>
                      <a:pt x="1" y="3260"/>
                    </a:moveTo>
                    <a:lnTo>
                      <a:pt x="1" y="3889"/>
                    </a:lnTo>
                    <a:lnTo>
                      <a:pt x="22667" y="3889"/>
                    </a:lnTo>
                    <a:cubicBezTo>
                      <a:pt x="22681" y="3889"/>
                      <a:pt x="22693" y="3877"/>
                      <a:pt x="22693" y="3862"/>
                    </a:cubicBezTo>
                    <a:lnTo>
                      <a:pt x="22693" y="3286"/>
                    </a:lnTo>
                    <a:cubicBezTo>
                      <a:pt x="22693" y="3271"/>
                      <a:pt x="22681" y="3260"/>
                      <a:pt x="22666" y="3260"/>
                    </a:cubicBezTo>
                    <a:close/>
                  </a:path>
                </a:pathLst>
              </a:custGeom>
              <a:solidFill>
                <a:srgbClr val="F9B050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10" name="Google Shape;2110;p31"/>
            <p:cNvGrpSpPr/>
            <p:nvPr/>
          </p:nvGrpSpPr>
          <p:grpSpPr>
            <a:xfrm rot="10800000">
              <a:off x="-1755938" y="3551407"/>
              <a:ext cx="2078795" cy="306152"/>
              <a:chOff x="5178325" y="1049075"/>
              <a:chExt cx="928075" cy="136675"/>
            </a:xfrm>
          </p:grpSpPr>
          <p:sp>
            <p:nvSpPr>
              <p:cNvPr id="2111" name="Google Shape;2111;p31"/>
              <p:cNvSpPr/>
              <p:nvPr/>
            </p:nvSpPr>
            <p:spPr>
              <a:xfrm>
                <a:off x="5178325" y="1049075"/>
                <a:ext cx="92807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7123" h="5467" extrusionOk="0">
                    <a:moveTo>
                      <a:pt x="0" y="1"/>
                    </a:moveTo>
                    <a:lnTo>
                      <a:pt x="0" y="5466"/>
                    </a:lnTo>
                    <a:lnTo>
                      <a:pt x="37122" y="5466"/>
                    </a:lnTo>
                    <a:lnTo>
                      <a:pt x="371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12" name="Google Shape;2112;p31"/>
              <p:cNvSpPr/>
              <p:nvPr/>
            </p:nvSpPr>
            <p:spPr>
              <a:xfrm>
                <a:off x="5342300" y="1076050"/>
                <a:ext cx="76350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307" extrusionOk="0">
                    <a:moveTo>
                      <a:pt x="298" y="1"/>
                    </a:moveTo>
                    <a:cubicBezTo>
                      <a:pt x="134" y="1"/>
                      <a:pt x="0" y="135"/>
                      <a:pt x="0" y="299"/>
                    </a:cubicBezTo>
                    <a:cubicBezTo>
                      <a:pt x="0" y="464"/>
                      <a:pt x="134" y="598"/>
                      <a:pt x="298" y="598"/>
                    </a:cubicBezTo>
                    <a:lnTo>
                      <a:pt x="2756" y="598"/>
                    </a:lnTo>
                    <a:cubicBezTo>
                      <a:pt x="2920" y="598"/>
                      <a:pt x="3054" y="464"/>
                      <a:pt x="3054" y="299"/>
                    </a:cubicBezTo>
                    <a:cubicBezTo>
                      <a:pt x="3054" y="135"/>
                      <a:pt x="2920" y="1"/>
                      <a:pt x="2756" y="1"/>
                    </a:cubicBezTo>
                    <a:close/>
                    <a:moveTo>
                      <a:pt x="298" y="1357"/>
                    </a:moveTo>
                    <a:cubicBezTo>
                      <a:pt x="134" y="1357"/>
                      <a:pt x="0" y="1491"/>
                      <a:pt x="0" y="1654"/>
                    </a:cubicBezTo>
                    <a:cubicBezTo>
                      <a:pt x="0" y="1819"/>
                      <a:pt x="134" y="1953"/>
                      <a:pt x="298" y="1953"/>
                    </a:cubicBezTo>
                    <a:lnTo>
                      <a:pt x="2756" y="1953"/>
                    </a:lnTo>
                    <a:cubicBezTo>
                      <a:pt x="2920" y="1952"/>
                      <a:pt x="3054" y="1819"/>
                      <a:pt x="3054" y="1654"/>
                    </a:cubicBezTo>
                    <a:cubicBezTo>
                      <a:pt x="3054" y="1491"/>
                      <a:pt x="2920" y="1357"/>
                      <a:pt x="2756" y="1357"/>
                    </a:cubicBezTo>
                    <a:close/>
                    <a:moveTo>
                      <a:pt x="298" y="2711"/>
                    </a:moveTo>
                    <a:cubicBezTo>
                      <a:pt x="134" y="2711"/>
                      <a:pt x="0" y="2845"/>
                      <a:pt x="0" y="3010"/>
                    </a:cubicBezTo>
                    <a:cubicBezTo>
                      <a:pt x="0" y="3173"/>
                      <a:pt x="134" y="3307"/>
                      <a:pt x="298" y="3307"/>
                    </a:cubicBezTo>
                    <a:lnTo>
                      <a:pt x="2756" y="3307"/>
                    </a:lnTo>
                    <a:cubicBezTo>
                      <a:pt x="2920" y="3307"/>
                      <a:pt x="3054" y="3173"/>
                      <a:pt x="3054" y="3010"/>
                    </a:cubicBezTo>
                    <a:cubicBezTo>
                      <a:pt x="3054" y="2845"/>
                      <a:pt x="2920" y="2711"/>
                      <a:pt x="2756" y="27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13" name="Google Shape;2113;p31"/>
              <p:cNvSpPr/>
              <p:nvPr/>
            </p:nvSpPr>
            <p:spPr>
              <a:xfrm>
                <a:off x="5478375" y="1071800"/>
                <a:ext cx="489975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19599" h="3649" extrusionOk="0">
                    <a:moveTo>
                      <a:pt x="86" y="1"/>
                    </a:moveTo>
                    <a:cubicBezTo>
                      <a:pt x="39" y="1"/>
                      <a:pt x="0" y="38"/>
                      <a:pt x="0" y="86"/>
                    </a:cubicBezTo>
                    <a:lnTo>
                      <a:pt x="0" y="3563"/>
                    </a:lnTo>
                    <a:cubicBezTo>
                      <a:pt x="0" y="3610"/>
                      <a:pt x="38" y="3648"/>
                      <a:pt x="86" y="3648"/>
                    </a:cubicBezTo>
                    <a:lnTo>
                      <a:pt x="19513" y="3648"/>
                    </a:lnTo>
                    <a:cubicBezTo>
                      <a:pt x="19560" y="3648"/>
                      <a:pt x="19599" y="3611"/>
                      <a:pt x="19599" y="3563"/>
                    </a:cubicBezTo>
                    <a:lnTo>
                      <a:pt x="19599" y="86"/>
                    </a:lnTo>
                    <a:cubicBezTo>
                      <a:pt x="19598" y="38"/>
                      <a:pt x="19560" y="1"/>
                      <a:pt x="195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14" name="Google Shape;2114;p31"/>
              <p:cNvSpPr/>
              <p:nvPr/>
            </p:nvSpPr>
            <p:spPr>
              <a:xfrm>
                <a:off x="5196125" y="1061025"/>
                <a:ext cx="9470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512" extrusionOk="0">
                    <a:moveTo>
                      <a:pt x="1788" y="671"/>
                    </a:moveTo>
                    <a:cubicBezTo>
                      <a:pt x="1793" y="671"/>
                      <a:pt x="1798" y="671"/>
                      <a:pt x="1803" y="671"/>
                    </a:cubicBezTo>
                    <a:cubicBezTo>
                      <a:pt x="1893" y="682"/>
                      <a:pt x="1972" y="737"/>
                      <a:pt x="2016" y="820"/>
                    </a:cubicBezTo>
                    <a:cubicBezTo>
                      <a:pt x="2060" y="902"/>
                      <a:pt x="2060" y="1001"/>
                      <a:pt x="2015" y="1084"/>
                    </a:cubicBezTo>
                    <a:cubicBezTo>
                      <a:pt x="1985" y="1141"/>
                      <a:pt x="1946" y="1175"/>
                      <a:pt x="1899" y="1188"/>
                    </a:cubicBezTo>
                    <a:cubicBezTo>
                      <a:pt x="1886" y="1192"/>
                      <a:pt x="1872" y="1193"/>
                      <a:pt x="1857" y="1193"/>
                    </a:cubicBezTo>
                    <a:cubicBezTo>
                      <a:pt x="1809" y="1193"/>
                      <a:pt x="1754" y="1175"/>
                      <a:pt x="1699" y="1141"/>
                    </a:cubicBezTo>
                    <a:cubicBezTo>
                      <a:pt x="1624" y="1094"/>
                      <a:pt x="1582" y="1006"/>
                      <a:pt x="1585" y="905"/>
                    </a:cubicBezTo>
                    <a:cubicBezTo>
                      <a:pt x="1589" y="809"/>
                      <a:pt x="1635" y="725"/>
                      <a:pt x="1700" y="691"/>
                    </a:cubicBezTo>
                    <a:cubicBezTo>
                      <a:pt x="1727" y="677"/>
                      <a:pt x="1756" y="671"/>
                      <a:pt x="1788" y="671"/>
                    </a:cubicBezTo>
                    <a:close/>
                    <a:moveTo>
                      <a:pt x="1780" y="533"/>
                    </a:moveTo>
                    <a:cubicBezTo>
                      <a:pt x="1728" y="533"/>
                      <a:pt x="1680" y="545"/>
                      <a:pt x="1636" y="569"/>
                    </a:cubicBezTo>
                    <a:cubicBezTo>
                      <a:pt x="1525" y="628"/>
                      <a:pt x="1453" y="755"/>
                      <a:pt x="1448" y="900"/>
                    </a:cubicBezTo>
                    <a:cubicBezTo>
                      <a:pt x="1441" y="1051"/>
                      <a:pt x="1509" y="1186"/>
                      <a:pt x="1626" y="1260"/>
                    </a:cubicBezTo>
                    <a:cubicBezTo>
                      <a:pt x="1702" y="1308"/>
                      <a:pt x="1783" y="1334"/>
                      <a:pt x="1858" y="1334"/>
                    </a:cubicBezTo>
                    <a:cubicBezTo>
                      <a:pt x="1884" y="1334"/>
                      <a:pt x="1911" y="1330"/>
                      <a:pt x="1937" y="1324"/>
                    </a:cubicBezTo>
                    <a:cubicBezTo>
                      <a:pt x="2021" y="1301"/>
                      <a:pt x="2091" y="1242"/>
                      <a:pt x="2139" y="1152"/>
                    </a:cubicBezTo>
                    <a:cubicBezTo>
                      <a:pt x="2205" y="1025"/>
                      <a:pt x="2205" y="881"/>
                      <a:pt x="2140" y="757"/>
                    </a:cubicBezTo>
                    <a:cubicBezTo>
                      <a:pt x="2076" y="634"/>
                      <a:pt x="1957" y="552"/>
                      <a:pt x="1822" y="536"/>
                    </a:cubicBezTo>
                    <a:cubicBezTo>
                      <a:pt x="1808" y="534"/>
                      <a:pt x="1794" y="533"/>
                      <a:pt x="1780" y="533"/>
                    </a:cubicBezTo>
                    <a:close/>
                    <a:moveTo>
                      <a:pt x="1758" y="1697"/>
                    </a:moveTo>
                    <a:cubicBezTo>
                      <a:pt x="1837" y="1697"/>
                      <a:pt x="1917" y="1712"/>
                      <a:pt x="1991" y="1737"/>
                    </a:cubicBezTo>
                    <a:cubicBezTo>
                      <a:pt x="2127" y="1783"/>
                      <a:pt x="2240" y="1889"/>
                      <a:pt x="2310" y="2035"/>
                    </a:cubicBezTo>
                    <a:cubicBezTo>
                      <a:pt x="2390" y="2206"/>
                      <a:pt x="2401" y="2410"/>
                      <a:pt x="2337" y="2581"/>
                    </a:cubicBezTo>
                    <a:cubicBezTo>
                      <a:pt x="2278" y="2737"/>
                      <a:pt x="2141" y="2825"/>
                      <a:pt x="1931" y="2842"/>
                    </a:cubicBezTo>
                    <a:cubicBezTo>
                      <a:pt x="1913" y="2843"/>
                      <a:pt x="1896" y="2844"/>
                      <a:pt x="1878" y="2844"/>
                    </a:cubicBezTo>
                    <a:cubicBezTo>
                      <a:pt x="1654" y="2844"/>
                      <a:pt x="1465" y="2735"/>
                      <a:pt x="1326" y="2525"/>
                    </a:cubicBezTo>
                    <a:cubicBezTo>
                      <a:pt x="1291" y="2468"/>
                      <a:pt x="1255" y="2411"/>
                      <a:pt x="1256" y="2258"/>
                    </a:cubicBezTo>
                    <a:cubicBezTo>
                      <a:pt x="1256" y="2146"/>
                      <a:pt x="1264" y="2066"/>
                      <a:pt x="1303" y="1983"/>
                    </a:cubicBezTo>
                    <a:cubicBezTo>
                      <a:pt x="1401" y="1773"/>
                      <a:pt x="1578" y="1697"/>
                      <a:pt x="1758" y="1697"/>
                    </a:cubicBezTo>
                    <a:close/>
                    <a:moveTo>
                      <a:pt x="1756" y="1558"/>
                    </a:moveTo>
                    <a:cubicBezTo>
                      <a:pt x="1499" y="1558"/>
                      <a:pt x="1285" y="1688"/>
                      <a:pt x="1174" y="1924"/>
                    </a:cubicBezTo>
                    <a:cubicBezTo>
                      <a:pt x="1121" y="2042"/>
                      <a:pt x="1116" y="2153"/>
                      <a:pt x="1116" y="2258"/>
                    </a:cubicBezTo>
                    <a:cubicBezTo>
                      <a:pt x="1116" y="2436"/>
                      <a:pt x="1157" y="2518"/>
                      <a:pt x="1208" y="2598"/>
                    </a:cubicBezTo>
                    <a:lnTo>
                      <a:pt x="1209" y="2600"/>
                    </a:lnTo>
                    <a:cubicBezTo>
                      <a:pt x="1373" y="2848"/>
                      <a:pt x="1606" y="2982"/>
                      <a:pt x="1876" y="2982"/>
                    </a:cubicBezTo>
                    <a:cubicBezTo>
                      <a:pt x="1897" y="2982"/>
                      <a:pt x="1920" y="2982"/>
                      <a:pt x="1943" y="2980"/>
                    </a:cubicBezTo>
                    <a:cubicBezTo>
                      <a:pt x="2206" y="2958"/>
                      <a:pt x="2388" y="2836"/>
                      <a:pt x="2466" y="2629"/>
                    </a:cubicBezTo>
                    <a:cubicBezTo>
                      <a:pt x="2543" y="2420"/>
                      <a:pt x="2532" y="2183"/>
                      <a:pt x="2434" y="1975"/>
                    </a:cubicBezTo>
                    <a:cubicBezTo>
                      <a:pt x="2347" y="1793"/>
                      <a:pt x="2205" y="1662"/>
                      <a:pt x="2034" y="1605"/>
                    </a:cubicBezTo>
                    <a:cubicBezTo>
                      <a:pt x="1938" y="1573"/>
                      <a:pt x="1844" y="1558"/>
                      <a:pt x="1756" y="1558"/>
                    </a:cubicBezTo>
                    <a:close/>
                    <a:moveTo>
                      <a:pt x="1856" y="3308"/>
                    </a:moveTo>
                    <a:cubicBezTo>
                      <a:pt x="1872" y="3308"/>
                      <a:pt x="1887" y="3309"/>
                      <a:pt x="1900" y="3312"/>
                    </a:cubicBezTo>
                    <a:cubicBezTo>
                      <a:pt x="1947" y="3324"/>
                      <a:pt x="1986" y="3358"/>
                      <a:pt x="2016" y="3415"/>
                    </a:cubicBezTo>
                    <a:cubicBezTo>
                      <a:pt x="2061" y="3500"/>
                      <a:pt x="2061" y="3597"/>
                      <a:pt x="2017" y="3679"/>
                    </a:cubicBezTo>
                    <a:cubicBezTo>
                      <a:pt x="1973" y="3763"/>
                      <a:pt x="1894" y="3817"/>
                      <a:pt x="1804" y="3828"/>
                    </a:cubicBezTo>
                    <a:cubicBezTo>
                      <a:pt x="1795" y="3829"/>
                      <a:pt x="1786" y="3830"/>
                      <a:pt x="1778" y="3830"/>
                    </a:cubicBezTo>
                    <a:cubicBezTo>
                      <a:pt x="1750" y="3830"/>
                      <a:pt x="1724" y="3823"/>
                      <a:pt x="1700" y="3811"/>
                    </a:cubicBezTo>
                    <a:cubicBezTo>
                      <a:pt x="1633" y="3775"/>
                      <a:pt x="1589" y="3692"/>
                      <a:pt x="1585" y="3597"/>
                    </a:cubicBezTo>
                    <a:cubicBezTo>
                      <a:pt x="1582" y="3496"/>
                      <a:pt x="1624" y="3407"/>
                      <a:pt x="1699" y="3360"/>
                    </a:cubicBezTo>
                    <a:cubicBezTo>
                      <a:pt x="1754" y="3325"/>
                      <a:pt x="1808" y="3308"/>
                      <a:pt x="1856" y="3308"/>
                    </a:cubicBezTo>
                    <a:close/>
                    <a:moveTo>
                      <a:pt x="1857" y="3168"/>
                    </a:moveTo>
                    <a:cubicBezTo>
                      <a:pt x="1783" y="3168"/>
                      <a:pt x="1703" y="3193"/>
                      <a:pt x="1625" y="3243"/>
                    </a:cubicBezTo>
                    <a:cubicBezTo>
                      <a:pt x="1508" y="3317"/>
                      <a:pt x="1440" y="3451"/>
                      <a:pt x="1446" y="3602"/>
                    </a:cubicBezTo>
                    <a:cubicBezTo>
                      <a:pt x="1451" y="3748"/>
                      <a:pt x="1524" y="3875"/>
                      <a:pt x="1635" y="3934"/>
                    </a:cubicBezTo>
                    <a:cubicBezTo>
                      <a:pt x="1680" y="3958"/>
                      <a:pt x="1728" y="3970"/>
                      <a:pt x="1781" y="3970"/>
                    </a:cubicBezTo>
                    <a:cubicBezTo>
                      <a:pt x="1793" y="3970"/>
                      <a:pt x="1807" y="3970"/>
                      <a:pt x="1820" y="3967"/>
                    </a:cubicBezTo>
                    <a:cubicBezTo>
                      <a:pt x="1956" y="3951"/>
                      <a:pt x="2075" y="3868"/>
                      <a:pt x="2140" y="3745"/>
                    </a:cubicBezTo>
                    <a:cubicBezTo>
                      <a:pt x="2205" y="3621"/>
                      <a:pt x="2205" y="3476"/>
                      <a:pt x="2139" y="3351"/>
                    </a:cubicBezTo>
                    <a:cubicBezTo>
                      <a:pt x="2091" y="3260"/>
                      <a:pt x="2021" y="3201"/>
                      <a:pt x="1937" y="3179"/>
                    </a:cubicBezTo>
                    <a:cubicBezTo>
                      <a:pt x="1911" y="3172"/>
                      <a:pt x="1884" y="3168"/>
                      <a:pt x="1857" y="3168"/>
                    </a:cubicBezTo>
                    <a:close/>
                    <a:moveTo>
                      <a:pt x="2792" y="140"/>
                    </a:moveTo>
                    <a:cubicBezTo>
                      <a:pt x="2854" y="582"/>
                      <a:pt x="3205" y="934"/>
                      <a:pt x="3648" y="996"/>
                    </a:cubicBezTo>
                    <a:lnTo>
                      <a:pt x="3648" y="3517"/>
                    </a:lnTo>
                    <a:cubicBezTo>
                      <a:pt x="3205" y="3579"/>
                      <a:pt x="2854" y="3929"/>
                      <a:pt x="2792" y="4372"/>
                    </a:cubicBezTo>
                    <a:lnTo>
                      <a:pt x="995" y="4372"/>
                    </a:lnTo>
                    <a:cubicBezTo>
                      <a:pt x="934" y="3929"/>
                      <a:pt x="583" y="3579"/>
                      <a:pt x="140" y="3517"/>
                    </a:cubicBezTo>
                    <a:lnTo>
                      <a:pt x="140" y="996"/>
                    </a:lnTo>
                    <a:cubicBezTo>
                      <a:pt x="583" y="934"/>
                      <a:pt x="934" y="582"/>
                      <a:pt x="995" y="140"/>
                    </a:cubicBezTo>
                    <a:close/>
                    <a:moveTo>
                      <a:pt x="866" y="1"/>
                    </a:moveTo>
                    <a:cubicBezTo>
                      <a:pt x="866" y="478"/>
                      <a:pt x="478" y="865"/>
                      <a:pt x="1" y="865"/>
                    </a:cubicBezTo>
                    <a:lnTo>
                      <a:pt x="1" y="3646"/>
                    </a:lnTo>
                    <a:cubicBezTo>
                      <a:pt x="478" y="3646"/>
                      <a:pt x="866" y="4034"/>
                      <a:pt x="866" y="4511"/>
                    </a:cubicBezTo>
                    <a:lnTo>
                      <a:pt x="2922" y="4511"/>
                    </a:lnTo>
                    <a:cubicBezTo>
                      <a:pt x="2922" y="4034"/>
                      <a:pt x="3310" y="3646"/>
                      <a:pt x="3787" y="3646"/>
                    </a:cubicBezTo>
                    <a:lnTo>
                      <a:pt x="3787" y="865"/>
                    </a:lnTo>
                    <a:cubicBezTo>
                      <a:pt x="3309" y="865"/>
                      <a:pt x="2922" y="478"/>
                      <a:pt x="29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15" name="Google Shape;2115;p31"/>
              <p:cNvSpPr/>
              <p:nvPr/>
            </p:nvSpPr>
            <p:spPr>
              <a:xfrm>
                <a:off x="5992925" y="1061025"/>
                <a:ext cx="94700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512" extrusionOk="0">
                    <a:moveTo>
                      <a:pt x="1783" y="670"/>
                    </a:moveTo>
                    <a:cubicBezTo>
                      <a:pt x="1790" y="670"/>
                      <a:pt x="1796" y="671"/>
                      <a:pt x="1803" y="671"/>
                    </a:cubicBezTo>
                    <a:cubicBezTo>
                      <a:pt x="1893" y="682"/>
                      <a:pt x="1971" y="737"/>
                      <a:pt x="2016" y="820"/>
                    </a:cubicBezTo>
                    <a:cubicBezTo>
                      <a:pt x="2060" y="902"/>
                      <a:pt x="2060" y="1001"/>
                      <a:pt x="2014" y="1084"/>
                    </a:cubicBezTo>
                    <a:cubicBezTo>
                      <a:pt x="1985" y="1141"/>
                      <a:pt x="1947" y="1175"/>
                      <a:pt x="1899" y="1188"/>
                    </a:cubicBezTo>
                    <a:cubicBezTo>
                      <a:pt x="1886" y="1192"/>
                      <a:pt x="1872" y="1193"/>
                      <a:pt x="1857" y="1193"/>
                    </a:cubicBezTo>
                    <a:cubicBezTo>
                      <a:pt x="1809" y="1193"/>
                      <a:pt x="1754" y="1175"/>
                      <a:pt x="1698" y="1141"/>
                    </a:cubicBezTo>
                    <a:cubicBezTo>
                      <a:pt x="1624" y="1094"/>
                      <a:pt x="1581" y="1006"/>
                      <a:pt x="1585" y="905"/>
                    </a:cubicBezTo>
                    <a:cubicBezTo>
                      <a:pt x="1589" y="809"/>
                      <a:pt x="1634" y="725"/>
                      <a:pt x="1701" y="691"/>
                    </a:cubicBezTo>
                    <a:cubicBezTo>
                      <a:pt x="1727" y="678"/>
                      <a:pt x="1754" y="670"/>
                      <a:pt x="1783" y="670"/>
                    </a:cubicBezTo>
                    <a:close/>
                    <a:moveTo>
                      <a:pt x="1780" y="533"/>
                    </a:moveTo>
                    <a:cubicBezTo>
                      <a:pt x="1729" y="533"/>
                      <a:pt x="1680" y="545"/>
                      <a:pt x="1636" y="569"/>
                    </a:cubicBezTo>
                    <a:cubicBezTo>
                      <a:pt x="1525" y="628"/>
                      <a:pt x="1452" y="755"/>
                      <a:pt x="1447" y="900"/>
                    </a:cubicBezTo>
                    <a:cubicBezTo>
                      <a:pt x="1442" y="1051"/>
                      <a:pt x="1509" y="1186"/>
                      <a:pt x="1627" y="1260"/>
                    </a:cubicBezTo>
                    <a:cubicBezTo>
                      <a:pt x="1703" y="1308"/>
                      <a:pt x="1783" y="1334"/>
                      <a:pt x="1858" y="1334"/>
                    </a:cubicBezTo>
                    <a:cubicBezTo>
                      <a:pt x="1886" y="1334"/>
                      <a:pt x="1912" y="1330"/>
                      <a:pt x="1937" y="1324"/>
                    </a:cubicBezTo>
                    <a:cubicBezTo>
                      <a:pt x="2021" y="1301"/>
                      <a:pt x="2090" y="1242"/>
                      <a:pt x="2138" y="1152"/>
                    </a:cubicBezTo>
                    <a:cubicBezTo>
                      <a:pt x="2205" y="1025"/>
                      <a:pt x="2205" y="881"/>
                      <a:pt x="2140" y="757"/>
                    </a:cubicBezTo>
                    <a:cubicBezTo>
                      <a:pt x="2076" y="634"/>
                      <a:pt x="1957" y="552"/>
                      <a:pt x="1821" y="536"/>
                    </a:cubicBezTo>
                    <a:cubicBezTo>
                      <a:pt x="1807" y="534"/>
                      <a:pt x="1793" y="533"/>
                      <a:pt x="1780" y="533"/>
                    </a:cubicBezTo>
                    <a:close/>
                    <a:moveTo>
                      <a:pt x="1759" y="1697"/>
                    </a:moveTo>
                    <a:cubicBezTo>
                      <a:pt x="1839" y="1697"/>
                      <a:pt x="1919" y="1712"/>
                      <a:pt x="1993" y="1737"/>
                    </a:cubicBezTo>
                    <a:cubicBezTo>
                      <a:pt x="2127" y="1783"/>
                      <a:pt x="2242" y="1889"/>
                      <a:pt x="2311" y="2035"/>
                    </a:cubicBezTo>
                    <a:cubicBezTo>
                      <a:pt x="2391" y="2206"/>
                      <a:pt x="2402" y="2410"/>
                      <a:pt x="2338" y="2581"/>
                    </a:cubicBezTo>
                    <a:cubicBezTo>
                      <a:pt x="2279" y="2736"/>
                      <a:pt x="2142" y="2825"/>
                      <a:pt x="1933" y="2842"/>
                    </a:cubicBezTo>
                    <a:cubicBezTo>
                      <a:pt x="1915" y="2843"/>
                      <a:pt x="1897" y="2844"/>
                      <a:pt x="1880" y="2844"/>
                    </a:cubicBezTo>
                    <a:cubicBezTo>
                      <a:pt x="1656" y="2844"/>
                      <a:pt x="1466" y="2735"/>
                      <a:pt x="1327" y="2525"/>
                    </a:cubicBezTo>
                    <a:cubicBezTo>
                      <a:pt x="1292" y="2468"/>
                      <a:pt x="1256" y="2411"/>
                      <a:pt x="1258" y="2258"/>
                    </a:cubicBezTo>
                    <a:cubicBezTo>
                      <a:pt x="1258" y="2146"/>
                      <a:pt x="1265" y="2066"/>
                      <a:pt x="1305" y="1983"/>
                    </a:cubicBezTo>
                    <a:cubicBezTo>
                      <a:pt x="1403" y="1773"/>
                      <a:pt x="1580" y="1697"/>
                      <a:pt x="1759" y="1697"/>
                    </a:cubicBezTo>
                    <a:close/>
                    <a:moveTo>
                      <a:pt x="1756" y="1558"/>
                    </a:moveTo>
                    <a:cubicBezTo>
                      <a:pt x="1500" y="1558"/>
                      <a:pt x="1285" y="1688"/>
                      <a:pt x="1174" y="1924"/>
                    </a:cubicBezTo>
                    <a:cubicBezTo>
                      <a:pt x="1120" y="2042"/>
                      <a:pt x="1115" y="2153"/>
                      <a:pt x="1115" y="2258"/>
                    </a:cubicBezTo>
                    <a:cubicBezTo>
                      <a:pt x="1115" y="2436"/>
                      <a:pt x="1157" y="2518"/>
                      <a:pt x="1209" y="2598"/>
                    </a:cubicBezTo>
                    <a:lnTo>
                      <a:pt x="1210" y="2600"/>
                    </a:lnTo>
                    <a:cubicBezTo>
                      <a:pt x="1372" y="2848"/>
                      <a:pt x="1606" y="2982"/>
                      <a:pt x="1875" y="2982"/>
                    </a:cubicBezTo>
                    <a:cubicBezTo>
                      <a:pt x="1897" y="2982"/>
                      <a:pt x="1921" y="2982"/>
                      <a:pt x="1943" y="2980"/>
                    </a:cubicBezTo>
                    <a:cubicBezTo>
                      <a:pt x="2206" y="2958"/>
                      <a:pt x="2388" y="2836"/>
                      <a:pt x="2466" y="2629"/>
                    </a:cubicBezTo>
                    <a:cubicBezTo>
                      <a:pt x="2543" y="2420"/>
                      <a:pt x="2533" y="2183"/>
                      <a:pt x="2434" y="1975"/>
                    </a:cubicBezTo>
                    <a:cubicBezTo>
                      <a:pt x="2348" y="1793"/>
                      <a:pt x="2205" y="1662"/>
                      <a:pt x="2034" y="1605"/>
                    </a:cubicBezTo>
                    <a:cubicBezTo>
                      <a:pt x="1938" y="1573"/>
                      <a:pt x="1845" y="1558"/>
                      <a:pt x="1756" y="1558"/>
                    </a:cubicBezTo>
                    <a:close/>
                    <a:moveTo>
                      <a:pt x="1858" y="3308"/>
                    </a:moveTo>
                    <a:cubicBezTo>
                      <a:pt x="1873" y="3308"/>
                      <a:pt x="1888" y="3309"/>
                      <a:pt x="1903" y="3312"/>
                    </a:cubicBezTo>
                    <a:cubicBezTo>
                      <a:pt x="1950" y="3324"/>
                      <a:pt x="1988" y="3358"/>
                      <a:pt x="2018" y="3415"/>
                    </a:cubicBezTo>
                    <a:cubicBezTo>
                      <a:pt x="2063" y="3500"/>
                      <a:pt x="2063" y="3597"/>
                      <a:pt x="2019" y="3679"/>
                    </a:cubicBezTo>
                    <a:cubicBezTo>
                      <a:pt x="1975" y="3763"/>
                      <a:pt x="1896" y="3817"/>
                      <a:pt x="1807" y="3828"/>
                    </a:cubicBezTo>
                    <a:cubicBezTo>
                      <a:pt x="1798" y="3829"/>
                      <a:pt x="1789" y="3830"/>
                      <a:pt x="1780" y="3830"/>
                    </a:cubicBezTo>
                    <a:cubicBezTo>
                      <a:pt x="1751" y="3830"/>
                      <a:pt x="1725" y="3823"/>
                      <a:pt x="1702" y="3811"/>
                    </a:cubicBezTo>
                    <a:cubicBezTo>
                      <a:pt x="1634" y="3775"/>
                      <a:pt x="1590" y="3692"/>
                      <a:pt x="1586" y="3597"/>
                    </a:cubicBezTo>
                    <a:cubicBezTo>
                      <a:pt x="1583" y="3496"/>
                      <a:pt x="1626" y="3407"/>
                      <a:pt x="1701" y="3360"/>
                    </a:cubicBezTo>
                    <a:cubicBezTo>
                      <a:pt x="1755" y="3325"/>
                      <a:pt x="1810" y="3308"/>
                      <a:pt x="1858" y="3308"/>
                    </a:cubicBezTo>
                    <a:close/>
                    <a:moveTo>
                      <a:pt x="1857" y="3168"/>
                    </a:moveTo>
                    <a:cubicBezTo>
                      <a:pt x="1782" y="3168"/>
                      <a:pt x="1702" y="3193"/>
                      <a:pt x="1626" y="3243"/>
                    </a:cubicBezTo>
                    <a:cubicBezTo>
                      <a:pt x="1508" y="3317"/>
                      <a:pt x="1441" y="3451"/>
                      <a:pt x="1446" y="3602"/>
                    </a:cubicBezTo>
                    <a:cubicBezTo>
                      <a:pt x="1451" y="3748"/>
                      <a:pt x="1524" y="3875"/>
                      <a:pt x="1634" y="3934"/>
                    </a:cubicBezTo>
                    <a:cubicBezTo>
                      <a:pt x="1680" y="3958"/>
                      <a:pt x="1728" y="3970"/>
                      <a:pt x="1781" y="3970"/>
                    </a:cubicBezTo>
                    <a:cubicBezTo>
                      <a:pt x="1794" y="3970"/>
                      <a:pt x="1809" y="3970"/>
                      <a:pt x="1820" y="3967"/>
                    </a:cubicBezTo>
                    <a:cubicBezTo>
                      <a:pt x="1955" y="3951"/>
                      <a:pt x="2075" y="3868"/>
                      <a:pt x="2140" y="3745"/>
                    </a:cubicBezTo>
                    <a:cubicBezTo>
                      <a:pt x="2205" y="3621"/>
                      <a:pt x="2205" y="3476"/>
                      <a:pt x="2138" y="3351"/>
                    </a:cubicBezTo>
                    <a:cubicBezTo>
                      <a:pt x="2090" y="3260"/>
                      <a:pt x="2020" y="3201"/>
                      <a:pt x="1937" y="3179"/>
                    </a:cubicBezTo>
                    <a:cubicBezTo>
                      <a:pt x="1911" y="3172"/>
                      <a:pt x="1885" y="3168"/>
                      <a:pt x="1857" y="3168"/>
                    </a:cubicBezTo>
                    <a:close/>
                    <a:moveTo>
                      <a:pt x="2794" y="140"/>
                    </a:moveTo>
                    <a:cubicBezTo>
                      <a:pt x="2856" y="582"/>
                      <a:pt x="3206" y="934"/>
                      <a:pt x="3649" y="996"/>
                    </a:cubicBezTo>
                    <a:lnTo>
                      <a:pt x="3649" y="3517"/>
                    </a:lnTo>
                    <a:cubicBezTo>
                      <a:pt x="3206" y="3579"/>
                      <a:pt x="2856" y="3929"/>
                      <a:pt x="2794" y="4372"/>
                    </a:cubicBezTo>
                    <a:lnTo>
                      <a:pt x="997" y="4372"/>
                    </a:lnTo>
                    <a:cubicBezTo>
                      <a:pt x="935" y="3929"/>
                      <a:pt x="584" y="3579"/>
                      <a:pt x="141" y="3517"/>
                    </a:cubicBezTo>
                    <a:lnTo>
                      <a:pt x="141" y="996"/>
                    </a:lnTo>
                    <a:cubicBezTo>
                      <a:pt x="584" y="934"/>
                      <a:pt x="935" y="582"/>
                      <a:pt x="997" y="140"/>
                    </a:cubicBezTo>
                    <a:close/>
                    <a:moveTo>
                      <a:pt x="866" y="1"/>
                    </a:moveTo>
                    <a:cubicBezTo>
                      <a:pt x="866" y="478"/>
                      <a:pt x="478" y="865"/>
                      <a:pt x="1" y="865"/>
                    </a:cubicBezTo>
                    <a:lnTo>
                      <a:pt x="1" y="3646"/>
                    </a:lnTo>
                    <a:cubicBezTo>
                      <a:pt x="478" y="3646"/>
                      <a:pt x="866" y="4034"/>
                      <a:pt x="866" y="4511"/>
                    </a:cubicBezTo>
                    <a:lnTo>
                      <a:pt x="2922" y="4511"/>
                    </a:lnTo>
                    <a:cubicBezTo>
                      <a:pt x="2922" y="4034"/>
                      <a:pt x="3310" y="3646"/>
                      <a:pt x="3787" y="3646"/>
                    </a:cubicBezTo>
                    <a:lnTo>
                      <a:pt x="3787" y="865"/>
                    </a:lnTo>
                    <a:cubicBezTo>
                      <a:pt x="3310" y="865"/>
                      <a:pt x="2922" y="478"/>
                      <a:pt x="29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16" name="Google Shape;2116;p31"/>
              <p:cNvSpPr/>
              <p:nvPr/>
            </p:nvSpPr>
            <p:spPr>
              <a:xfrm>
                <a:off x="5503450" y="1085350"/>
                <a:ext cx="432575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2595" extrusionOk="0">
                    <a:moveTo>
                      <a:pt x="1632" y="1"/>
                    </a:moveTo>
                    <a:cubicBezTo>
                      <a:pt x="1238" y="1"/>
                      <a:pt x="860" y="189"/>
                      <a:pt x="632" y="640"/>
                    </a:cubicBezTo>
                    <a:cubicBezTo>
                      <a:pt x="1" y="1609"/>
                      <a:pt x="914" y="2594"/>
                      <a:pt x="1890" y="2594"/>
                    </a:cubicBezTo>
                    <a:cubicBezTo>
                      <a:pt x="1978" y="2594"/>
                      <a:pt x="2067" y="2586"/>
                      <a:pt x="2156" y="2569"/>
                    </a:cubicBezTo>
                    <a:cubicBezTo>
                      <a:pt x="2924" y="2422"/>
                      <a:pt x="3382" y="1723"/>
                      <a:pt x="3057" y="967"/>
                    </a:cubicBezTo>
                    <a:cubicBezTo>
                      <a:pt x="2812" y="396"/>
                      <a:pt x="2204" y="1"/>
                      <a:pt x="1632" y="1"/>
                    </a:cubicBezTo>
                    <a:close/>
                    <a:moveTo>
                      <a:pt x="6303" y="1"/>
                    </a:moveTo>
                    <a:cubicBezTo>
                      <a:pt x="5908" y="1"/>
                      <a:pt x="5531" y="189"/>
                      <a:pt x="5303" y="640"/>
                    </a:cubicBezTo>
                    <a:cubicBezTo>
                      <a:pt x="4674" y="1610"/>
                      <a:pt x="5585" y="2594"/>
                      <a:pt x="6561" y="2594"/>
                    </a:cubicBezTo>
                    <a:cubicBezTo>
                      <a:pt x="6649" y="2594"/>
                      <a:pt x="6738" y="2586"/>
                      <a:pt x="6826" y="2569"/>
                    </a:cubicBezTo>
                    <a:cubicBezTo>
                      <a:pt x="7595" y="2422"/>
                      <a:pt x="8053" y="1723"/>
                      <a:pt x="7729" y="967"/>
                    </a:cubicBezTo>
                    <a:cubicBezTo>
                      <a:pt x="7483" y="396"/>
                      <a:pt x="6875" y="1"/>
                      <a:pt x="6303" y="1"/>
                    </a:cubicBezTo>
                    <a:close/>
                    <a:moveTo>
                      <a:pt x="10634" y="1"/>
                    </a:moveTo>
                    <a:cubicBezTo>
                      <a:pt x="10240" y="1"/>
                      <a:pt x="9862" y="189"/>
                      <a:pt x="9634" y="640"/>
                    </a:cubicBezTo>
                    <a:cubicBezTo>
                      <a:pt x="9004" y="1610"/>
                      <a:pt x="9915" y="2594"/>
                      <a:pt x="10892" y="2594"/>
                    </a:cubicBezTo>
                    <a:cubicBezTo>
                      <a:pt x="10980" y="2594"/>
                      <a:pt x="11069" y="2586"/>
                      <a:pt x="11157" y="2569"/>
                    </a:cubicBezTo>
                    <a:cubicBezTo>
                      <a:pt x="11926" y="2422"/>
                      <a:pt x="12384" y="1723"/>
                      <a:pt x="12060" y="967"/>
                    </a:cubicBezTo>
                    <a:cubicBezTo>
                      <a:pt x="11814" y="396"/>
                      <a:pt x="11206" y="1"/>
                      <a:pt x="10634" y="1"/>
                    </a:cubicBezTo>
                    <a:close/>
                    <a:moveTo>
                      <a:pt x="15552" y="1"/>
                    </a:moveTo>
                    <a:cubicBezTo>
                      <a:pt x="15158" y="1"/>
                      <a:pt x="14781" y="189"/>
                      <a:pt x="14553" y="640"/>
                    </a:cubicBezTo>
                    <a:cubicBezTo>
                      <a:pt x="13922" y="1610"/>
                      <a:pt x="14833" y="2594"/>
                      <a:pt x="15809" y="2594"/>
                    </a:cubicBezTo>
                    <a:cubicBezTo>
                      <a:pt x="15898" y="2594"/>
                      <a:pt x="15987" y="2586"/>
                      <a:pt x="16075" y="2569"/>
                    </a:cubicBezTo>
                    <a:cubicBezTo>
                      <a:pt x="16844" y="2422"/>
                      <a:pt x="17303" y="1723"/>
                      <a:pt x="16978" y="967"/>
                    </a:cubicBezTo>
                    <a:cubicBezTo>
                      <a:pt x="16731" y="396"/>
                      <a:pt x="16123" y="1"/>
                      <a:pt x="155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17" name="Google Shape;2117;p31"/>
            <p:cNvGrpSpPr/>
            <p:nvPr/>
          </p:nvGrpSpPr>
          <p:grpSpPr>
            <a:xfrm flipH="1">
              <a:off x="-1648899" y="3003154"/>
              <a:ext cx="2058020" cy="548240"/>
              <a:chOff x="6959925" y="3849675"/>
              <a:chExt cx="918800" cy="244750"/>
            </a:xfrm>
          </p:grpSpPr>
          <p:sp>
            <p:nvSpPr>
              <p:cNvPr id="2118" name="Google Shape;2118;p31"/>
              <p:cNvSpPr/>
              <p:nvPr/>
            </p:nvSpPr>
            <p:spPr>
              <a:xfrm>
                <a:off x="6959925" y="3849675"/>
                <a:ext cx="918800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36752" h="9789" extrusionOk="0">
                    <a:moveTo>
                      <a:pt x="1" y="1"/>
                    </a:moveTo>
                    <a:lnTo>
                      <a:pt x="1" y="9788"/>
                    </a:lnTo>
                    <a:lnTo>
                      <a:pt x="36751" y="9788"/>
                    </a:lnTo>
                    <a:lnTo>
                      <a:pt x="36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19" name="Google Shape;2119;p31"/>
              <p:cNvSpPr/>
              <p:nvPr/>
            </p:nvSpPr>
            <p:spPr>
              <a:xfrm>
                <a:off x="7074650" y="3849675"/>
                <a:ext cx="35775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9789" extrusionOk="0">
                    <a:moveTo>
                      <a:pt x="0" y="1"/>
                    </a:moveTo>
                    <a:lnTo>
                      <a:pt x="0" y="9788"/>
                    </a:lnTo>
                    <a:lnTo>
                      <a:pt x="1430" y="9788"/>
                    </a:lnTo>
                    <a:lnTo>
                      <a:pt x="14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20" name="Google Shape;2120;p31"/>
              <p:cNvSpPr/>
              <p:nvPr/>
            </p:nvSpPr>
            <p:spPr>
              <a:xfrm>
                <a:off x="7009550" y="3849675"/>
                <a:ext cx="16597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9790" extrusionOk="0">
                    <a:moveTo>
                      <a:pt x="1" y="1"/>
                    </a:moveTo>
                    <a:lnTo>
                      <a:pt x="1" y="9790"/>
                    </a:lnTo>
                    <a:lnTo>
                      <a:pt x="1430" y="9790"/>
                    </a:lnTo>
                    <a:lnTo>
                      <a:pt x="1430" y="1"/>
                    </a:lnTo>
                    <a:close/>
                    <a:moveTo>
                      <a:pt x="5210" y="1"/>
                    </a:moveTo>
                    <a:lnTo>
                      <a:pt x="5210" y="9790"/>
                    </a:lnTo>
                    <a:lnTo>
                      <a:pt x="6639" y="9790"/>
                    </a:lnTo>
                    <a:lnTo>
                      <a:pt x="6639" y="1"/>
                    </a:lnTo>
                    <a:close/>
                  </a:path>
                </a:pathLst>
              </a:custGeom>
              <a:solidFill>
                <a:srgbClr val="233766">
                  <a:alpha val="7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21" name="Google Shape;2121;p31"/>
              <p:cNvSpPr/>
              <p:nvPr/>
            </p:nvSpPr>
            <p:spPr>
              <a:xfrm>
                <a:off x="7223600" y="3885600"/>
                <a:ext cx="287475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11499" h="6918" extrusionOk="0">
                    <a:moveTo>
                      <a:pt x="169" y="0"/>
                    </a:moveTo>
                    <a:cubicBezTo>
                      <a:pt x="169" y="93"/>
                      <a:pt x="94" y="168"/>
                      <a:pt x="1" y="168"/>
                    </a:cubicBezTo>
                    <a:lnTo>
                      <a:pt x="1" y="6749"/>
                    </a:lnTo>
                    <a:cubicBezTo>
                      <a:pt x="94" y="6749"/>
                      <a:pt x="169" y="6824"/>
                      <a:pt x="169" y="6917"/>
                    </a:cubicBezTo>
                    <a:lnTo>
                      <a:pt x="11330" y="6917"/>
                    </a:lnTo>
                    <a:cubicBezTo>
                      <a:pt x="11330" y="6824"/>
                      <a:pt x="11405" y="6749"/>
                      <a:pt x="11499" y="6749"/>
                    </a:cubicBezTo>
                    <a:lnTo>
                      <a:pt x="11499" y="168"/>
                    </a:lnTo>
                    <a:cubicBezTo>
                      <a:pt x="11405" y="168"/>
                      <a:pt x="11330" y="92"/>
                      <a:pt x="11330" y="0"/>
                    </a:cubicBezTo>
                    <a:close/>
                  </a:path>
                </a:pathLst>
              </a:custGeom>
              <a:solidFill>
                <a:srgbClr val="233766">
                  <a:alpha val="7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22" name="Google Shape;2122;p31"/>
              <p:cNvSpPr/>
              <p:nvPr/>
            </p:nvSpPr>
            <p:spPr>
              <a:xfrm>
                <a:off x="7246900" y="3906300"/>
                <a:ext cx="240850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5261" extrusionOk="0">
                    <a:moveTo>
                      <a:pt x="168" y="0"/>
                    </a:moveTo>
                    <a:cubicBezTo>
                      <a:pt x="168" y="93"/>
                      <a:pt x="93" y="168"/>
                      <a:pt x="0" y="168"/>
                    </a:cubicBezTo>
                    <a:lnTo>
                      <a:pt x="0" y="5092"/>
                    </a:lnTo>
                    <a:cubicBezTo>
                      <a:pt x="93" y="5092"/>
                      <a:pt x="168" y="5167"/>
                      <a:pt x="168" y="5260"/>
                    </a:cubicBezTo>
                    <a:lnTo>
                      <a:pt x="9465" y="5260"/>
                    </a:lnTo>
                    <a:cubicBezTo>
                      <a:pt x="9465" y="5167"/>
                      <a:pt x="9540" y="5092"/>
                      <a:pt x="9633" y="5092"/>
                    </a:cubicBezTo>
                    <a:lnTo>
                      <a:pt x="9633" y="168"/>
                    </a:lnTo>
                    <a:cubicBezTo>
                      <a:pt x="9541" y="168"/>
                      <a:pt x="9465" y="93"/>
                      <a:pt x="9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23" name="Google Shape;2123;p31"/>
              <p:cNvSpPr/>
              <p:nvPr/>
            </p:nvSpPr>
            <p:spPr>
              <a:xfrm>
                <a:off x="7282775" y="3948125"/>
                <a:ext cx="17990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7196" h="1880" extrusionOk="0">
                    <a:moveTo>
                      <a:pt x="6026" y="45"/>
                    </a:moveTo>
                    <a:cubicBezTo>
                      <a:pt x="5553" y="45"/>
                      <a:pt x="5087" y="338"/>
                      <a:pt x="5043" y="918"/>
                    </a:cubicBezTo>
                    <a:cubicBezTo>
                      <a:pt x="5006" y="1396"/>
                      <a:pt x="5560" y="1836"/>
                      <a:pt x="6018" y="1836"/>
                    </a:cubicBezTo>
                    <a:cubicBezTo>
                      <a:pt x="6046" y="1836"/>
                      <a:pt x="6073" y="1834"/>
                      <a:pt x="6100" y="1831"/>
                    </a:cubicBezTo>
                    <a:cubicBezTo>
                      <a:pt x="6636" y="1766"/>
                      <a:pt x="7196" y="1352"/>
                      <a:pt x="7020" y="755"/>
                    </a:cubicBezTo>
                    <a:cubicBezTo>
                      <a:pt x="6881" y="280"/>
                      <a:pt x="6450" y="45"/>
                      <a:pt x="6026" y="45"/>
                    </a:cubicBezTo>
                    <a:close/>
                    <a:moveTo>
                      <a:pt x="1021" y="62"/>
                    </a:moveTo>
                    <a:cubicBezTo>
                      <a:pt x="547" y="62"/>
                      <a:pt x="81" y="355"/>
                      <a:pt x="37" y="935"/>
                    </a:cubicBezTo>
                    <a:cubicBezTo>
                      <a:pt x="1" y="1413"/>
                      <a:pt x="554" y="1853"/>
                      <a:pt x="1012" y="1853"/>
                    </a:cubicBezTo>
                    <a:cubicBezTo>
                      <a:pt x="1040" y="1853"/>
                      <a:pt x="1067" y="1851"/>
                      <a:pt x="1094" y="1848"/>
                    </a:cubicBezTo>
                    <a:cubicBezTo>
                      <a:pt x="1631" y="1783"/>
                      <a:pt x="2190" y="1370"/>
                      <a:pt x="2015" y="772"/>
                    </a:cubicBezTo>
                    <a:cubicBezTo>
                      <a:pt x="1875" y="297"/>
                      <a:pt x="1445" y="62"/>
                      <a:pt x="1021" y="62"/>
                    </a:cubicBezTo>
                    <a:close/>
                    <a:moveTo>
                      <a:pt x="3703" y="1"/>
                    </a:moveTo>
                    <a:cubicBezTo>
                      <a:pt x="3688" y="1"/>
                      <a:pt x="3672" y="1"/>
                      <a:pt x="3657" y="2"/>
                    </a:cubicBezTo>
                    <a:cubicBezTo>
                      <a:pt x="3515" y="8"/>
                      <a:pt x="3366" y="61"/>
                      <a:pt x="3235" y="113"/>
                    </a:cubicBezTo>
                    <a:cubicBezTo>
                      <a:pt x="3121" y="158"/>
                      <a:pt x="3021" y="221"/>
                      <a:pt x="2940" y="296"/>
                    </a:cubicBezTo>
                    <a:cubicBezTo>
                      <a:pt x="2750" y="469"/>
                      <a:pt x="2649" y="714"/>
                      <a:pt x="2636" y="991"/>
                    </a:cubicBezTo>
                    <a:cubicBezTo>
                      <a:pt x="2614" y="1467"/>
                      <a:pt x="3000" y="1878"/>
                      <a:pt x="3475" y="1879"/>
                    </a:cubicBezTo>
                    <a:cubicBezTo>
                      <a:pt x="3478" y="1879"/>
                      <a:pt x="3481" y="1879"/>
                      <a:pt x="3484" y="1879"/>
                    </a:cubicBezTo>
                    <a:cubicBezTo>
                      <a:pt x="4085" y="1879"/>
                      <a:pt x="4557" y="1659"/>
                      <a:pt x="4588" y="956"/>
                    </a:cubicBezTo>
                    <a:cubicBezTo>
                      <a:pt x="4610" y="452"/>
                      <a:pt x="4221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24" name="Google Shape;2124;p31"/>
              <p:cNvSpPr/>
              <p:nvPr/>
            </p:nvSpPr>
            <p:spPr>
              <a:xfrm>
                <a:off x="7569800" y="3889050"/>
                <a:ext cx="252075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10083" h="6491" extrusionOk="0">
                    <a:moveTo>
                      <a:pt x="416" y="0"/>
                    </a:moveTo>
                    <a:cubicBezTo>
                      <a:pt x="187" y="0"/>
                      <a:pt x="1" y="185"/>
                      <a:pt x="1" y="414"/>
                    </a:cubicBezTo>
                    <a:cubicBezTo>
                      <a:pt x="1" y="643"/>
                      <a:pt x="187" y="829"/>
                      <a:pt x="416" y="829"/>
                    </a:cubicBezTo>
                    <a:lnTo>
                      <a:pt x="9669" y="829"/>
                    </a:lnTo>
                    <a:cubicBezTo>
                      <a:pt x="9897" y="829"/>
                      <a:pt x="10082" y="643"/>
                      <a:pt x="10082" y="414"/>
                    </a:cubicBezTo>
                    <a:cubicBezTo>
                      <a:pt x="10082" y="185"/>
                      <a:pt x="9897" y="0"/>
                      <a:pt x="9669" y="0"/>
                    </a:cubicBezTo>
                    <a:close/>
                    <a:moveTo>
                      <a:pt x="416" y="1888"/>
                    </a:moveTo>
                    <a:cubicBezTo>
                      <a:pt x="187" y="1888"/>
                      <a:pt x="1" y="2073"/>
                      <a:pt x="1" y="2302"/>
                    </a:cubicBezTo>
                    <a:cubicBezTo>
                      <a:pt x="1" y="2531"/>
                      <a:pt x="187" y="2717"/>
                      <a:pt x="416" y="2717"/>
                    </a:cubicBezTo>
                    <a:lnTo>
                      <a:pt x="9669" y="2717"/>
                    </a:lnTo>
                    <a:cubicBezTo>
                      <a:pt x="9897" y="2715"/>
                      <a:pt x="10082" y="2531"/>
                      <a:pt x="10082" y="2302"/>
                    </a:cubicBezTo>
                    <a:cubicBezTo>
                      <a:pt x="10082" y="2073"/>
                      <a:pt x="9897" y="1888"/>
                      <a:pt x="9669" y="1888"/>
                    </a:cubicBezTo>
                    <a:close/>
                    <a:moveTo>
                      <a:pt x="416" y="3774"/>
                    </a:moveTo>
                    <a:cubicBezTo>
                      <a:pt x="187" y="3774"/>
                      <a:pt x="1" y="3960"/>
                      <a:pt x="1" y="4189"/>
                    </a:cubicBezTo>
                    <a:cubicBezTo>
                      <a:pt x="1" y="4418"/>
                      <a:pt x="187" y="4603"/>
                      <a:pt x="416" y="4603"/>
                    </a:cubicBezTo>
                    <a:lnTo>
                      <a:pt x="9669" y="4603"/>
                    </a:lnTo>
                    <a:cubicBezTo>
                      <a:pt x="9897" y="4603"/>
                      <a:pt x="10082" y="4418"/>
                      <a:pt x="10082" y="4189"/>
                    </a:cubicBezTo>
                    <a:cubicBezTo>
                      <a:pt x="10082" y="3960"/>
                      <a:pt x="9897" y="3774"/>
                      <a:pt x="9669" y="3774"/>
                    </a:cubicBezTo>
                    <a:close/>
                    <a:moveTo>
                      <a:pt x="416" y="5661"/>
                    </a:moveTo>
                    <a:cubicBezTo>
                      <a:pt x="187" y="5661"/>
                      <a:pt x="1" y="5848"/>
                      <a:pt x="1" y="6076"/>
                    </a:cubicBezTo>
                    <a:cubicBezTo>
                      <a:pt x="1" y="6305"/>
                      <a:pt x="187" y="6490"/>
                      <a:pt x="416" y="6490"/>
                    </a:cubicBezTo>
                    <a:lnTo>
                      <a:pt x="9669" y="6490"/>
                    </a:lnTo>
                    <a:cubicBezTo>
                      <a:pt x="9897" y="6489"/>
                      <a:pt x="10082" y="6305"/>
                      <a:pt x="10082" y="6076"/>
                    </a:cubicBezTo>
                    <a:cubicBezTo>
                      <a:pt x="10082" y="5848"/>
                      <a:pt x="9897" y="5661"/>
                      <a:pt x="9669" y="566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25" name="Google Shape;2125;p31"/>
              <p:cNvSpPr/>
              <p:nvPr/>
            </p:nvSpPr>
            <p:spPr>
              <a:xfrm>
                <a:off x="7150800" y="3877000"/>
                <a:ext cx="13650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06" extrusionOk="0">
                    <a:moveTo>
                      <a:pt x="0" y="1"/>
                    </a:moveTo>
                    <a:lnTo>
                      <a:pt x="0" y="546"/>
                    </a:lnTo>
                    <a:lnTo>
                      <a:pt x="546" y="546"/>
                    </a:lnTo>
                    <a:lnTo>
                      <a:pt x="546" y="1"/>
                    </a:lnTo>
                    <a:close/>
                    <a:moveTo>
                      <a:pt x="0" y="1413"/>
                    </a:moveTo>
                    <a:lnTo>
                      <a:pt x="0" y="1957"/>
                    </a:lnTo>
                    <a:lnTo>
                      <a:pt x="546" y="1957"/>
                    </a:lnTo>
                    <a:lnTo>
                      <a:pt x="546" y="1413"/>
                    </a:lnTo>
                    <a:close/>
                    <a:moveTo>
                      <a:pt x="0" y="2825"/>
                    </a:moveTo>
                    <a:lnTo>
                      <a:pt x="0" y="3370"/>
                    </a:lnTo>
                    <a:lnTo>
                      <a:pt x="546" y="3370"/>
                    </a:lnTo>
                    <a:lnTo>
                      <a:pt x="546" y="2825"/>
                    </a:lnTo>
                    <a:close/>
                    <a:moveTo>
                      <a:pt x="0" y="4236"/>
                    </a:moveTo>
                    <a:lnTo>
                      <a:pt x="0" y="4782"/>
                    </a:lnTo>
                    <a:lnTo>
                      <a:pt x="546" y="4782"/>
                    </a:lnTo>
                    <a:lnTo>
                      <a:pt x="546" y="4236"/>
                    </a:lnTo>
                    <a:close/>
                    <a:moveTo>
                      <a:pt x="0" y="5648"/>
                    </a:moveTo>
                    <a:lnTo>
                      <a:pt x="0" y="6194"/>
                    </a:lnTo>
                    <a:lnTo>
                      <a:pt x="546" y="6194"/>
                    </a:lnTo>
                    <a:lnTo>
                      <a:pt x="546" y="5648"/>
                    </a:lnTo>
                    <a:close/>
                    <a:moveTo>
                      <a:pt x="0" y="7060"/>
                    </a:moveTo>
                    <a:lnTo>
                      <a:pt x="0" y="7606"/>
                    </a:lnTo>
                    <a:lnTo>
                      <a:pt x="546" y="7606"/>
                    </a:lnTo>
                    <a:lnTo>
                      <a:pt x="546" y="706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26" name="Google Shape;2126;p31"/>
              <p:cNvSpPr/>
              <p:nvPr/>
            </p:nvSpPr>
            <p:spPr>
              <a:xfrm>
                <a:off x="7020600" y="3877000"/>
                <a:ext cx="1367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7606" extrusionOk="0">
                    <a:moveTo>
                      <a:pt x="1" y="1"/>
                    </a:moveTo>
                    <a:lnTo>
                      <a:pt x="1" y="546"/>
                    </a:lnTo>
                    <a:lnTo>
                      <a:pt x="546" y="546"/>
                    </a:lnTo>
                    <a:lnTo>
                      <a:pt x="546" y="1"/>
                    </a:lnTo>
                    <a:close/>
                    <a:moveTo>
                      <a:pt x="1" y="1413"/>
                    </a:moveTo>
                    <a:lnTo>
                      <a:pt x="1" y="1957"/>
                    </a:lnTo>
                    <a:lnTo>
                      <a:pt x="546" y="1957"/>
                    </a:lnTo>
                    <a:lnTo>
                      <a:pt x="546" y="1413"/>
                    </a:lnTo>
                    <a:close/>
                    <a:moveTo>
                      <a:pt x="1" y="2825"/>
                    </a:moveTo>
                    <a:lnTo>
                      <a:pt x="1" y="3370"/>
                    </a:lnTo>
                    <a:lnTo>
                      <a:pt x="546" y="3370"/>
                    </a:lnTo>
                    <a:lnTo>
                      <a:pt x="546" y="2825"/>
                    </a:lnTo>
                    <a:close/>
                    <a:moveTo>
                      <a:pt x="1" y="4236"/>
                    </a:moveTo>
                    <a:lnTo>
                      <a:pt x="1" y="4782"/>
                    </a:lnTo>
                    <a:lnTo>
                      <a:pt x="546" y="4782"/>
                    </a:lnTo>
                    <a:lnTo>
                      <a:pt x="546" y="4236"/>
                    </a:lnTo>
                    <a:close/>
                    <a:moveTo>
                      <a:pt x="1" y="5648"/>
                    </a:moveTo>
                    <a:lnTo>
                      <a:pt x="1" y="6194"/>
                    </a:lnTo>
                    <a:lnTo>
                      <a:pt x="546" y="6194"/>
                    </a:lnTo>
                    <a:lnTo>
                      <a:pt x="546" y="5648"/>
                    </a:lnTo>
                    <a:close/>
                    <a:moveTo>
                      <a:pt x="1" y="7060"/>
                    </a:moveTo>
                    <a:lnTo>
                      <a:pt x="1" y="7606"/>
                    </a:lnTo>
                    <a:lnTo>
                      <a:pt x="546" y="7606"/>
                    </a:lnTo>
                    <a:lnTo>
                      <a:pt x="546" y="706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27" name="Google Shape;2127;p31"/>
            <p:cNvGrpSpPr/>
            <p:nvPr/>
          </p:nvGrpSpPr>
          <p:grpSpPr>
            <a:xfrm rot="10800000">
              <a:off x="8623472" y="3677352"/>
              <a:ext cx="1963472" cy="378409"/>
              <a:chOff x="6962375" y="1840000"/>
              <a:chExt cx="876550" cy="168925"/>
            </a:xfrm>
          </p:grpSpPr>
          <p:sp>
            <p:nvSpPr>
              <p:cNvPr id="2128" name="Google Shape;2128;p31"/>
              <p:cNvSpPr/>
              <p:nvPr/>
            </p:nvSpPr>
            <p:spPr>
              <a:xfrm>
                <a:off x="6962375" y="1840000"/>
                <a:ext cx="876550" cy="168925"/>
              </a:xfrm>
              <a:custGeom>
                <a:avLst/>
                <a:gdLst/>
                <a:ahLst/>
                <a:cxnLst/>
                <a:rect l="l" t="t" r="r" b="b"/>
                <a:pathLst>
                  <a:path w="35062" h="6757" extrusionOk="0">
                    <a:moveTo>
                      <a:pt x="490" y="0"/>
                    </a:moveTo>
                    <a:cubicBezTo>
                      <a:pt x="219" y="0"/>
                      <a:pt x="0" y="220"/>
                      <a:pt x="0" y="489"/>
                    </a:cubicBezTo>
                    <a:lnTo>
                      <a:pt x="0" y="543"/>
                    </a:lnTo>
                    <a:cubicBezTo>
                      <a:pt x="0" y="813"/>
                      <a:pt x="219" y="1033"/>
                      <a:pt x="490" y="1033"/>
                    </a:cubicBezTo>
                    <a:lnTo>
                      <a:pt x="31488" y="1033"/>
                    </a:lnTo>
                    <a:cubicBezTo>
                      <a:pt x="32784" y="1033"/>
                      <a:pt x="33835" y="2083"/>
                      <a:pt x="33835" y="3378"/>
                    </a:cubicBezTo>
                    <a:cubicBezTo>
                      <a:pt x="33835" y="4674"/>
                      <a:pt x="32784" y="5725"/>
                      <a:pt x="31488" y="5725"/>
                    </a:cubicBezTo>
                    <a:lnTo>
                      <a:pt x="490" y="5725"/>
                    </a:lnTo>
                    <a:cubicBezTo>
                      <a:pt x="219" y="5725"/>
                      <a:pt x="0" y="5944"/>
                      <a:pt x="0" y="6215"/>
                    </a:cubicBezTo>
                    <a:lnTo>
                      <a:pt x="0" y="6268"/>
                    </a:lnTo>
                    <a:cubicBezTo>
                      <a:pt x="0" y="6538"/>
                      <a:pt x="219" y="6757"/>
                      <a:pt x="490" y="6757"/>
                    </a:cubicBezTo>
                    <a:lnTo>
                      <a:pt x="31685" y="6757"/>
                    </a:lnTo>
                    <a:cubicBezTo>
                      <a:pt x="33550" y="6757"/>
                      <a:pt x="35062" y="5245"/>
                      <a:pt x="35062" y="3380"/>
                    </a:cubicBezTo>
                    <a:cubicBezTo>
                      <a:pt x="35062" y="1512"/>
                      <a:pt x="33550" y="0"/>
                      <a:pt x="316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29" name="Google Shape;2129;p31"/>
              <p:cNvSpPr/>
              <p:nvPr/>
            </p:nvSpPr>
            <p:spPr>
              <a:xfrm>
                <a:off x="6989325" y="1865800"/>
                <a:ext cx="818925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32757" h="4692" extrusionOk="0">
                    <a:moveTo>
                      <a:pt x="0" y="1"/>
                    </a:moveTo>
                    <a:lnTo>
                      <a:pt x="0" y="4692"/>
                    </a:lnTo>
                    <a:lnTo>
                      <a:pt x="30410" y="4692"/>
                    </a:lnTo>
                    <a:cubicBezTo>
                      <a:pt x="31706" y="4692"/>
                      <a:pt x="32757" y="3641"/>
                      <a:pt x="32757" y="2346"/>
                    </a:cubicBezTo>
                    <a:cubicBezTo>
                      <a:pt x="32757" y="1051"/>
                      <a:pt x="31706" y="1"/>
                      <a:pt x="304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30" name="Google Shape;2130;p31"/>
              <p:cNvSpPr/>
              <p:nvPr/>
            </p:nvSpPr>
            <p:spPr>
              <a:xfrm>
                <a:off x="6989325" y="1887275"/>
                <a:ext cx="71730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8692" h="2935" extrusionOk="0">
                    <a:moveTo>
                      <a:pt x="141" y="0"/>
                    </a:moveTo>
                    <a:cubicBezTo>
                      <a:pt x="62" y="0"/>
                      <a:pt x="0" y="65"/>
                      <a:pt x="0" y="143"/>
                    </a:cubicBezTo>
                    <a:cubicBezTo>
                      <a:pt x="0" y="221"/>
                      <a:pt x="64" y="284"/>
                      <a:pt x="141" y="284"/>
                    </a:cubicBezTo>
                    <a:lnTo>
                      <a:pt x="28549" y="284"/>
                    </a:lnTo>
                    <a:cubicBezTo>
                      <a:pt x="28627" y="284"/>
                      <a:pt x="28692" y="220"/>
                      <a:pt x="28692" y="143"/>
                    </a:cubicBezTo>
                    <a:cubicBezTo>
                      <a:pt x="28692" y="64"/>
                      <a:pt x="28626" y="0"/>
                      <a:pt x="28549" y="0"/>
                    </a:cubicBezTo>
                    <a:close/>
                    <a:moveTo>
                      <a:pt x="141" y="884"/>
                    </a:moveTo>
                    <a:cubicBezTo>
                      <a:pt x="64" y="884"/>
                      <a:pt x="0" y="947"/>
                      <a:pt x="0" y="1026"/>
                    </a:cubicBezTo>
                    <a:cubicBezTo>
                      <a:pt x="0" y="1103"/>
                      <a:pt x="62" y="1168"/>
                      <a:pt x="141" y="1168"/>
                    </a:cubicBezTo>
                    <a:lnTo>
                      <a:pt x="20459" y="1168"/>
                    </a:lnTo>
                    <a:cubicBezTo>
                      <a:pt x="20537" y="1166"/>
                      <a:pt x="20600" y="1104"/>
                      <a:pt x="20600" y="1026"/>
                    </a:cubicBezTo>
                    <a:cubicBezTo>
                      <a:pt x="20600" y="949"/>
                      <a:pt x="20537" y="884"/>
                      <a:pt x="20458" y="884"/>
                    </a:cubicBezTo>
                    <a:close/>
                    <a:moveTo>
                      <a:pt x="141" y="1766"/>
                    </a:moveTo>
                    <a:cubicBezTo>
                      <a:pt x="64" y="1766"/>
                      <a:pt x="0" y="1829"/>
                      <a:pt x="0" y="1909"/>
                    </a:cubicBezTo>
                    <a:cubicBezTo>
                      <a:pt x="0" y="1986"/>
                      <a:pt x="62" y="2051"/>
                      <a:pt x="141" y="2051"/>
                    </a:cubicBezTo>
                    <a:lnTo>
                      <a:pt x="24085" y="2051"/>
                    </a:lnTo>
                    <a:cubicBezTo>
                      <a:pt x="24164" y="2051"/>
                      <a:pt x="24227" y="1988"/>
                      <a:pt x="24227" y="1909"/>
                    </a:cubicBezTo>
                    <a:cubicBezTo>
                      <a:pt x="24227" y="1832"/>
                      <a:pt x="24164" y="1766"/>
                      <a:pt x="24085" y="1766"/>
                    </a:cubicBezTo>
                    <a:close/>
                    <a:moveTo>
                      <a:pt x="141" y="2651"/>
                    </a:moveTo>
                    <a:cubicBezTo>
                      <a:pt x="64" y="2651"/>
                      <a:pt x="0" y="2714"/>
                      <a:pt x="0" y="2792"/>
                    </a:cubicBezTo>
                    <a:cubicBezTo>
                      <a:pt x="0" y="2870"/>
                      <a:pt x="62" y="2934"/>
                      <a:pt x="141" y="2934"/>
                    </a:cubicBezTo>
                    <a:lnTo>
                      <a:pt x="26328" y="2934"/>
                    </a:lnTo>
                    <a:cubicBezTo>
                      <a:pt x="26405" y="2934"/>
                      <a:pt x="26469" y="2870"/>
                      <a:pt x="26469" y="2792"/>
                    </a:cubicBezTo>
                    <a:cubicBezTo>
                      <a:pt x="26469" y="2715"/>
                      <a:pt x="26406" y="2651"/>
                      <a:pt x="26328" y="2651"/>
                    </a:cubicBezTo>
                    <a:close/>
                  </a:path>
                </a:pathLst>
              </a:custGeom>
              <a:solidFill>
                <a:srgbClr val="6BB3EA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31" name="Google Shape;2131;p31"/>
              <p:cNvSpPr/>
              <p:nvPr/>
            </p:nvSpPr>
            <p:spPr>
              <a:xfrm>
                <a:off x="7318650" y="1887300"/>
                <a:ext cx="11262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3423" extrusionOk="0">
                    <a:moveTo>
                      <a:pt x="0" y="1"/>
                    </a:moveTo>
                    <a:lnTo>
                      <a:pt x="0" y="3422"/>
                    </a:lnTo>
                    <a:lnTo>
                      <a:pt x="1053" y="3064"/>
                    </a:lnTo>
                    <a:lnTo>
                      <a:pt x="2272" y="2650"/>
                    </a:lnTo>
                    <a:lnTo>
                      <a:pt x="3489" y="3071"/>
                    </a:lnTo>
                    <a:lnTo>
                      <a:pt x="4504" y="3422"/>
                    </a:lnTo>
                    <a:lnTo>
                      <a:pt x="45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32" name="Google Shape;2132;p31"/>
              <p:cNvSpPr/>
              <p:nvPr/>
            </p:nvSpPr>
            <p:spPr>
              <a:xfrm>
                <a:off x="7344950" y="1887300"/>
                <a:ext cx="60950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072" extrusionOk="0">
                    <a:moveTo>
                      <a:pt x="1" y="1"/>
                    </a:moveTo>
                    <a:lnTo>
                      <a:pt x="1" y="3064"/>
                    </a:lnTo>
                    <a:lnTo>
                      <a:pt x="1220" y="2650"/>
                    </a:lnTo>
                    <a:lnTo>
                      <a:pt x="2437" y="3071"/>
                    </a:lnTo>
                    <a:lnTo>
                      <a:pt x="243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33" name="Google Shape;2133;p31"/>
            <p:cNvGrpSpPr/>
            <p:nvPr/>
          </p:nvGrpSpPr>
          <p:grpSpPr>
            <a:xfrm>
              <a:off x="-1604191" y="2714461"/>
              <a:ext cx="2013326" cy="288685"/>
              <a:chOff x="6919063" y="1049075"/>
              <a:chExt cx="896525" cy="128550"/>
            </a:xfrm>
          </p:grpSpPr>
          <p:sp>
            <p:nvSpPr>
              <p:cNvPr id="2134" name="Google Shape;2134;p31"/>
              <p:cNvSpPr/>
              <p:nvPr/>
            </p:nvSpPr>
            <p:spPr>
              <a:xfrm>
                <a:off x="6919063" y="1049075"/>
                <a:ext cx="89652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35861" h="5139" extrusionOk="0">
                    <a:moveTo>
                      <a:pt x="2" y="1"/>
                    </a:moveTo>
                    <a:lnTo>
                      <a:pt x="0" y="5138"/>
                    </a:lnTo>
                    <a:lnTo>
                      <a:pt x="35860" y="5139"/>
                    </a:lnTo>
                    <a:lnTo>
                      <a:pt x="3586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35" name="Google Shape;2135;p31"/>
              <p:cNvSpPr/>
              <p:nvPr/>
            </p:nvSpPr>
            <p:spPr>
              <a:xfrm>
                <a:off x="7169925" y="1075975"/>
                <a:ext cx="394825" cy="74697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2582" extrusionOk="0">
                    <a:moveTo>
                      <a:pt x="1290" y="1"/>
                    </a:moveTo>
                    <a:cubicBezTo>
                      <a:pt x="1290" y="713"/>
                      <a:pt x="712" y="1291"/>
                      <a:pt x="0" y="1291"/>
                    </a:cubicBezTo>
                    <a:cubicBezTo>
                      <a:pt x="712" y="1291"/>
                      <a:pt x="1290" y="1868"/>
                      <a:pt x="1290" y="2581"/>
                    </a:cubicBezTo>
                    <a:lnTo>
                      <a:pt x="14502" y="2582"/>
                    </a:lnTo>
                    <a:cubicBezTo>
                      <a:pt x="14504" y="1870"/>
                      <a:pt x="15081" y="1292"/>
                      <a:pt x="15792" y="1292"/>
                    </a:cubicBezTo>
                    <a:cubicBezTo>
                      <a:pt x="15080" y="1292"/>
                      <a:pt x="14502" y="714"/>
                      <a:pt x="14502" y="2"/>
                    </a:cubicBez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36" name="Google Shape;2136;p31"/>
              <p:cNvSpPr/>
              <p:nvPr/>
            </p:nvSpPr>
            <p:spPr>
              <a:xfrm>
                <a:off x="7607813" y="1049150"/>
                <a:ext cx="1707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5139" extrusionOk="0">
                    <a:moveTo>
                      <a:pt x="1" y="1"/>
                    </a:moveTo>
                    <a:lnTo>
                      <a:pt x="1" y="5138"/>
                    </a:lnTo>
                    <a:lnTo>
                      <a:pt x="1177" y="5138"/>
                    </a:lnTo>
                    <a:lnTo>
                      <a:pt x="1177" y="1"/>
                    </a:lnTo>
                    <a:close/>
                    <a:moveTo>
                      <a:pt x="1947" y="1"/>
                    </a:moveTo>
                    <a:lnTo>
                      <a:pt x="1947" y="5138"/>
                    </a:lnTo>
                    <a:lnTo>
                      <a:pt x="3124" y="5138"/>
                    </a:lnTo>
                    <a:lnTo>
                      <a:pt x="3124" y="1"/>
                    </a:lnTo>
                    <a:close/>
                    <a:moveTo>
                      <a:pt x="4016" y="1"/>
                    </a:moveTo>
                    <a:lnTo>
                      <a:pt x="4016" y="5138"/>
                    </a:lnTo>
                    <a:lnTo>
                      <a:pt x="6830" y="5138"/>
                    </a:lnTo>
                    <a:lnTo>
                      <a:pt x="6830" y="1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37" name="Google Shape;2137;p31"/>
              <p:cNvSpPr/>
              <p:nvPr/>
            </p:nvSpPr>
            <p:spPr>
              <a:xfrm>
                <a:off x="7735263" y="1059925"/>
                <a:ext cx="17325" cy="1093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375" extrusionOk="0">
                    <a:moveTo>
                      <a:pt x="321" y="0"/>
                    </a:moveTo>
                    <a:cubicBezTo>
                      <a:pt x="149" y="0"/>
                      <a:pt x="3" y="126"/>
                      <a:pt x="39" y="322"/>
                    </a:cubicBezTo>
                    <a:cubicBezTo>
                      <a:pt x="70" y="492"/>
                      <a:pt x="157" y="587"/>
                      <a:pt x="303" y="587"/>
                    </a:cubicBezTo>
                    <a:cubicBezTo>
                      <a:pt x="332" y="587"/>
                      <a:pt x="365" y="584"/>
                      <a:pt x="399" y="575"/>
                    </a:cubicBezTo>
                    <a:cubicBezTo>
                      <a:pt x="670" y="511"/>
                      <a:pt x="692" y="127"/>
                      <a:pt x="456" y="26"/>
                    </a:cubicBezTo>
                    <a:lnTo>
                      <a:pt x="419" y="14"/>
                    </a:lnTo>
                    <a:cubicBezTo>
                      <a:pt x="386" y="5"/>
                      <a:pt x="353" y="0"/>
                      <a:pt x="321" y="0"/>
                    </a:cubicBezTo>
                    <a:close/>
                    <a:moveTo>
                      <a:pt x="319" y="947"/>
                    </a:moveTo>
                    <a:cubicBezTo>
                      <a:pt x="146" y="947"/>
                      <a:pt x="0" y="1073"/>
                      <a:pt x="37" y="1268"/>
                    </a:cubicBezTo>
                    <a:cubicBezTo>
                      <a:pt x="68" y="1439"/>
                      <a:pt x="155" y="1535"/>
                      <a:pt x="300" y="1535"/>
                    </a:cubicBezTo>
                    <a:cubicBezTo>
                      <a:pt x="330" y="1535"/>
                      <a:pt x="363" y="1530"/>
                      <a:pt x="398" y="1522"/>
                    </a:cubicBezTo>
                    <a:cubicBezTo>
                      <a:pt x="670" y="1458"/>
                      <a:pt x="692" y="1074"/>
                      <a:pt x="454" y="972"/>
                    </a:cubicBezTo>
                    <a:cubicBezTo>
                      <a:pt x="443" y="967"/>
                      <a:pt x="431" y="964"/>
                      <a:pt x="417" y="960"/>
                    </a:cubicBezTo>
                    <a:cubicBezTo>
                      <a:pt x="384" y="951"/>
                      <a:pt x="351" y="947"/>
                      <a:pt x="319" y="947"/>
                    </a:cubicBezTo>
                    <a:close/>
                    <a:moveTo>
                      <a:pt x="319" y="1893"/>
                    </a:moveTo>
                    <a:cubicBezTo>
                      <a:pt x="146" y="1893"/>
                      <a:pt x="0" y="2020"/>
                      <a:pt x="37" y="2215"/>
                    </a:cubicBezTo>
                    <a:cubicBezTo>
                      <a:pt x="68" y="2385"/>
                      <a:pt x="155" y="2481"/>
                      <a:pt x="300" y="2481"/>
                    </a:cubicBezTo>
                    <a:cubicBezTo>
                      <a:pt x="330" y="2481"/>
                      <a:pt x="363" y="2477"/>
                      <a:pt x="398" y="2469"/>
                    </a:cubicBezTo>
                    <a:cubicBezTo>
                      <a:pt x="670" y="2404"/>
                      <a:pt x="692" y="2023"/>
                      <a:pt x="454" y="1919"/>
                    </a:cubicBezTo>
                    <a:cubicBezTo>
                      <a:pt x="443" y="1913"/>
                      <a:pt x="431" y="1910"/>
                      <a:pt x="417" y="1907"/>
                    </a:cubicBezTo>
                    <a:cubicBezTo>
                      <a:pt x="384" y="1898"/>
                      <a:pt x="351" y="1893"/>
                      <a:pt x="319" y="1893"/>
                    </a:cubicBezTo>
                    <a:close/>
                    <a:moveTo>
                      <a:pt x="319" y="2840"/>
                    </a:moveTo>
                    <a:cubicBezTo>
                      <a:pt x="146" y="2840"/>
                      <a:pt x="0" y="2966"/>
                      <a:pt x="37" y="3162"/>
                    </a:cubicBezTo>
                    <a:cubicBezTo>
                      <a:pt x="68" y="3332"/>
                      <a:pt x="155" y="3428"/>
                      <a:pt x="300" y="3428"/>
                    </a:cubicBezTo>
                    <a:cubicBezTo>
                      <a:pt x="330" y="3428"/>
                      <a:pt x="363" y="3424"/>
                      <a:pt x="398" y="3415"/>
                    </a:cubicBezTo>
                    <a:cubicBezTo>
                      <a:pt x="668" y="3351"/>
                      <a:pt x="692" y="2969"/>
                      <a:pt x="454" y="2865"/>
                    </a:cubicBezTo>
                    <a:cubicBezTo>
                      <a:pt x="443" y="2860"/>
                      <a:pt x="431" y="2857"/>
                      <a:pt x="417" y="2854"/>
                    </a:cubicBezTo>
                    <a:cubicBezTo>
                      <a:pt x="384" y="2844"/>
                      <a:pt x="351" y="2840"/>
                      <a:pt x="319" y="2840"/>
                    </a:cubicBezTo>
                    <a:close/>
                    <a:moveTo>
                      <a:pt x="319" y="3786"/>
                    </a:moveTo>
                    <a:cubicBezTo>
                      <a:pt x="146" y="3786"/>
                      <a:pt x="0" y="3913"/>
                      <a:pt x="37" y="4108"/>
                    </a:cubicBezTo>
                    <a:cubicBezTo>
                      <a:pt x="68" y="4278"/>
                      <a:pt x="155" y="4374"/>
                      <a:pt x="300" y="4374"/>
                    </a:cubicBezTo>
                    <a:cubicBezTo>
                      <a:pt x="330" y="4374"/>
                      <a:pt x="363" y="4370"/>
                      <a:pt x="398" y="4362"/>
                    </a:cubicBezTo>
                    <a:cubicBezTo>
                      <a:pt x="668" y="4297"/>
                      <a:pt x="692" y="3916"/>
                      <a:pt x="454" y="3812"/>
                    </a:cubicBezTo>
                    <a:cubicBezTo>
                      <a:pt x="443" y="3807"/>
                      <a:pt x="431" y="3803"/>
                      <a:pt x="417" y="3800"/>
                    </a:cubicBezTo>
                    <a:cubicBezTo>
                      <a:pt x="384" y="3791"/>
                      <a:pt x="351" y="3786"/>
                      <a:pt x="319" y="37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38" name="Google Shape;2138;p31"/>
              <p:cNvSpPr/>
              <p:nvPr/>
            </p:nvSpPr>
            <p:spPr>
              <a:xfrm>
                <a:off x="6956088" y="1049125"/>
                <a:ext cx="170700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137" extrusionOk="0">
                    <a:moveTo>
                      <a:pt x="1" y="1"/>
                    </a:moveTo>
                    <a:lnTo>
                      <a:pt x="1" y="5137"/>
                    </a:lnTo>
                    <a:lnTo>
                      <a:pt x="2815" y="5137"/>
                    </a:lnTo>
                    <a:lnTo>
                      <a:pt x="2815" y="1"/>
                    </a:lnTo>
                    <a:close/>
                    <a:moveTo>
                      <a:pt x="3705" y="1"/>
                    </a:moveTo>
                    <a:lnTo>
                      <a:pt x="3705" y="5137"/>
                    </a:lnTo>
                    <a:lnTo>
                      <a:pt x="4881" y="5137"/>
                    </a:lnTo>
                    <a:lnTo>
                      <a:pt x="4881" y="1"/>
                    </a:lnTo>
                    <a:close/>
                    <a:moveTo>
                      <a:pt x="5651" y="1"/>
                    </a:moveTo>
                    <a:lnTo>
                      <a:pt x="5651" y="5137"/>
                    </a:lnTo>
                    <a:lnTo>
                      <a:pt x="6828" y="5137"/>
                    </a:lnTo>
                    <a:lnTo>
                      <a:pt x="6828" y="1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39" name="Google Shape;2139;p31"/>
              <p:cNvSpPr/>
              <p:nvPr/>
            </p:nvSpPr>
            <p:spPr>
              <a:xfrm>
                <a:off x="6982063" y="1059850"/>
                <a:ext cx="1727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4376" extrusionOk="0">
                    <a:moveTo>
                      <a:pt x="373" y="1"/>
                    </a:moveTo>
                    <a:cubicBezTo>
                      <a:pt x="341" y="1"/>
                      <a:pt x="307" y="5"/>
                      <a:pt x="274" y="15"/>
                    </a:cubicBezTo>
                    <a:cubicBezTo>
                      <a:pt x="261" y="17"/>
                      <a:pt x="249" y="21"/>
                      <a:pt x="238" y="26"/>
                    </a:cubicBezTo>
                    <a:cubicBezTo>
                      <a:pt x="0" y="129"/>
                      <a:pt x="24" y="512"/>
                      <a:pt x="295" y="576"/>
                    </a:cubicBezTo>
                    <a:cubicBezTo>
                      <a:pt x="330" y="585"/>
                      <a:pt x="362" y="589"/>
                      <a:pt x="392" y="589"/>
                    </a:cubicBezTo>
                    <a:cubicBezTo>
                      <a:pt x="537" y="589"/>
                      <a:pt x="624" y="493"/>
                      <a:pt x="655" y="322"/>
                    </a:cubicBezTo>
                    <a:cubicBezTo>
                      <a:pt x="691" y="127"/>
                      <a:pt x="545" y="1"/>
                      <a:pt x="373" y="1"/>
                    </a:cubicBezTo>
                    <a:close/>
                    <a:moveTo>
                      <a:pt x="373" y="948"/>
                    </a:moveTo>
                    <a:cubicBezTo>
                      <a:pt x="341" y="948"/>
                      <a:pt x="307" y="952"/>
                      <a:pt x="274" y="961"/>
                    </a:cubicBezTo>
                    <a:lnTo>
                      <a:pt x="238" y="973"/>
                    </a:lnTo>
                    <a:cubicBezTo>
                      <a:pt x="0" y="1076"/>
                      <a:pt x="24" y="1459"/>
                      <a:pt x="295" y="1523"/>
                    </a:cubicBezTo>
                    <a:cubicBezTo>
                      <a:pt x="329" y="1531"/>
                      <a:pt x="361" y="1535"/>
                      <a:pt x="390" y="1535"/>
                    </a:cubicBezTo>
                    <a:cubicBezTo>
                      <a:pt x="536" y="1535"/>
                      <a:pt x="624" y="1438"/>
                      <a:pt x="655" y="1268"/>
                    </a:cubicBezTo>
                    <a:cubicBezTo>
                      <a:pt x="691" y="1074"/>
                      <a:pt x="545" y="948"/>
                      <a:pt x="373" y="948"/>
                    </a:cubicBezTo>
                    <a:close/>
                    <a:moveTo>
                      <a:pt x="373" y="1895"/>
                    </a:moveTo>
                    <a:cubicBezTo>
                      <a:pt x="341" y="1895"/>
                      <a:pt x="307" y="1900"/>
                      <a:pt x="274" y="1909"/>
                    </a:cubicBezTo>
                    <a:lnTo>
                      <a:pt x="238" y="1921"/>
                    </a:lnTo>
                    <a:cubicBezTo>
                      <a:pt x="0" y="2022"/>
                      <a:pt x="24" y="2406"/>
                      <a:pt x="295" y="2470"/>
                    </a:cubicBezTo>
                    <a:cubicBezTo>
                      <a:pt x="329" y="2479"/>
                      <a:pt x="361" y="2483"/>
                      <a:pt x="391" y="2483"/>
                    </a:cubicBezTo>
                    <a:cubicBezTo>
                      <a:pt x="537" y="2483"/>
                      <a:pt x="624" y="2387"/>
                      <a:pt x="655" y="2216"/>
                    </a:cubicBezTo>
                    <a:cubicBezTo>
                      <a:pt x="691" y="2021"/>
                      <a:pt x="545" y="1895"/>
                      <a:pt x="373" y="1895"/>
                    </a:cubicBezTo>
                    <a:close/>
                    <a:moveTo>
                      <a:pt x="373" y="2842"/>
                    </a:moveTo>
                    <a:cubicBezTo>
                      <a:pt x="341" y="2842"/>
                      <a:pt x="307" y="2846"/>
                      <a:pt x="274" y="2855"/>
                    </a:cubicBezTo>
                    <a:lnTo>
                      <a:pt x="238" y="2867"/>
                    </a:lnTo>
                    <a:cubicBezTo>
                      <a:pt x="0" y="2969"/>
                      <a:pt x="24" y="3353"/>
                      <a:pt x="295" y="3417"/>
                    </a:cubicBezTo>
                    <a:cubicBezTo>
                      <a:pt x="329" y="3425"/>
                      <a:pt x="361" y="3429"/>
                      <a:pt x="391" y="3429"/>
                    </a:cubicBezTo>
                    <a:cubicBezTo>
                      <a:pt x="537" y="3429"/>
                      <a:pt x="624" y="3333"/>
                      <a:pt x="655" y="3162"/>
                    </a:cubicBezTo>
                    <a:cubicBezTo>
                      <a:pt x="691" y="2968"/>
                      <a:pt x="545" y="2842"/>
                      <a:pt x="373" y="2842"/>
                    </a:cubicBezTo>
                    <a:close/>
                    <a:moveTo>
                      <a:pt x="373" y="3788"/>
                    </a:moveTo>
                    <a:cubicBezTo>
                      <a:pt x="341" y="3788"/>
                      <a:pt x="307" y="3793"/>
                      <a:pt x="274" y="3802"/>
                    </a:cubicBezTo>
                    <a:lnTo>
                      <a:pt x="238" y="3814"/>
                    </a:lnTo>
                    <a:cubicBezTo>
                      <a:pt x="0" y="3917"/>
                      <a:pt x="24" y="4299"/>
                      <a:pt x="295" y="4364"/>
                    </a:cubicBezTo>
                    <a:cubicBezTo>
                      <a:pt x="329" y="4372"/>
                      <a:pt x="361" y="4376"/>
                      <a:pt x="391" y="4376"/>
                    </a:cubicBezTo>
                    <a:cubicBezTo>
                      <a:pt x="537" y="4376"/>
                      <a:pt x="624" y="4280"/>
                      <a:pt x="655" y="4109"/>
                    </a:cubicBezTo>
                    <a:cubicBezTo>
                      <a:pt x="691" y="3915"/>
                      <a:pt x="545" y="3788"/>
                      <a:pt x="373" y="37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0" name="Google Shape;2140;p31"/>
              <p:cNvSpPr/>
              <p:nvPr/>
            </p:nvSpPr>
            <p:spPr>
              <a:xfrm>
                <a:off x="7215750" y="1092437"/>
                <a:ext cx="289625" cy="42151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457" extrusionOk="0">
                    <a:moveTo>
                      <a:pt x="11585" y="895"/>
                    </a:moveTo>
                    <a:lnTo>
                      <a:pt x="11585" y="895"/>
                    </a:lnTo>
                    <a:cubicBezTo>
                      <a:pt x="11585" y="895"/>
                      <a:pt x="11585" y="895"/>
                      <a:pt x="11585" y="895"/>
                    </a:cubicBezTo>
                    <a:cubicBezTo>
                      <a:pt x="11585" y="895"/>
                      <a:pt x="11585" y="895"/>
                      <a:pt x="11585" y="895"/>
                    </a:cubicBezTo>
                    <a:close/>
                    <a:moveTo>
                      <a:pt x="7676" y="1045"/>
                    </a:moveTo>
                    <a:cubicBezTo>
                      <a:pt x="7676" y="1045"/>
                      <a:pt x="7676" y="1045"/>
                      <a:pt x="7676" y="1045"/>
                    </a:cubicBezTo>
                    <a:lnTo>
                      <a:pt x="7676" y="1045"/>
                    </a:lnTo>
                    <a:cubicBezTo>
                      <a:pt x="7676" y="1045"/>
                      <a:pt x="7676" y="1045"/>
                      <a:pt x="7676" y="1045"/>
                    </a:cubicBezTo>
                    <a:close/>
                    <a:moveTo>
                      <a:pt x="10391" y="1144"/>
                    </a:moveTo>
                    <a:lnTo>
                      <a:pt x="10391" y="1144"/>
                    </a:lnTo>
                    <a:cubicBezTo>
                      <a:pt x="10391" y="1144"/>
                      <a:pt x="10391" y="1144"/>
                      <a:pt x="10391" y="1144"/>
                    </a:cubicBezTo>
                    <a:cubicBezTo>
                      <a:pt x="10391" y="1144"/>
                      <a:pt x="10391" y="1144"/>
                      <a:pt x="10391" y="1144"/>
                    </a:cubicBezTo>
                    <a:close/>
                    <a:moveTo>
                      <a:pt x="3643" y="1"/>
                    </a:moveTo>
                    <a:cubicBezTo>
                      <a:pt x="3604" y="1"/>
                      <a:pt x="3566" y="2"/>
                      <a:pt x="3527" y="6"/>
                    </a:cubicBezTo>
                    <a:cubicBezTo>
                      <a:pt x="3349" y="23"/>
                      <a:pt x="3214" y="112"/>
                      <a:pt x="3071" y="187"/>
                    </a:cubicBezTo>
                    <a:cubicBezTo>
                      <a:pt x="2907" y="221"/>
                      <a:pt x="2264" y="370"/>
                      <a:pt x="2109" y="503"/>
                    </a:cubicBezTo>
                    <a:cubicBezTo>
                      <a:pt x="1917" y="474"/>
                      <a:pt x="1733" y="460"/>
                      <a:pt x="1559" y="460"/>
                    </a:cubicBezTo>
                    <a:cubicBezTo>
                      <a:pt x="1311" y="460"/>
                      <a:pt x="1082" y="489"/>
                      <a:pt x="873" y="545"/>
                    </a:cubicBezTo>
                    <a:cubicBezTo>
                      <a:pt x="749" y="579"/>
                      <a:pt x="124" y="758"/>
                      <a:pt x="12" y="978"/>
                    </a:cubicBezTo>
                    <a:cubicBezTo>
                      <a:pt x="9" y="984"/>
                      <a:pt x="7" y="990"/>
                      <a:pt x="6" y="997"/>
                    </a:cubicBezTo>
                    <a:cubicBezTo>
                      <a:pt x="0" y="1027"/>
                      <a:pt x="14" y="1056"/>
                      <a:pt x="43" y="1071"/>
                    </a:cubicBezTo>
                    <a:cubicBezTo>
                      <a:pt x="53" y="1076"/>
                      <a:pt x="64" y="1078"/>
                      <a:pt x="75" y="1078"/>
                    </a:cubicBezTo>
                    <a:cubicBezTo>
                      <a:pt x="100" y="1078"/>
                      <a:pt x="124" y="1064"/>
                      <a:pt x="136" y="1040"/>
                    </a:cubicBezTo>
                    <a:cubicBezTo>
                      <a:pt x="195" y="925"/>
                      <a:pt x="569" y="771"/>
                      <a:pt x="911" y="679"/>
                    </a:cubicBezTo>
                    <a:cubicBezTo>
                      <a:pt x="1109" y="625"/>
                      <a:pt x="1326" y="598"/>
                      <a:pt x="1561" y="598"/>
                    </a:cubicBezTo>
                    <a:cubicBezTo>
                      <a:pt x="1737" y="598"/>
                      <a:pt x="1924" y="614"/>
                      <a:pt x="2121" y="644"/>
                    </a:cubicBezTo>
                    <a:cubicBezTo>
                      <a:pt x="2130" y="647"/>
                      <a:pt x="2138" y="650"/>
                      <a:pt x="2146" y="650"/>
                    </a:cubicBezTo>
                    <a:cubicBezTo>
                      <a:pt x="2149" y="650"/>
                      <a:pt x="2151" y="650"/>
                      <a:pt x="2153" y="649"/>
                    </a:cubicBezTo>
                    <a:cubicBezTo>
                      <a:pt x="2292" y="672"/>
                      <a:pt x="2436" y="700"/>
                      <a:pt x="2586" y="738"/>
                    </a:cubicBezTo>
                    <a:cubicBezTo>
                      <a:pt x="2826" y="798"/>
                      <a:pt x="3062" y="862"/>
                      <a:pt x="3296" y="925"/>
                    </a:cubicBezTo>
                    <a:cubicBezTo>
                      <a:pt x="4161" y="1160"/>
                      <a:pt x="4985" y="1384"/>
                      <a:pt x="5904" y="1384"/>
                    </a:cubicBezTo>
                    <a:cubicBezTo>
                      <a:pt x="6014" y="1384"/>
                      <a:pt x="6125" y="1381"/>
                      <a:pt x="6237" y="1374"/>
                    </a:cubicBezTo>
                    <a:cubicBezTo>
                      <a:pt x="6389" y="1407"/>
                      <a:pt x="6537" y="1456"/>
                      <a:pt x="6695" y="1456"/>
                    </a:cubicBezTo>
                    <a:cubicBezTo>
                      <a:pt x="6725" y="1456"/>
                      <a:pt x="6756" y="1454"/>
                      <a:pt x="6787" y="1450"/>
                    </a:cubicBezTo>
                    <a:cubicBezTo>
                      <a:pt x="7135" y="1403"/>
                      <a:pt x="7399" y="1197"/>
                      <a:pt x="7676" y="1045"/>
                    </a:cubicBezTo>
                    <a:lnTo>
                      <a:pt x="7676" y="1045"/>
                    </a:lnTo>
                    <a:cubicBezTo>
                      <a:pt x="7674" y="1046"/>
                      <a:pt x="7672" y="1046"/>
                      <a:pt x="7669" y="1046"/>
                    </a:cubicBezTo>
                    <a:cubicBezTo>
                      <a:pt x="7628" y="1046"/>
                      <a:pt x="7449" y="985"/>
                      <a:pt x="7418" y="979"/>
                    </a:cubicBezTo>
                    <a:cubicBezTo>
                      <a:pt x="7334" y="959"/>
                      <a:pt x="7255" y="950"/>
                      <a:pt x="7170" y="945"/>
                    </a:cubicBezTo>
                    <a:cubicBezTo>
                      <a:pt x="7085" y="940"/>
                      <a:pt x="6998" y="931"/>
                      <a:pt x="6912" y="931"/>
                    </a:cubicBezTo>
                    <a:cubicBezTo>
                      <a:pt x="6833" y="931"/>
                      <a:pt x="6755" y="939"/>
                      <a:pt x="6681" y="965"/>
                    </a:cubicBezTo>
                    <a:cubicBezTo>
                      <a:pt x="6500" y="1028"/>
                      <a:pt x="6352" y="1088"/>
                      <a:pt x="6200" y="1184"/>
                    </a:cubicBezTo>
                    <a:cubicBezTo>
                      <a:pt x="6174" y="1200"/>
                      <a:pt x="6138" y="1219"/>
                      <a:pt x="6103" y="1241"/>
                    </a:cubicBezTo>
                    <a:cubicBezTo>
                      <a:pt x="6037" y="1243"/>
                      <a:pt x="5971" y="1244"/>
                      <a:pt x="5905" y="1244"/>
                    </a:cubicBezTo>
                    <a:cubicBezTo>
                      <a:pt x="5191" y="1244"/>
                      <a:pt x="4530" y="1105"/>
                      <a:pt x="3862" y="933"/>
                    </a:cubicBezTo>
                    <a:cubicBezTo>
                      <a:pt x="4317" y="917"/>
                      <a:pt x="4762" y="811"/>
                      <a:pt x="5282" y="674"/>
                    </a:cubicBezTo>
                    <a:cubicBezTo>
                      <a:pt x="5662" y="573"/>
                      <a:pt x="6071" y="489"/>
                      <a:pt x="6521" y="421"/>
                    </a:cubicBezTo>
                    <a:cubicBezTo>
                      <a:pt x="6529" y="424"/>
                      <a:pt x="6538" y="426"/>
                      <a:pt x="6548" y="426"/>
                    </a:cubicBezTo>
                    <a:cubicBezTo>
                      <a:pt x="6551" y="426"/>
                      <a:pt x="6555" y="425"/>
                      <a:pt x="6559" y="425"/>
                    </a:cubicBezTo>
                    <a:cubicBezTo>
                      <a:pt x="6596" y="417"/>
                      <a:pt x="6638" y="413"/>
                      <a:pt x="6684" y="413"/>
                    </a:cubicBezTo>
                    <a:cubicBezTo>
                      <a:pt x="6994" y="413"/>
                      <a:pt x="7475" y="576"/>
                      <a:pt x="7713" y="674"/>
                    </a:cubicBezTo>
                    <a:cubicBezTo>
                      <a:pt x="8082" y="826"/>
                      <a:pt x="8432" y="954"/>
                      <a:pt x="8824" y="1047"/>
                    </a:cubicBezTo>
                    <a:cubicBezTo>
                      <a:pt x="8854" y="1061"/>
                      <a:pt x="8884" y="1076"/>
                      <a:pt x="8907" y="1088"/>
                    </a:cubicBezTo>
                    <a:cubicBezTo>
                      <a:pt x="9067" y="1175"/>
                      <a:pt x="9222" y="1227"/>
                      <a:pt x="9408" y="1279"/>
                    </a:cubicBezTo>
                    <a:cubicBezTo>
                      <a:pt x="9466" y="1296"/>
                      <a:pt x="9526" y="1302"/>
                      <a:pt x="9585" y="1302"/>
                    </a:cubicBezTo>
                    <a:cubicBezTo>
                      <a:pt x="9690" y="1302"/>
                      <a:pt x="9795" y="1284"/>
                      <a:pt x="9897" y="1273"/>
                    </a:cubicBezTo>
                    <a:cubicBezTo>
                      <a:pt x="9982" y="1263"/>
                      <a:pt x="10060" y="1248"/>
                      <a:pt x="10141" y="1226"/>
                    </a:cubicBezTo>
                    <a:cubicBezTo>
                      <a:pt x="10171" y="1217"/>
                      <a:pt x="10349" y="1144"/>
                      <a:pt x="10386" y="1144"/>
                    </a:cubicBezTo>
                    <a:cubicBezTo>
                      <a:pt x="10388" y="1144"/>
                      <a:pt x="10390" y="1144"/>
                      <a:pt x="10391" y="1144"/>
                    </a:cubicBezTo>
                    <a:lnTo>
                      <a:pt x="10391" y="1144"/>
                    </a:lnTo>
                    <a:cubicBezTo>
                      <a:pt x="10099" y="1010"/>
                      <a:pt x="9816" y="818"/>
                      <a:pt x="9464" y="790"/>
                    </a:cubicBezTo>
                    <a:cubicBezTo>
                      <a:pt x="9445" y="789"/>
                      <a:pt x="9427" y="788"/>
                      <a:pt x="9408" y="788"/>
                    </a:cubicBezTo>
                    <a:cubicBezTo>
                      <a:pt x="9215" y="788"/>
                      <a:pt x="9044" y="869"/>
                      <a:pt x="8862" y="913"/>
                    </a:cubicBezTo>
                    <a:cubicBezTo>
                      <a:pt x="8477" y="822"/>
                      <a:pt x="8130" y="696"/>
                      <a:pt x="7767" y="545"/>
                    </a:cubicBezTo>
                    <a:cubicBezTo>
                      <a:pt x="7746" y="537"/>
                      <a:pt x="7451" y="417"/>
                      <a:pt x="7132" y="339"/>
                    </a:cubicBezTo>
                    <a:cubicBezTo>
                      <a:pt x="7188" y="333"/>
                      <a:pt x="7241" y="326"/>
                      <a:pt x="7296" y="321"/>
                    </a:cubicBezTo>
                    <a:lnTo>
                      <a:pt x="7445" y="305"/>
                    </a:lnTo>
                    <a:cubicBezTo>
                      <a:pt x="7798" y="266"/>
                      <a:pt x="8165" y="226"/>
                      <a:pt x="8527" y="226"/>
                    </a:cubicBezTo>
                    <a:cubicBezTo>
                      <a:pt x="8556" y="226"/>
                      <a:pt x="8586" y="226"/>
                      <a:pt x="8616" y="227"/>
                    </a:cubicBezTo>
                    <a:cubicBezTo>
                      <a:pt x="9136" y="237"/>
                      <a:pt x="9638" y="337"/>
                      <a:pt x="10130" y="456"/>
                    </a:cubicBezTo>
                    <a:cubicBezTo>
                      <a:pt x="10266" y="579"/>
                      <a:pt x="10356" y="737"/>
                      <a:pt x="10553" y="812"/>
                    </a:cubicBezTo>
                    <a:cubicBezTo>
                      <a:pt x="10745" y="885"/>
                      <a:pt x="10959" y="898"/>
                      <a:pt x="11174" y="898"/>
                    </a:cubicBezTo>
                    <a:cubicBezTo>
                      <a:pt x="11286" y="898"/>
                      <a:pt x="11397" y="894"/>
                      <a:pt x="11506" y="894"/>
                    </a:cubicBezTo>
                    <a:cubicBezTo>
                      <a:pt x="11533" y="894"/>
                      <a:pt x="11559" y="895"/>
                      <a:pt x="11585" y="895"/>
                    </a:cubicBezTo>
                    <a:lnTo>
                      <a:pt x="11585" y="895"/>
                    </a:lnTo>
                    <a:cubicBezTo>
                      <a:pt x="11559" y="894"/>
                      <a:pt x="11452" y="745"/>
                      <a:pt x="11432" y="724"/>
                    </a:cubicBezTo>
                    <a:cubicBezTo>
                      <a:pt x="11381" y="673"/>
                      <a:pt x="11327" y="628"/>
                      <a:pt x="11263" y="585"/>
                    </a:cubicBezTo>
                    <a:cubicBezTo>
                      <a:pt x="11141" y="504"/>
                      <a:pt x="11023" y="405"/>
                      <a:pt x="10858" y="379"/>
                    </a:cubicBezTo>
                    <a:cubicBezTo>
                      <a:pt x="10690" y="351"/>
                      <a:pt x="10542" y="331"/>
                      <a:pt x="10377" y="331"/>
                    </a:cubicBezTo>
                    <a:cubicBezTo>
                      <a:pt x="10351" y="331"/>
                      <a:pt x="10325" y="332"/>
                      <a:pt x="10298" y="333"/>
                    </a:cubicBezTo>
                    <a:cubicBezTo>
                      <a:pt x="10290" y="333"/>
                      <a:pt x="10282" y="333"/>
                      <a:pt x="10273" y="333"/>
                    </a:cubicBezTo>
                    <a:cubicBezTo>
                      <a:pt x="10255" y="333"/>
                      <a:pt x="10234" y="333"/>
                      <a:pt x="10213" y="333"/>
                    </a:cubicBezTo>
                    <a:cubicBezTo>
                      <a:pt x="9698" y="205"/>
                      <a:pt x="9169" y="100"/>
                      <a:pt x="8617" y="88"/>
                    </a:cubicBezTo>
                    <a:cubicBezTo>
                      <a:pt x="8583" y="87"/>
                      <a:pt x="8549" y="87"/>
                      <a:pt x="8514" y="87"/>
                    </a:cubicBezTo>
                    <a:cubicBezTo>
                      <a:pt x="8148" y="87"/>
                      <a:pt x="7783" y="127"/>
                      <a:pt x="7429" y="166"/>
                    </a:cubicBezTo>
                    <a:lnTo>
                      <a:pt x="7281" y="182"/>
                    </a:lnTo>
                    <a:cubicBezTo>
                      <a:pt x="6506" y="264"/>
                      <a:pt x="5841" y="382"/>
                      <a:pt x="5248" y="539"/>
                    </a:cubicBezTo>
                    <a:cubicBezTo>
                      <a:pt x="4691" y="686"/>
                      <a:pt x="4223" y="797"/>
                      <a:pt x="3738" y="797"/>
                    </a:cubicBezTo>
                    <a:cubicBezTo>
                      <a:pt x="3542" y="797"/>
                      <a:pt x="3344" y="779"/>
                      <a:pt x="3135" y="738"/>
                    </a:cubicBezTo>
                    <a:lnTo>
                      <a:pt x="3131" y="738"/>
                    </a:lnTo>
                    <a:cubicBezTo>
                      <a:pt x="2961" y="692"/>
                      <a:pt x="2793" y="646"/>
                      <a:pt x="2619" y="603"/>
                    </a:cubicBezTo>
                    <a:cubicBezTo>
                      <a:pt x="2519" y="577"/>
                      <a:pt x="2421" y="557"/>
                      <a:pt x="2327" y="539"/>
                    </a:cubicBezTo>
                    <a:cubicBezTo>
                      <a:pt x="2488" y="480"/>
                      <a:pt x="2763" y="405"/>
                      <a:pt x="2949" y="358"/>
                    </a:cubicBezTo>
                    <a:cubicBezTo>
                      <a:pt x="2996" y="371"/>
                      <a:pt x="3043" y="384"/>
                      <a:pt x="3078" y="395"/>
                    </a:cubicBezTo>
                    <a:cubicBezTo>
                      <a:pt x="3260" y="450"/>
                      <a:pt x="3428" y="473"/>
                      <a:pt x="3624" y="492"/>
                    </a:cubicBezTo>
                    <a:cubicBezTo>
                      <a:pt x="3642" y="494"/>
                      <a:pt x="3661" y="494"/>
                      <a:pt x="3679" y="494"/>
                    </a:cubicBezTo>
                    <a:cubicBezTo>
                      <a:pt x="3826" y="494"/>
                      <a:pt x="3963" y="440"/>
                      <a:pt x="4098" y="398"/>
                    </a:cubicBezTo>
                    <a:cubicBezTo>
                      <a:pt x="4177" y="374"/>
                      <a:pt x="4248" y="346"/>
                      <a:pt x="4319" y="310"/>
                    </a:cubicBezTo>
                    <a:cubicBezTo>
                      <a:pt x="4348" y="295"/>
                      <a:pt x="4507" y="187"/>
                      <a:pt x="4536" y="187"/>
                    </a:cubicBezTo>
                    <a:cubicBezTo>
                      <a:pt x="4536" y="187"/>
                      <a:pt x="4537" y="187"/>
                      <a:pt x="4538" y="187"/>
                    </a:cubicBezTo>
                    <a:cubicBezTo>
                      <a:pt x="4248" y="117"/>
                      <a:pt x="3952" y="1"/>
                      <a:pt x="3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41" name="Google Shape;2141;p31"/>
            <p:cNvGrpSpPr/>
            <p:nvPr/>
          </p:nvGrpSpPr>
          <p:grpSpPr>
            <a:xfrm rot="-5400000" flipH="1">
              <a:off x="-1086026" y="1368005"/>
              <a:ext cx="328988" cy="2363927"/>
              <a:chOff x="3010050" y="1961050"/>
              <a:chExt cx="176600" cy="1268950"/>
            </a:xfrm>
          </p:grpSpPr>
          <p:sp>
            <p:nvSpPr>
              <p:cNvPr id="2142" name="Google Shape;2142;p31"/>
              <p:cNvSpPr/>
              <p:nvPr/>
            </p:nvSpPr>
            <p:spPr>
              <a:xfrm>
                <a:off x="3010050" y="1961050"/>
                <a:ext cx="176600" cy="1268950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50758" extrusionOk="0">
                    <a:moveTo>
                      <a:pt x="1" y="1"/>
                    </a:moveTo>
                    <a:lnTo>
                      <a:pt x="1" y="50758"/>
                    </a:lnTo>
                    <a:lnTo>
                      <a:pt x="7063" y="50758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3" name="Google Shape;2143;p31"/>
              <p:cNvSpPr/>
              <p:nvPr/>
            </p:nvSpPr>
            <p:spPr>
              <a:xfrm>
                <a:off x="3010050" y="3120125"/>
                <a:ext cx="17660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3093" extrusionOk="0">
                    <a:moveTo>
                      <a:pt x="1" y="1"/>
                    </a:moveTo>
                    <a:lnTo>
                      <a:pt x="1" y="3093"/>
                    </a:lnTo>
                    <a:lnTo>
                      <a:pt x="7063" y="3093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4" name="Google Shape;2144;p31"/>
              <p:cNvSpPr/>
              <p:nvPr/>
            </p:nvSpPr>
            <p:spPr>
              <a:xfrm>
                <a:off x="3010050" y="2938175"/>
                <a:ext cx="1766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546" extrusionOk="0">
                    <a:moveTo>
                      <a:pt x="1" y="0"/>
                    </a:moveTo>
                    <a:lnTo>
                      <a:pt x="1" y="1546"/>
                    </a:lnTo>
                    <a:lnTo>
                      <a:pt x="7063" y="1546"/>
                    </a:lnTo>
                    <a:lnTo>
                      <a:pt x="70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5" name="Google Shape;2145;p31"/>
              <p:cNvSpPr/>
              <p:nvPr/>
            </p:nvSpPr>
            <p:spPr>
              <a:xfrm>
                <a:off x="3034625" y="3140675"/>
                <a:ext cx="12747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447" extrusionOk="0">
                    <a:moveTo>
                      <a:pt x="1" y="0"/>
                    </a:moveTo>
                    <a:lnTo>
                      <a:pt x="1" y="1446"/>
                    </a:lnTo>
                    <a:lnTo>
                      <a:pt x="5098" y="1446"/>
                    </a:lnTo>
                    <a:lnTo>
                      <a:pt x="5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6" name="Google Shape;2146;p31"/>
              <p:cNvSpPr/>
              <p:nvPr/>
            </p:nvSpPr>
            <p:spPr>
              <a:xfrm>
                <a:off x="3010050" y="1996675"/>
                <a:ext cx="176600" cy="7732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3093" extrusionOk="0">
                    <a:moveTo>
                      <a:pt x="1" y="1"/>
                    </a:moveTo>
                    <a:lnTo>
                      <a:pt x="1" y="3093"/>
                    </a:lnTo>
                    <a:lnTo>
                      <a:pt x="7063" y="3093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7" name="Google Shape;2147;p31"/>
              <p:cNvSpPr/>
              <p:nvPr/>
            </p:nvSpPr>
            <p:spPr>
              <a:xfrm>
                <a:off x="3010050" y="2217250"/>
                <a:ext cx="1766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7064" h="1547" extrusionOk="0">
                    <a:moveTo>
                      <a:pt x="1" y="1"/>
                    </a:moveTo>
                    <a:lnTo>
                      <a:pt x="1" y="1546"/>
                    </a:lnTo>
                    <a:lnTo>
                      <a:pt x="7063" y="1546"/>
                    </a:lnTo>
                    <a:lnTo>
                      <a:pt x="70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8" name="Google Shape;2148;p31"/>
              <p:cNvSpPr/>
              <p:nvPr/>
            </p:nvSpPr>
            <p:spPr>
              <a:xfrm>
                <a:off x="3034625" y="2017225"/>
                <a:ext cx="127475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447" extrusionOk="0">
                    <a:moveTo>
                      <a:pt x="1" y="0"/>
                    </a:moveTo>
                    <a:lnTo>
                      <a:pt x="1" y="1446"/>
                    </a:lnTo>
                    <a:lnTo>
                      <a:pt x="5098" y="1446"/>
                    </a:lnTo>
                    <a:lnTo>
                      <a:pt x="50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49" name="Google Shape;2149;p31"/>
              <p:cNvSpPr/>
              <p:nvPr/>
            </p:nvSpPr>
            <p:spPr>
              <a:xfrm>
                <a:off x="3034625" y="2312175"/>
                <a:ext cx="127450" cy="566775"/>
              </a:xfrm>
              <a:custGeom>
                <a:avLst/>
                <a:gdLst/>
                <a:ahLst/>
                <a:cxnLst/>
                <a:rect l="l" t="t" r="r" b="b"/>
                <a:pathLst>
                  <a:path w="5098" h="22671" extrusionOk="0">
                    <a:moveTo>
                      <a:pt x="2549" y="1"/>
                    </a:moveTo>
                    <a:cubicBezTo>
                      <a:pt x="1141" y="1"/>
                      <a:pt x="1" y="1141"/>
                      <a:pt x="1" y="2548"/>
                    </a:cubicBezTo>
                    <a:lnTo>
                      <a:pt x="1" y="20121"/>
                    </a:lnTo>
                    <a:cubicBezTo>
                      <a:pt x="1" y="21529"/>
                      <a:pt x="1141" y="22670"/>
                      <a:pt x="2549" y="22670"/>
                    </a:cubicBezTo>
                    <a:cubicBezTo>
                      <a:pt x="3957" y="22670"/>
                      <a:pt x="5097" y="21528"/>
                      <a:pt x="5097" y="20121"/>
                    </a:cubicBezTo>
                    <a:lnTo>
                      <a:pt x="5097" y="2548"/>
                    </a:lnTo>
                    <a:cubicBezTo>
                      <a:pt x="5097" y="1141"/>
                      <a:pt x="3957" y="1"/>
                      <a:pt x="2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50" name="Google Shape;2150;p31"/>
              <p:cNvSpPr/>
              <p:nvPr/>
            </p:nvSpPr>
            <p:spPr>
              <a:xfrm>
                <a:off x="3063050" y="2338825"/>
                <a:ext cx="70625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0628" extrusionOk="0">
                    <a:moveTo>
                      <a:pt x="1412" y="1"/>
                    </a:moveTo>
                    <a:cubicBezTo>
                      <a:pt x="633" y="1"/>
                      <a:pt x="1" y="633"/>
                      <a:pt x="1" y="1413"/>
                    </a:cubicBezTo>
                    <a:cubicBezTo>
                      <a:pt x="1" y="2098"/>
                      <a:pt x="488" y="2669"/>
                      <a:pt x="1136" y="2798"/>
                    </a:cubicBezTo>
                    <a:lnTo>
                      <a:pt x="1136" y="17831"/>
                    </a:lnTo>
                    <a:cubicBezTo>
                      <a:pt x="488" y="17959"/>
                      <a:pt x="1" y="18530"/>
                      <a:pt x="1" y="19216"/>
                    </a:cubicBezTo>
                    <a:cubicBezTo>
                      <a:pt x="1" y="19996"/>
                      <a:pt x="633" y="20628"/>
                      <a:pt x="1412" y="20628"/>
                    </a:cubicBezTo>
                    <a:cubicBezTo>
                      <a:pt x="2191" y="20628"/>
                      <a:pt x="2824" y="19996"/>
                      <a:pt x="2824" y="19216"/>
                    </a:cubicBezTo>
                    <a:cubicBezTo>
                      <a:pt x="2824" y="18531"/>
                      <a:pt x="2335" y="17959"/>
                      <a:pt x="1687" y="17831"/>
                    </a:cubicBezTo>
                    <a:lnTo>
                      <a:pt x="1687" y="2798"/>
                    </a:lnTo>
                    <a:cubicBezTo>
                      <a:pt x="2335" y="2669"/>
                      <a:pt x="2824" y="2098"/>
                      <a:pt x="2824" y="1413"/>
                    </a:cubicBezTo>
                    <a:cubicBezTo>
                      <a:pt x="2824" y="633"/>
                      <a:pt x="2191" y="1"/>
                      <a:pt x="14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51" name="Google Shape;2151;p31"/>
              <p:cNvSpPr/>
              <p:nvPr/>
            </p:nvSpPr>
            <p:spPr>
              <a:xfrm>
                <a:off x="3073775" y="2348525"/>
                <a:ext cx="472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939" extrusionOk="0">
                    <a:moveTo>
                      <a:pt x="946" y="141"/>
                    </a:moveTo>
                    <a:cubicBezTo>
                      <a:pt x="1021" y="141"/>
                      <a:pt x="1094" y="153"/>
                      <a:pt x="1168" y="181"/>
                    </a:cubicBezTo>
                    <a:cubicBezTo>
                      <a:pt x="1596" y="328"/>
                      <a:pt x="1749" y="730"/>
                      <a:pt x="1749" y="1028"/>
                    </a:cubicBezTo>
                    <a:cubicBezTo>
                      <a:pt x="1749" y="1291"/>
                      <a:pt x="1713" y="1435"/>
                      <a:pt x="1503" y="1591"/>
                    </a:cubicBezTo>
                    <a:cubicBezTo>
                      <a:pt x="1318" y="1728"/>
                      <a:pt x="1112" y="1800"/>
                      <a:pt x="921" y="1800"/>
                    </a:cubicBezTo>
                    <a:cubicBezTo>
                      <a:pt x="881" y="1800"/>
                      <a:pt x="841" y="1797"/>
                      <a:pt x="803" y="1791"/>
                    </a:cubicBezTo>
                    <a:cubicBezTo>
                      <a:pt x="610" y="1757"/>
                      <a:pt x="361" y="1645"/>
                      <a:pt x="277" y="1500"/>
                    </a:cubicBezTo>
                    <a:cubicBezTo>
                      <a:pt x="172" y="1318"/>
                      <a:pt x="141" y="1030"/>
                      <a:pt x="156" y="827"/>
                    </a:cubicBezTo>
                    <a:cubicBezTo>
                      <a:pt x="171" y="643"/>
                      <a:pt x="240" y="511"/>
                      <a:pt x="397" y="371"/>
                    </a:cubicBezTo>
                    <a:cubicBezTo>
                      <a:pt x="569" y="220"/>
                      <a:pt x="759" y="141"/>
                      <a:pt x="946" y="141"/>
                    </a:cubicBezTo>
                    <a:close/>
                    <a:moveTo>
                      <a:pt x="944" y="0"/>
                    </a:moveTo>
                    <a:cubicBezTo>
                      <a:pt x="723" y="0"/>
                      <a:pt x="503" y="91"/>
                      <a:pt x="305" y="266"/>
                    </a:cubicBezTo>
                    <a:cubicBezTo>
                      <a:pt x="120" y="431"/>
                      <a:pt x="34" y="596"/>
                      <a:pt x="18" y="816"/>
                    </a:cubicBezTo>
                    <a:cubicBezTo>
                      <a:pt x="0" y="1041"/>
                      <a:pt x="38" y="1361"/>
                      <a:pt x="157" y="1568"/>
                    </a:cubicBezTo>
                    <a:cubicBezTo>
                      <a:pt x="268" y="1761"/>
                      <a:pt x="557" y="1889"/>
                      <a:pt x="778" y="1926"/>
                    </a:cubicBezTo>
                    <a:cubicBezTo>
                      <a:pt x="824" y="1934"/>
                      <a:pt x="871" y="1938"/>
                      <a:pt x="919" y="1938"/>
                    </a:cubicBezTo>
                    <a:cubicBezTo>
                      <a:pt x="1141" y="1938"/>
                      <a:pt x="1376" y="1855"/>
                      <a:pt x="1584" y="1700"/>
                    </a:cubicBezTo>
                    <a:cubicBezTo>
                      <a:pt x="1839" y="1511"/>
                      <a:pt x="1887" y="1318"/>
                      <a:pt x="1887" y="1025"/>
                    </a:cubicBezTo>
                    <a:cubicBezTo>
                      <a:pt x="1887" y="571"/>
                      <a:pt x="1622" y="188"/>
                      <a:pt x="1213" y="46"/>
                    </a:cubicBezTo>
                    <a:cubicBezTo>
                      <a:pt x="1124" y="15"/>
                      <a:pt x="1034" y="0"/>
                      <a:pt x="9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52" name="Google Shape;2152;p31"/>
              <p:cNvSpPr/>
              <p:nvPr/>
            </p:nvSpPr>
            <p:spPr>
              <a:xfrm>
                <a:off x="3072600" y="2796575"/>
                <a:ext cx="5200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949" extrusionOk="0">
                    <a:moveTo>
                      <a:pt x="1065" y="139"/>
                    </a:moveTo>
                    <a:cubicBezTo>
                      <a:pt x="1225" y="139"/>
                      <a:pt x="1385" y="174"/>
                      <a:pt x="1525" y="248"/>
                    </a:cubicBezTo>
                    <a:cubicBezTo>
                      <a:pt x="1643" y="311"/>
                      <a:pt x="1798" y="431"/>
                      <a:pt x="1859" y="644"/>
                    </a:cubicBezTo>
                    <a:cubicBezTo>
                      <a:pt x="1935" y="915"/>
                      <a:pt x="1903" y="1197"/>
                      <a:pt x="1771" y="1418"/>
                    </a:cubicBezTo>
                    <a:cubicBezTo>
                      <a:pt x="1654" y="1612"/>
                      <a:pt x="1472" y="1740"/>
                      <a:pt x="1245" y="1791"/>
                    </a:cubicBezTo>
                    <a:cubicBezTo>
                      <a:pt x="1190" y="1804"/>
                      <a:pt x="1136" y="1809"/>
                      <a:pt x="1084" y="1809"/>
                    </a:cubicBezTo>
                    <a:cubicBezTo>
                      <a:pt x="805" y="1809"/>
                      <a:pt x="581" y="1650"/>
                      <a:pt x="434" y="1503"/>
                    </a:cubicBezTo>
                    <a:cubicBezTo>
                      <a:pt x="321" y="1390"/>
                      <a:pt x="277" y="1311"/>
                      <a:pt x="242" y="1161"/>
                    </a:cubicBezTo>
                    <a:cubicBezTo>
                      <a:pt x="150" y="766"/>
                      <a:pt x="389" y="311"/>
                      <a:pt x="749" y="189"/>
                    </a:cubicBezTo>
                    <a:cubicBezTo>
                      <a:pt x="850" y="154"/>
                      <a:pt x="957" y="139"/>
                      <a:pt x="1065" y="139"/>
                    </a:cubicBezTo>
                    <a:close/>
                    <a:moveTo>
                      <a:pt x="1067" y="1"/>
                    </a:moveTo>
                    <a:cubicBezTo>
                      <a:pt x="943" y="1"/>
                      <a:pt x="820" y="20"/>
                      <a:pt x="705" y="59"/>
                    </a:cubicBezTo>
                    <a:cubicBezTo>
                      <a:pt x="282" y="203"/>
                      <a:pt x="0" y="733"/>
                      <a:pt x="107" y="1194"/>
                    </a:cubicBezTo>
                    <a:cubicBezTo>
                      <a:pt x="148" y="1367"/>
                      <a:pt x="205" y="1471"/>
                      <a:pt x="335" y="1601"/>
                    </a:cubicBezTo>
                    <a:cubicBezTo>
                      <a:pt x="563" y="1831"/>
                      <a:pt x="819" y="1949"/>
                      <a:pt x="1081" y="1949"/>
                    </a:cubicBezTo>
                    <a:cubicBezTo>
                      <a:pt x="1145" y="1949"/>
                      <a:pt x="1209" y="1941"/>
                      <a:pt x="1276" y="1927"/>
                    </a:cubicBezTo>
                    <a:cubicBezTo>
                      <a:pt x="1542" y="1868"/>
                      <a:pt x="1754" y="1718"/>
                      <a:pt x="1891" y="1490"/>
                    </a:cubicBezTo>
                    <a:cubicBezTo>
                      <a:pt x="2042" y="1237"/>
                      <a:pt x="2080" y="915"/>
                      <a:pt x="1993" y="606"/>
                    </a:cubicBezTo>
                    <a:cubicBezTo>
                      <a:pt x="1934" y="401"/>
                      <a:pt x="1795" y="233"/>
                      <a:pt x="1589" y="125"/>
                    </a:cubicBezTo>
                    <a:cubicBezTo>
                      <a:pt x="1433" y="43"/>
                      <a:pt x="1250" y="1"/>
                      <a:pt x="10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53" name="Google Shape;2153;p31"/>
              <p:cNvSpPr/>
              <p:nvPr/>
            </p:nvSpPr>
            <p:spPr>
              <a:xfrm>
                <a:off x="3021425" y="2088050"/>
                <a:ext cx="1548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4548" extrusionOk="0">
                    <a:moveTo>
                      <a:pt x="1722" y="1"/>
                    </a:moveTo>
                    <a:cubicBezTo>
                      <a:pt x="1704" y="1"/>
                      <a:pt x="1685" y="3"/>
                      <a:pt x="1667" y="8"/>
                    </a:cubicBezTo>
                    <a:cubicBezTo>
                      <a:pt x="1438" y="63"/>
                      <a:pt x="1416" y="357"/>
                      <a:pt x="1409" y="534"/>
                    </a:cubicBezTo>
                    <a:cubicBezTo>
                      <a:pt x="1375" y="1277"/>
                      <a:pt x="1455" y="2038"/>
                      <a:pt x="1503" y="2776"/>
                    </a:cubicBezTo>
                    <a:cubicBezTo>
                      <a:pt x="1529" y="3168"/>
                      <a:pt x="1223" y="4540"/>
                      <a:pt x="1863" y="4545"/>
                    </a:cubicBezTo>
                    <a:cubicBezTo>
                      <a:pt x="2415" y="4457"/>
                      <a:pt x="2179" y="3493"/>
                      <a:pt x="2164" y="3161"/>
                    </a:cubicBezTo>
                    <a:cubicBezTo>
                      <a:pt x="2123" y="2311"/>
                      <a:pt x="2431" y="1299"/>
                      <a:pt x="2153" y="470"/>
                    </a:cubicBezTo>
                    <a:cubicBezTo>
                      <a:pt x="2095" y="298"/>
                      <a:pt x="1933" y="1"/>
                      <a:pt x="1722" y="1"/>
                    </a:cubicBezTo>
                    <a:close/>
                    <a:moveTo>
                      <a:pt x="4213" y="1"/>
                    </a:moveTo>
                    <a:cubicBezTo>
                      <a:pt x="4195" y="1"/>
                      <a:pt x="4176" y="3"/>
                      <a:pt x="4158" y="8"/>
                    </a:cubicBezTo>
                    <a:cubicBezTo>
                      <a:pt x="3929" y="63"/>
                      <a:pt x="3907" y="357"/>
                      <a:pt x="3899" y="534"/>
                    </a:cubicBezTo>
                    <a:cubicBezTo>
                      <a:pt x="3866" y="1277"/>
                      <a:pt x="3946" y="2038"/>
                      <a:pt x="3994" y="2776"/>
                    </a:cubicBezTo>
                    <a:cubicBezTo>
                      <a:pt x="4020" y="3168"/>
                      <a:pt x="3714" y="4540"/>
                      <a:pt x="4353" y="4545"/>
                    </a:cubicBezTo>
                    <a:cubicBezTo>
                      <a:pt x="4906" y="4457"/>
                      <a:pt x="4671" y="3493"/>
                      <a:pt x="4655" y="3161"/>
                    </a:cubicBezTo>
                    <a:cubicBezTo>
                      <a:pt x="4614" y="2311"/>
                      <a:pt x="4922" y="1299"/>
                      <a:pt x="4644" y="470"/>
                    </a:cubicBezTo>
                    <a:cubicBezTo>
                      <a:pt x="4586" y="298"/>
                      <a:pt x="4424" y="1"/>
                      <a:pt x="4213" y="1"/>
                    </a:cubicBezTo>
                    <a:close/>
                    <a:moveTo>
                      <a:pt x="3133" y="3"/>
                    </a:moveTo>
                    <a:cubicBezTo>
                      <a:pt x="2491" y="8"/>
                      <a:pt x="2799" y="1379"/>
                      <a:pt x="2774" y="1771"/>
                    </a:cubicBezTo>
                    <a:cubicBezTo>
                      <a:pt x="2725" y="2511"/>
                      <a:pt x="2645" y="3271"/>
                      <a:pt x="2678" y="4013"/>
                    </a:cubicBezTo>
                    <a:cubicBezTo>
                      <a:pt x="2687" y="4191"/>
                      <a:pt x="2708" y="4484"/>
                      <a:pt x="2936" y="4540"/>
                    </a:cubicBezTo>
                    <a:cubicBezTo>
                      <a:pt x="2955" y="4544"/>
                      <a:pt x="2974" y="4546"/>
                      <a:pt x="2992" y="4546"/>
                    </a:cubicBezTo>
                    <a:cubicBezTo>
                      <a:pt x="3203" y="4546"/>
                      <a:pt x="3366" y="4250"/>
                      <a:pt x="3423" y="4078"/>
                    </a:cubicBezTo>
                    <a:cubicBezTo>
                      <a:pt x="3701" y="3249"/>
                      <a:pt x="3393" y="2238"/>
                      <a:pt x="3434" y="1385"/>
                    </a:cubicBezTo>
                    <a:cubicBezTo>
                      <a:pt x="3449" y="1057"/>
                      <a:pt x="3685" y="91"/>
                      <a:pt x="3133" y="3"/>
                    </a:cubicBezTo>
                    <a:close/>
                    <a:moveTo>
                      <a:pt x="5625" y="3"/>
                    </a:moveTo>
                    <a:cubicBezTo>
                      <a:pt x="4983" y="8"/>
                      <a:pt x="5291" y="1379"/>
                      <a:pt x="5266" y="1771"/>
                    </a:cubicBezTo>
                    <a:cubicBezTo>
                      <a:pt x="5218" y="2511"/>
                      <a:pt x="5137" y="3271"/>
                      <a:pt x="5171" y="4013"/>
                    </a:cubicBezTo>
                    <a:cubicBezTo>
                      <a:pt x="5179" y="4191"/>
                      <a:pt x="5200" y="4484"/>
                      <a:pt x="5428" y="4540"/>
                    </a:cubicBezTo>
                    <a:cubicBezTo>
                      <a:pt x="5447" y="4544"/>
                      <a:pt x="5466" y="4546"/>
                      <a:pt x="5484" y="4546"/>
                    </a:cubicBezTo>
                    <a:cubicBezTo>
                      <a:pt x="5696" y="4546"/>
                      <a:pt x="5858" y="4250"/>
                      <a:pt x="5915" y="4078"/>
                    </a:cubicBezTo>
                    <a:cubicBezTo>
                      <a:pt x="6193" y="3249"/>
                      <a:pt x="5885" y="2238"/>
                      <a:pt x="5926" y="1385"/>
                    </a:cubicBezTo>
                    <a:cubicBezTo>
                      <a:pt x="5940" y="1057"/>
                      <a:pt x="6176" y="91"/>
                      <a:pt x="5625" y="3"/>
                    </a:cubicBezTo>
                    <a:close/>
                    <a:moveTo>
                      <a:pt x="641" y="4"/>
                    </a:moveTo>
                    <a:cubicBezTo>
                      <a:pt x="0" y="9"/>
                      <a:pt x="307" y="1380"/>
                      <a:pt x="282" y="1772"/>
                    </a:cubicBezTo>
                    <a:cubicBezTo>
                      <a:pt x="233" y="2510"/>
                      <a:pt x="153" y="3271"/>
                      <a:pt x="186" y="4014"/>
                    </a:cubicBezTo>
                    <a:cubicBezTo>
                      <a:pt x="195" y="4192"/>
                      <a:pt x="216" y="4485"/>
                      <a:pt x="444" y="4541"/>
                    </a:cubicBezTo>
                    <a:cubicBezTo>
                      <a:pt x="463" y="4545"/>
                      <a:pt x="482" y="4548"/>
                      <a:pt x="500" y="4548"/>
                    </a:cubicBezTo>
                    <a:cubicBezTo>
                      <a:pt x="711" y="4548"/>
                      <a:pt x="874" y="4251"/>
                      <a:pt x="931" y="4079"/>
                    </a:cubicBezTo>
                    <a:cubicBezTo>
                      <a:pt x="1209" y="3250"/>
                      <a:pt x="902" y="2238"/>
                      <a:pt x="941" y="1388"/>
                    </a:cubicBezTo>
                    <a:cubicBezTo>
                      <a:pt x="957" y="1057"/>
                      <a:pt x="1193" y="91"/>
                      <a:pt x="641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54" name="Google Shape;2154;p31"/>
              <p:cNvSpPr/>
              <p:nvPr/>
            </p:nvSpPr>
            <p:spPr>
              <a:xfrm>
                <a:off x="3021425" y="2992675"/>
                <a:ext cx="154800" cy="113675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4547" extrusionOk="0">
                    <a:moveTo>
                      <a:pt x="2991" y="1"/>
                    </a:moveTo>
                    <a:cubicBezTo>
                      <a:pt x="2973" y="1"/>
                      <a:pt x="2954" y="3"/>
                      <a:pt x="2935" y="8"/>
                    </a:cubicBezTo>
                    <a:cubicBezTo>
                      <a:pt x="2706" y="63"/>
                      <a:pt x="2685" y="356"/>
                      <a:pt x="2677" y="534"/>
                    </a:cubicBezTo>
                    <a:cubicBezTo>
                      <a:pt x="2644" y="1277"/>
                      <a:pt x="2724" y="2038"/>
                      <a:pt x="2773" y="2776"/>
                    </a:cubicBezTo>
                    <a:cubicBezTo>
                      <a:pt x="2797" y="3168"/>
                      <a:pt x="2491" y="4539"/>
                      <a:pt x="3132" y="4545"/>
                    </a:cubicBezTo>
                    <a:cubicBezTo>
                      <a:pt x="3685" y="4457"/>
                      <a:pt x="3449" y="3491"/>
                      <a:pt x="3432" y="3162"/>
                    </a:cubicBezTo>
                    <a:cubicBezTo>
                      <a:pt x="3393" y="2310"/>
                      <a:pt x="3700" y="1299"/>
                      <a:pt x="3422" y="470"/>
                    </a:cubicBezTo>
                    <a:cubicBezTo>
                      <a:pt x="3364" y="297"/>
                      <a:pt x="3202" y="1"/>
                      <a:pt x="2991" y="1"/>
                    </a:cubicBezTo>
                    <a:close/>
                    <a:moveTo>
                      <a:pt x="5483" y="1"/>
                    </a:moveTo>
                    <a:cubicBezTo>
                      <a:pt x="5465" y="1"/>
                      <a:pt x="5446" y="3"/>
                      <a:pt x="5427" y="8"/>
                    </a:cubicBezTo>
                    <a:cubicBezTo>
                      <a:pt x="5198" y="63"/>
                      <a:pt x="5177" y="356"/>
                      <a:pt x="5169" y="534"/>
                    </a:cubicBezTo>
                    <a:cubicBezTo>
                      <a:pt x="5136" y="1277"/>
                      <a:pt x="5217" y="2038"/>
                      <a:pt x="5265" y="2776"/>
                    </a:cubicBezTo>
                    <a:cubicBezTo>
                      <a:pt x="5289" y="3168"/>
                      <a:pt x="4983" y="4539"/>
                      <a:pt x="5624" y="4545"/>
                    </a:cubicBezTo>
                    <a:cubicBezTo>
                      <a:pt x="6176" y="4457"/>
                      <a:pt x="5940" y="3491"/>
                      <a:pt x="5925" y="3162"/>
                    </a:cubicBezTo>
                    <a:cubicBezTo>
                      <a:pt x="5885" y="2310"/>
                      <a:pt x="6192" y="1299"/>
                      <a:pt x="5914" y="470"/>
                    </a:cubicBezTo>
                    <a:cubicBezTo>
                      <a:pt x="5856" y="297"/>
                      <a:pt x="5694" y="1"/>
                      <a:pt x="5483" y="1"/>
                    </a:cubicBezTo>
                    <a:close/>
                    <a:moveTo>
                      <a:pt x="1864" y="2"/>
                    </a:moveTo>
                    <a:cubicBezTo>
                      <a:pt x="1223" y="8"/>
                      <a:pt x="1530" y="1379"/>
                      <a:pt x="1505" y="1771"/>
                    </a:cubicBezTo>
                    <a:cubicBezTo>
                      <a:pt x="1457" y="2510"/>
                      <a:pt x="1377" y="3271"/>
                      <a:pt x="1410" y="4013"/>
                    </a:cubicBezTo>
                    <a:cubicBezTo>
                      <a:pt x="1417" y="4191"/>
                      <a:pt x="1439" y="4484"/>
                      <a:pt x="1668" y="4539"/>
                    </a:cubicBezTo>
                    <a:cubicBezTo>
                      <a:pt x="1687" y="4544"/>
                      <a:pt x="1705" y="4546"/>
                      <a:pt x="1723" y="4546"/>
                    </a:cubicBezTo>
                    <a:cubicBezTo>
                      <a:pt x="1935" y="4546"/>
                      <a:pt x="2096" y="4250"/>
                      <a:pt x="2154" y="4077"/>
                    </a:cubicBezTo>
                    <a:cubicBezTo>
                      <a:pt x="2432" y="3248"/>
                      <a:pt x="2123" y="2238"/>
                      <a:pt x="2165" y="1385"/>
                    </a:cubicBezTo>
                    <a:cubicBezTo>
                      <a:pt x="2179" y="1056"/>
                      <a:pt x="2415" y="91"/>
                      <a:pt x="1864" y="2"/>
                    </a:cubicBezTo>
                    <a:close/>
                    <a:moveTo>
                      <a:pt x="4356" y="2"/>
                    </a:moveTo>
                    <a:cubicBezTo>
                      <a:pt x="3714" y="8"/>
                      <a:pt x="4021" y="1379"/>
                      <a:pt x="3995" y="1771"/>
                    </a:cubicBezTo>
                    <a:cubicBezTo>
                      <a:pt x="3947" y="2510"/>
                      <a:pt x="3867" y="3271"/>
                      <a:pt x="3901" y="4013"/>
                    </a:cubicBezTo>
                    <a:cubicBezTo>
                      <a:pt x="3908" y="4191"/>
                      <a:pt x="3930" y="4484"/>
                      <a:pt x="4159" y="4539"/>
                    </a:cubicBezTo>
                    <a:cubicBezTo>
                      <a:pt x="4178" y="4544"/>
                      <a:pt x="4196" y="4546"/>
                      <a:pt x="4214" y="4546"/>
                    </a:cubicBezTo>
                    <a:cubicBezTo>
                      <a:pt x="4425" y="4546"/>
                      <a:pt x="4587" y="4250"/>
                      <a:pt x="4645" y="4077"/>
                    </a:cubicBezTo>
                    <a:cubicBezTo>
                      <a:pt x="4923" y="3248"/>
                      <a:pt x="4614" y="2238"/>
                      <a:pt x="4656" y="1385"/>
                    </a:cubicBezTo>
                    <a:cubicBezTo>
                      <a:pt x="4671" y="1056"/>
                      <a:pt x="4906" y="91"/>
                      <a:pt x="4356" y="2"/>
                    </a:cubicBezTo>
                    <a:close/>
                    <a:moveTo>
                      <a:pt x="502" y="2"/>
                    </a:moveTo>
                    <a:cubicBezTo>
                      <a:pt x="483" y="2"/>
                      <a:pt x="465" y="4"/>
                      <a:pt x="446" y="9"/>
                    </a:cubicBezTo>
                    <a:cubicBezTo>
                      <a:pt x="217" y="65"/>
                      <a:pt x="196" y="357"/>
                      <a:pt x="187" y="536"/>
                    </a:cubicBezTo>
                    <a:cubicBezTo>
                      <a:pt x="154" y="1277"/>
                      <a:pt x="234" y="2039"/>
                      <a:pt x="283" y="2778"/>
                    </a:cubicBezTo>
                    <a:cubicBezTo>
                      <a:pt x="308" y="3169"/>
                      <a:pt x="0" y="4542"/>
                      <a:pt x="642" y="4547"/>
                    </a:cubicBezTo>
                    <a:cubicBezTo>
                      <a:pt x="1193" y="4457"/>
                      <a:pt x="957" y="3491"/>
                      <a:pt x="944" y="3163"/>
                    </a:cubicBezTo>
                    <a:cubicBezTo>
                      <a:pt x="902" y="2311"/>
                      <a:pt x="1211" y="1301"/>
                      <a:pt x="933" y="472"/>
                    </a:cubicBezTo>
                    <a:cubicBezTo>
                      <a:pt x="875" y="299"/>
                      <a:pt x="712" y="2"/>
                      <a:pt x="50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2506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32"/>
          <p:cNvSpPr/>
          <p:nvPr/>
        </p:nvSpPr>
        <p:spPr>
          <a:xfrm>
            <a:off x="0" y="9208000"/>
            <a:ext cx="18288000" cy="108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7" name="Google Shape;2157;p32"/>
          <p:cNvSpPr/>
          <p:nvPr/>
        </p:nvSpPr>
        <p:spPr>
          <a:xfrm>
            <a:off x="9159650" y="9475901"/>
            <a:ext cx="8003884" cy="388338"/>
          </a:xfrm>
          <a:custGeom>
            <a:avLst/>
            <a:gdLst/>
            <a:ahLst/>
            <a:cxnLst/>
            <a:rect l="l" t="t" r="r" b="b"/>
            <a:pathLst>
              <a:path w="72925" h="4816" extrusionOk="0">
                <a:moveTo>
                  <a:pt x="36463" y="0"/>
                </a:moveTo>
                <a:cubicBezTo>
                  <a:pt x="26791" y="0"/>
                  <a:pt x="17517" y="254"/>
                  <a:pt x="10679" y="705"/>
                </a:cubicBezTo>
                <a:cubicBezTo>
                  <a:pt x="3842" y="1157"/>
                  <a:pt x="1" y="1769"/>
                  <a:pt x="1" y="2408"/>
                </a:cubicBezTo>
                <a:cubicBezTo>
                  <a:pt x="1" y="3047"/>
                  <a:pt x="3842" y="3659"/>
                  <a:pt x="10679" y="4111"/>
                </a:cubicBezTo>
                <a:cubicBezTo>
                  <a:pt x="17517" y="4562"/>
                  <a:pt x="26791" y="4816"/>
                  <a:pt x="36463" y="4816"/>
                </a:cubicBezTo>
                <a:cubicBezTo>
                  <a:pt x="46133" y="4816"/>
                  <a:pt x="55407" y="4562"/>
                  <a:pt x="62245" y="4111"/>
                </a:cubicBezTo>
                <a:cubicBezTo>
                  <a:pt x="69082" y="3659"/>
                  <a:pt x="72924" y="3047"/>
                  <a:pt x="72924" y="2408"/>
                </a:cubicBezTo>
                <a:cubicBezTo>
                  <a:pt x="72924" y="1769"/>
                  <a:pt x="69082" y="1157"/>
                  <a:pt x="62245" y="705"/>
                </a:cubicBezTo>
                <a:cubicBezTo>
                  <a:pt x="55407" y="254"/>
                  <a:pt x="46133" y="0"/>
                  <a:pt x="36463" y="0"/>
                </a:cubicBezTo>
                <a:close/>
              </a:path>
            </a:pathLst>
          </a:custGeom>
          <a:solidFill>
            <a:srgbClr val="233766">
              <a:alpha val="3000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158" name="Google Shape;2158;p32"/>
          <p:cNvGrpSpPr/>
          <p:nvPr/>
        </p:nvGrpSpPr>
        <p:grpSpPr>
          <a:xfrm>
            <a:off x="6849999" y="3334044"/>
            <a:ext cx="8560334" cy="5115200"/>
            <a:chOff x="3424999" y="1667022"/>
            <a:chExt cx="4280167" cy="2557600"/>
          </a:xfrm>
        </p:grpSpPr>
        <p:sp>
          <p:nvSpPr>
            <p:cNvPr id="2159" name="Google Shape;2159;p32"/>
            <p:cNvSpPr/>
            <p:nvPr/>
          </p:nvSpPr>
          <p:spPr>
            <a:xfrm rot="-2050201" flipH="1">
              <a:off x="3701261" y="3083747"/>
              <a:ext cx="430936" cy="1116199"/>
            </a:xfrm>
            <a:custGeom>
              <a:avLst/>
              <a:gdLst/>
              <a:ahLst/>
              <a:cxnLst/>
              <a:rect l="l" t="t" r="r" b="b"/>
              <a:pathLst>
                <a:path w="17239" h="44652" extrusionOk="0">
                  <a:moveTo>
                    <a:pt x="2289" y="0"/>
                  </a:moveTo>
                  <a:lnTo>
                    <a:pt x="2289" y="0"/>
                  </a:lnTo>
                  <a:cubicBezTo>
                    <a:pt x="1923" y="6332"/>
                    <a:pt x="6177" y="8597"/>
                    <a:pt x="7384" y="9111"/>
                  </a:cubicBezTo>
                  <a:cubicBezTo>
                    <a:pt x="7832" y="10134"/>
                    <a:pt x="8223" y="11159"/>
                    <a:pt x="8558" y="12188"/>
                  </a:cubicBezTo>
                  <a:cubicBezTo>
                    <a:pt x="7693" y="10704"/>
                    <a:pt x="5979" y="9040"/>
                    <a:pt x="2647" y="9040"/>
                  </a:cubicBezTo>
                  <a:cubicBezTo>
                    <a:pt x="1859" y="9040"/>
                    <a:pt x="980" y="9133"/>
                    <a:pt x="0" y="9344"/>
                  </a:cubicBezTo>
                  <a:cubicBezTo>
                    <a:pt x="2399" y="13895"/>
                    <a:pt x="6017" y="14585"/>
                    <a:pt x="7992" y="14585"/>
                  </a:cubicBezTo>
                  <a:cubicBezTo>
                    <a:pt x="8558" y="14585"/>
                    <a:pt x="8989" y="14528"/>
                    <a:pt x="9217" y="14489"/>
                  </a:cubicBezTo>
                  <a:cubicBezTo>
                    <a:pt x="9745" y="16630"/>
                    <a:pt x="10031" y="18776"/>
                    <a:pt x="10078" y="20924"/>
                  </a:cubicBezTo>
                  <a:cubicBezTo>
                    <a:pt x="9600" y="18986"/>
                    <a:pt x="7992" y="15876"/>
                    <a:pt x="2599" y="15876"/>
                  </a:cubicBezTo>
                  <a:cubicBezTo>
                    <a:pt x="2345" y="15876"/>
                    <a:pt x="2082" y="15883"/>
                    <a:pt x="1811" y="15897"/>
                  </a:cubicBezTo>
                  <a:cubicBezTo>
                    <a:pt x="3907" y="22107"/>
                    <a:pt x="8956" y="22442"/>
                    <a:pt x="10064" y="22442"/>
                  </a:cubicBezTo>
                  <a:cubicBezTo>
                    <a:pt x="10067" y="22442"/>
                    <a:pt x="10071" y="22442"/>
                    <a:pt x="10074" y="22442"/>
                  </a:cubicBezTo>
                  <a:lnTo>
                    <a:pt x="10074" y="22442"/>
                  </a:lnTo>
                  <a:cubicBezTo>
                    <a:pt x="10011" y="24570"/>
                    <a:pt x="9710" y="26700"/>
                    <a:pt x="9178" y="28825"/>
                  </a:cubicBezTo>
                  <a:cubicBezTo>
                    <a:pt x="9266" y="27011"/>
                    <a:pt x="8773" y="22512"/>
                    <a:pt x="1970" y="21605"/>
                  </a:cubicBezTo>
                  <a:lnTo>
                    <a:pt x="1970" y="21605"/>
                  </a:lnTo>
                  <a:cubicBezTo>
                    <a:pt x="2922" y="28330"/>
                    <a:pt x="8145" y="29437"/>
                    <a:pt x="8982" y="29572"/>
                  </a:cubicBezTo>
                  <a:cubicBezTo>
                    <a:pt x="8828" y="30127"/>
                    <a:pt x="8660" y="30683"/>
                    <a:pt x="8472" y="31237"/>
                  </a:cubicBezTo>
                  <a:cubicBezTo>
                    <a:pt x="6995" y="35655"/>
                    <a:pt x="4538" y="39884"/>
                    <a:pt x="1172" y="43808"/>
                  </a:cubicBezTo>
                  <a:cubicBezTo>
                    <a:pt x="743" y="44309"/>
                    <a:pt x="685" y="44372"/>
                    <a:pt x="798" y="44544"/>
                  </a:cubicBezTo>
                  <a:cubicBezTo>
                    <a:pt x="800" y="44548"/>
                    <a:pt x="804" y="44550"/>
                    <a:pt x="806" y="44554"/>
                  </a:cubicBezTo>
                  <a:cubicBezTo>
                    <a:pt x="853" y="44618"/>
                    <a:pt x="926" y="44652"/>
                    <a:pt x="1000" y="44652"/>
                  </a:cubicBezTo>
                  <a:cubicBezTo>
                    <a:pt x="1047" y="44652"/>
                    <a:pt x="1093" y="44639"/>
                    <a:pt x="1136" y="44612"/>
                  </a:cubicBezTo>
                  <a:cubicBezTo>
                    <a:pt x="1183" y="44581"/>
                    <a:pt x="1213" y="44540"/>
                    <a:pt x="1230" y="44493"/>
                  </a:cubicBezTo>
                  <a:cubicBezTo>
                    <a:pt x="1275" y="44434"/>
                    <a:pt x="1404" y="44282"/>
                    <a:pt x="1543" y="44121"/>
                  </a:cubicBezTo>
                  <a:cubicBezTo>
                    <a:pt x="4951" y="40149"/>
                    <a:pt x="7439" y="35865"/>
                    <a:pt x="8937" y="31391"/>
                  </a:cubicBezTo>
                  <a:cubicBezTo>
                    <a:pt x="9096" y="30910"/>
                    <a:pt x="9246" y="30427"/>
                    <a:pt x="9383" y="29946"/>
                  </a:cubicBezTo>
                  <a:cubicBezTo>
                    <a:pt x="9486" y="29953"/>
                    <a:pt x="9615" y="29958"/>
                    <a:pt x="9765" y="29958"/>
                  </a:cubicBezTo>
                  <a:cubicBezTo>
                    <a:pt x="11508" y="29958"/>
                    <a:pt x="16140" y="29299"/>
                    <a:pt x="16633" y="22315"/>
                  </a:cubicBezTo>
                  <a:lnTo>
                    <a:pt x="16633" y="22315"/>
                  </a:lnTo>
                  <a:cubicBezTo>
                    <a:pt x="12971" y="23066"/>
                    <a:pt x="11089" y="25006"/>
                    <a:pt x="10123" y="26736"/>
                  </a:cubicBezTo>
                  <a:cubicBezTo>
                    <a:pt x="10354" y="25405"/>
                    <a:pt x="10502" y="24075"/>
                    <a:pt x="10553" y="22741"/>
                  </a:cubicBezTo>
                  <a:cubicBezTo>
                    <a:pt x="11684" y="22618"/>
                    <a:pt x="17239" y="21622"/>
                    <a:pt x="16355" y="13900"/>
                  </a:cubicBezTo>
                  <a:lnTo>
                    <a:pt x="16355" y="13900"/>
                  </a:lnTo>
                  <a:cubicBezTo>
                    <a:pt x="12398" y="15514"/>
                    <a:pt x="11013" y="18225"/>
                    <a:pt x="10545" y="20224"/>
                  </a:cubicBezTo>
                  <a:cubicBezTo>
                    <a:pt x="10461" y="18381"/>
                    <a:pt x="10203" y="16537"/>
                    <a:pt x="9769" y="14700"/>
                  </a:cubicBezTo>
                  <a:cubicBezTo>
                    <a:pt x="10974" y="14356"/>
                    <a:pt x="16110" y="12433"/>
                    <a:pt x="14043" y="5064"/>
                  </a:cubicBezTo>
                  <a:lnTo>
                    <a:pt x="14043" y="5064"/>
                  </a:lnTo>
                  <a:cubicBezTo>
                    <a:pt x="9980" y="7537"/>
                    <a:pt x="9276" y="10850"/>
                    <a:pt x="9289" y="12894"/>
                  </a:cubicBezTo>
                  <a:cubicBezTo>
                    <a:pt x="8892" y="11558"/>
                    <a:pt x="8401" y="10226"/>
                    <a:pt x="7822" y="8896"/>
                  </a:cubicBezTo>
                  <a:cubicBezTo>
                    <a:pt x="8253" y="7537"/>
                    <a:pt x="9340" y="2429"/>
                    <a:pt x="2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0" name="Google Shape;2160;p32"/>
            <p:cNvSpPr/>
            <p:nvPr/>
          </p:nvSpPr>
          <p:spPr>
            <a:xfrm>
              <a:off x="7274235" y="1667022"/>
              <a:ext cx="430932" cy="1116188"/>
            </a:xfrm>
            <a:custGeom>
              <a:avLst/>
              <a:gdLst/>
              <a:ahLst/>
              <a:cxnLst/>
              <a:rect l="l" t="t" r="r" b="b"/>
              <a:pathLst>
                <a:path w="17239" h="44652" extrusionOk="0">
                  <a:moveTo>
                    <a:pt x="2289" y="0"/>
                  </a:moveTo>
                  <a:lnTo>
                    <a:pt x="2289" y="0"/>
                  </a:lnTo>
                  <a:cubicBezTo>
                    <a:pt x="1923" y="6332"/>
                    <a:pt x="6177" y="8597"/>
                    <a:pt x="7384" y="9111"/>
                  </a:cubicBezTo>
                  <a:cubicBezTo>
                    <a:pt x="7832" y="10134"/>
                    <a:pt x="8223" y="11159"/>
                    <a:pt x="8558" y="12188"/>
                  </a:cubicBezTo>
                  <a:cubicBezTo>
                    <a:pt x="7693" y="10704"/>
                    <a:pt x="5979" y="9040"/>
                    <a:pt x="2647" y="9040"/>
                  </a:cubicBezTo>
                  <a:cubicBezTo>
                    <a:pt x="1859" y="9040"/>
                    <a:pt x="980" y="9133"/>
                    <a:pt x="0" y="9344"/>
                  </a:cubicBezTo>
                  <a:cubicBezTo>
                    <a:pt x="2399" y="13895"/>
                    <a:pt x="6017" y="14585"/>
                    <a:pt x="7992" y="14585"/>
                  </a:cubicBezTo>
                  <a:cubicBezTo>
                    <a:pt x="8558" y="14585"/>
                    <a:pt x="8989" y="14528"/>
                    <a:pt x="9217" y="14489"/>
                  </a:cubicBezTo>
                  <a:cubicBezTo>
                    <a:pt x="9745" y="16630"/>
                    <a:pt x="10031" y="18776"/>
                    <a:pt x="10078" y="20924"/>
                  </a:cubicBezTo>
                  <a:cubicBezTo>
                    <a:pt x="9600" y="18986"/>
                    <a:pt x="7992" y="15876"/>
                    <a:pt x="2599" y="15876"/>
                  </a:cubicBezTo>
                  <a:cubicBezTo>
                    <a:pt x="2345" y="15876"/>
                    <a:pt x="2082" y="15883"/>
                    <a:pt x="1811" y="15897"/>
                  </a:cubicBezTo>
                  <a:cubicBezTo>
                    <a:pt x="3907" y="22107"/>
                    <a:pt x="8956" y="22442"/>
                    <a:pt x="10064" y="22442"/>
                  </a:cubicBezTo>
                  <a:cubicBezTo>
                    <a:pt x="10067" y="22442"/>
                    <a:pt x="10071" y="22442"/>
                    <a:pt x="10074" y="22442"/>
                  </a:cubicBezTo>
                  <a:lnTo>
                    <a:pt x="10074" y="22442"/>
                  </a:lnTo>
                  <a:cubicBezTo>
                    <a:pt x="10011" y="24570"/>
                    <a:pt x="9710" y="26700"/>
                    <a:pt x="9178" y="28825"/>
                  </a:cubicBezTo>
                  <a:cubicBezTo>
                    <a:pt x="9266" y="27011"/>
                    <a:pt x="8773" y="22512"/>
                    <a:pt x="1970" y="21605"/>
                  </a:cubicBezTo>
                  <a:lnTo>
                    <a:pt x="1970" y="21605"/>
                  </a:lnTo>
                  <a:cubicBezTo>
                    <a:pt x="2922" y="28330"/>
                    <a:pt x="8145" y="29437"/>
                    <a:pt x="8982" y="29572"/>
                  </a:cubicBezTo>
                  <a:cubicBezTo>
                    <a:pt x="8828" y="30127"/>
                    <a:pt x="8660" y="30683"/>
                    <a:pt x="8472" y="31237"/>
                  </a:cubicBezTo>
                  <a:cubicBezTo>
                    <a:pt x="6995" y="35655"/>
                    <a:pt x="4538" y="39884"/>
                    <a:pt x="1172" y="43808"/>
                  </a:cubicBezTo>
                  <a:cubicBezTo>
                    <a:pt x="743" y="44309"/>
                    <a:pt x="685" y="44372"/>
                    <a:pt x="798" y="44544"/>
                  </a:cubicBezTo>
                  <a:cubicBezTo>
                    <a:pt x="800" y="44548"/>
                    <a:pt x="804" y="44550"/>
                    <a:pt x="806" y="44554"/>
                  </a:cubicBezTo>
                  <a:cubicBezTo>
                    <a:pt x="853" y="44618"/>
                    <a:pt x="926" y="44652"/>
                    <a:pt x="1000" y="44652"/>
                  </a:cubicBezTo>
                  <a:cubicBezTo>
                    <a:pt x="1047" y="44652"/>
                    <a:pt x="1093" y="44639"/>
                    <a:pt x="1136" y="44612"/>
                  </a:cubicBezTo>
                  <a:cubicBezTo>
                    <a:pt x="1183" y="44581"/>
                    <a:pt x="1213" y="44540"/>
                    <a:pt x="1230" y="44493"/>
                  </a:cubicBezTo>
                  <a:cubicBezTo>
                    <a:pt x="1275" y="44434"/>
                    <a:pt x="1404" y="44282"/>
                    <a:pt x="1543" y="44121"/>
                  </a:cubicBezTo>
                  <a:cubicBezTo>
                    <a:pt x="4951" y="40149"/>
                    <a:pt x="7439" y="35865"/>
                    <a:pt x="8937" y="31391"/>
                  </a:cubicBezTo>
                  <a:cubicBezTo>
                    <a:pt x="9096" y="30910"/>
                    <a:pt x="9246" y="30427"/>
                    <a:pt x="9383" y="29946"/>
                  </a:cubicBezTo>
                  <a:cubicBezTo>
                    <a:pt x="9486" y="29953"/>
                    <a:pt x="9615" y="29958"/>
                    <a:pt x="9765" y="29958"/>
                  </a:cubicBezTo>
                  <a:cubicBezTo>
                    <a:pt x="11508" y="29958"/>
                    <a:pt x="16140" y="29299"/>
                    <a:pt x="16633" y="22315"/>
                  </a:cubicBezTo>
                  <a:lnTo>
                    <a:pt x="16633" y="22315"/>
                  </a:lnTo>
                  <a:cubicBezTo>
                    <a:pt x="12971" y="23066"/>
                    <a:pt x="11089" y="25006"/>
                    <a:pt x="10123" y="26736"/>
                  </a:cubicBezTo>
                  <a:cubicBezTo>
                    <a:pt x="10354" y="25405"/>
                    <a:pt x="10502" y="24075"/>
                    <a:pt x="10553" y="22741"/>
                  </a:cubicBezTo>
                  <a:cubicBezTo>
                    <a:pt x="11684" y="22618"/>
                    <a:pt x="17239" y="21622"/>
                    <a:pt x="16355" y="13900"/>
                  </a:cubicBezTo>
                  <a:lnTo>
                    <a:pt x="16355" y="13900"/>
                  </a:lnTo>
                  <a:cubicBezTo>
                    <a:pt x="12398" y="15514"/>
                    <a:pt x="11013" y="18225"/>
                    <a:pt x="10545" y="20224"/>
                  </a:cubicBezTo>
                  <a:cubicBezTo>
                    <a:pt x="10461" y="18381"/>
                    <a:pt x="10203" y="16537"/>
                    <a:pt x="9769" y="14700"/>
                  </a:cubicBezTo>
                  <a:cubicBezTo>
                    <a:pt x="10974" y="14356"/>
                    <a:pt x="16110" y="12433"/>
                    <a:pt x="14043" y="5064"/>
                  </a:cubicBezTo>
                  <a:lnTo>
                    <a:pt x="14043" y="5064"/>
                  </a:lnTo>
                  <a:cubicBezTo>
                    <a:pt x="9980" y="7537"/>
                    <a:pt x="9276" y="10850"/>
                    <a:pt x="9289" y="12894"/>
                  </a:cubicBezTo>
                  <a:cubicBezTo>
                    <a:pt x="8892" y="11558"/>
                    <a:pt x="8401" y="10226"/>
                    <a:pt x="7822" y="8896"/>
                  </a:cubicBezTo>
                  <a:cubicBezTo>
                    <a:pt x="8253" y="7537"/>
                    <a:pt x="9340" y="2429"/>
                    <a:pt x="2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161" name="Google Shape;2161;p32"/>
          <p:cNvGrpSpPr/>
          <p:nvPr/>
        </p:nvGrpSpPr>
        <p:grpSpPr>
          <a:xfrm>
            <a:off x="8235306" y="4470176"/>
            <a:ext cx="8588844" cy="5192508"/>
            <a:chOff x="4117653" y="2235088"/>
            <a:chExt cx="4294422" cy="2596254"/>
          </a:xfrm>
        </p:grpSpPr>
        <p:grpSp>
          <p:nvGrpSpPr>
            <p:cNvPr id="2162" name="Google Shape;2162;p32"/>
            <p:cNvGrpSpPr/>
            <p:nvPr/>
          </p:nvGrpSpPr>
          <p:grpSpPr>
            <a:xfrm rot="5812310" flipH="1">
              <a:off x="5816296" y="3494348"/>
              <a:ext cx="2326966" cy="324856"/>
              <a:chOff x="6899888" y="3500100"/>
              <a:chExt cx="1038875" cy="145025"/>
            </a:xfrm>
          </p:grpSpPr>
          <p:sp>
            <p:nvSpPr>
              <p:cNvPr id="2163" name="Google Shape;2163;p32"/>
              <p:cNvSpPr/>
              <p:nvPr/>
            </p:nvSpPr>
            <p:spPr>
              <a:xfrm>
                <a:off x="6899888" y="3500100"/>
                <a:ext cx="1038875" cy="145025"/>
              </a:xfrm>
              <a:custGeom>
                <a:avLst/>
                <a:gdLst/>
                <a:ahLst/>
                <a:cxnLst/>
                <a:rect l="l" t="t" r="r" b="b"/>
                <a:pathLst>
                  <a:path w="41555" h="5801" extrusionOk="0">
                    <a:moveTo>
                      <a:pt x="1" y="1"/>
                    </a:moveTo>
                    <a:lnTo>
                      <a:pt x="1" y="5801"/>
                    </a:lnTo>
                    <a:lnTo>
                      <a:pt x="41555" y="5801"/>
                    </a:lnTo>
                    <a:lnTo>
                      <a:pt x="415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64" name="Google Shape;2164;p32"/>
              <p:cNvSpPr/>
              <p:nvPr/>
            </p:nvSpPr>
            <p:spPr>
              <a:xfrm>
                <a:off x="7057938" y="3517850"/>
                <a:ext cx="262350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4305" extrusionOk="0">
                    <a:moveTo>
                      <a:pt x="132" y="1"/>
                    </a:moveTo>
                    <a:cubicBezTo>
                      <a:pt x="132" y="73"/>
                      <a:pt x="73" y="132"/>
                      <a:pt x="0" y="132"/>
                    </a:cubicBezTo>
                    <a:lnTo>
                      <a:pt x="0" y="4174"/>
                    </a:lnTo>
                    <a:cubicBezTo>
                      <a:pt x="73" y="4174"/>
                      <a:pt x="132" y="4233"/>
                      <a:pt x="132" y="4305"/>
                    </a:cubicBezTo>
                    <a:lnTo>
                      <a:pt x="10363" y="4305"/>
                    </a:lnTo>
                    <a:cubicBezTo>
                      <a:pt x="10363" y="4233"/>
                      <a:pt x="10421" y="4174"/>
                      <a:pt x="10494" y="4174"/>
                    </a:cubicBezTo>
                    <a:lnTo>
                      <a:pt x="10494" y="132"/>
                    </a:lnTo>
                    <a:cubicBezTo>
                      <a:pt x="10422" y="132"/>
                      <a:pt x="10363" y="73"/>
                      <a:pt x="103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65" name="Google Shape;2165;p32"/>
              <p:cNvSpPr/>
              <p:nvPr/>
            </p:nvSpPr>
            <p:spPr>
              <a:xfrm>
                <a:off x="7431513" y="3521000"/>
                <a:ext cx="326200" cy="100325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4013" extrusionOk="0">
                    <a:moveTo>
                      <a:pt x="6763" y="0"/>
                    </a:moveTo>
                    <a:cubicBezTo>
                      <a:pt x="3974" y="0"/>
                      <a:pt x="1165" y="59"/>
                      <a:pt x="851" y="144"/>
                    </a:cubicBezTo>
                    <a:cubicBezTo>
                      <a:pt x="689" y="188"/>
                      <a:pt x="546" y="247"/>
                      <a:pt x="436" y="323"/>
                    </a:cubicBezTo>
                    <a:cubicBezTo>
                      <a:pt x="0" y="619"/>
                      <a:pt x="121" y="1104"/>
                      <a:pt x="112" y="1544"/>
                    </a:cubicBezTo>
                    <a:cubicBezTo>
                      <a:pt x="102" y="2129"/>
                      <a:pt x="89" y="2771"/>
                      <a:pt x="177" y="3353"/>
                    </a:cubicBezTo>
                    <a:cubicBezTo>
                      <a:pt x="228" y="3687"/>
                      <a:pt x="327" y="3881"/>
                      <a:pt x="693" y="3968"/>
                    </a:cubicBezTo>
                    <a:cubicBezTo>
                      <a:pt x="829" y="4000"/>
                      <a:pt x="1755" y="4012"/>
                      <a:pt x="3020" y="4012"/>
                    </a:cubicBezTo>
                    <a:cubicBezTo>
                      <a:pt x="6189" y="4012"/>
                      <a:pt x="11488" y="3939"/>
                      <a:pt x="11830" y="3932"/>
                    </a:cubicBezTo>
                    <a:cubicBezTo>
                      <a:pt x="12186" y="3925"/>
                      <a:pt x="12684" y="3892"/>
                      <a:pt x="12848" y="3419"/>
                    </a:cubicBezTo>
                    <a:cubicBezTo>
                      <a:pt x="13048" y="2842"/>
                      <a:pt x="12929" y="2176"/>
                      <a:pt x="12921" y="1571"/>
                    </a:cubicBezTo>
                    <a:cubicBezTo>
                      <a:pt x="12914" y="1040"/>
                      <a:pt x="13004" y="524"/>
                      <a:pt x="12560" y="211"/>
                    </a:cubicBezTo>
                    <a:cubicBezTo>
                      <a:pt x="12346" y="59"/>
                      <a:pt x="9564" y="0"/>
                      <a:pt x="6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66" name="Google Shape;2166;p32"/>
              <p:cNvSpPr/>
              <p:nvPr/>
            </p:nvSpPr>
            <p:spPr>
              <a:xfrm>
                <a:off x="7448613" y="3531825"/>
                <a:ext cx="292575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3149" extrusionOk="0">
                    <a:moveTo>
                      <a:pt x="5330" y="134"/>
                    </a:moveTo>
                    <a:cubicBezTo>
                      <a:pt x="8063" y="134"/>
                      <a:pt x="11033" y="189"/>
                      <a:pt x="11209" y="286"/>
                    </a:cubicBezTo>
                    <a:cubicBezTo>
                      <a:pt x="11509" y="464"/>
                      <a:pt x="11504" y="740"/>
                      <a:pt x="11499" y="1061"/>
                    </a:cubicBezTo>
                    <a:cubicBezTo>
                      <a:pt x="11498" y="1123"/>
                      <a:pt x="11497" y="1184"/>
                      <a:pt x="11498" y="1247"/>
                    </a:cubicBezTo>
                    <a:cubicBezTo>
                      <a:pt x="11499" y="1365"/>
                      <a:pt x="11508" y="1487"/>
                      <a:pt x="11516" y="1606"/>
                    </a:cubicBezTo>
                    <a:cubicBezTo>
                      <a:pt x="11540" y="1947"/>
                      <a:pt x="11564" y="2300"/>
                      <a:pt x="11438" y="2607"/>
                    </a:cubicBezTo>
                    <a:cubicBezTo>
                      <a:pt x="11317" y="2896"/>
                      <a:pt x="10959" y="2942"/>
                      <a:pt x="10590" y="2948"/>
                    </a:cubicBezTo>
                    <a:cubicBezTo>
                      <a:pt x="10232" y="2954"/>
                      <a:pt x="5507" y="3008"/>
                      <a:pt x="2693" y="3008"/>
                    </a:cubicBezTo>
                    <a:cubicBezTo>
                      <a:pt x="1571" y="3008"/>
                      <a:pt x="753" y="2999"/>
                      <a:pt x="636" y="2976"/>
                    </a:cubicBezTo>
                    <a:cubicBezTo>
                      <a:pt x="341" y="2917"/>
                      <a:pt x="270" y="2798"/>
                      <a:pt x="229" y="2569"/>
                    </a:cubicBezTo>
                    <a:cubicBezTo>
                      <a:pt x="152" y="2149"/>
                      <a:pt x="162" y="1673"/>
                      <a:pt x="172" y="1253"/>
                    </a:cubicBezTo>
                    <a:lnTo>
                      <a:pt x="172" y="1227"/>
                    </a:lnTo>
                    <a:cubicBezTo>
                      <a:pt x="173" y="1165"/>
                      <a:pt x="171" y="1101"/>
                      <a:pt x="169" y="1034"/>
                    </a:cubicBezTo>
                    <a:cubicBezTo>
                      <a:pt x="156" y="765"/>
                      <a:pt x="145" y="531"/>
                      <a:pt x="425" y="371"/>
                    </a:cubicBezTo>
                    <a:cubicBezTo>
                      <a:pt x="516" y="320"/>
                      <a:pt x="635" y="277"/>
                      <a:pt x="778" y="245"/>
                    </a:cubicBezTo>
                    <a:cubicBezTo>
                      <a:pt x="1114" y="169"/>
                      <a:pt x="3147" y="134"/>
                      <a:pt x="5330" y="134"/>
                    </a:cubicBezTo>
                    <a:close/>
                    <a:moveTo>
                      <a:pt x="6046" y="0"/>
                    </a:moveTo>
                    <a:cubicBezTo>
                      <a:pt x="3674" y="0"/>
                      <a:pt x="1049" y="41"/>
                      <a:pt x="746" y="109"/>
                    </a:cubicBezTo>
                    <a:cubicBezTo>
                      <a:pt x="588" y="146"/>
                      <a:pt x="457" y="193"/>
                      <a:pt x="354" y="251"/>
                    </a:cubicBezTo>
                    <a:cubicBezTo>
                      <a:pt x="1" y="451"/>
                      <a:pt x="15" y="765"/>
                      <a:pt x="26" y="1042"/>
                    </a:cubicBezTo>
                    <a:cubicBezTo>
                      <a:pt x="30" y="1103"/>
                      <a:pt x="32" y="1166"/>
                      <a:pt x="31" y="1226"/>
                    </a:cubicBezTo>
                    <a:lnTo>
                      <a:pt x="31" y="1251"/>
                    </a:lnTo>
                    <a:cubicBezTo>
                      <a:pt x="21" y="1678"/>
                      <a:pt x="10" y="2162"/>
                      <a:pt x="89" y="2596"/>
                    </a:cubicBezTo>
                    <a:cubicBezTo>
                      <a:pt x="138" y="2861"/>
                      <a:pt x="240" y="3042"/>
                      <a:pt x="607" y="3114"/>
                    </a:cubicBezTo>
                    <a:cubicBezTo>
                      <a:pt x="736" y="3139"/>
                      <a:pt x="1582" y="3149"/>
                      <a:pt x="2732" y="3149"/>
                    </a:cubicBezTo>
                    <a:cubicBezTo>
                      <a:pt x="5601" y="3149"/>
                      <a:pt x="10357" y="3090"/>
                      <a:pt x="10582" y="3090"/>
                    </a:cubicBezTo>
                    <a:cubicBezTo>
                      <a:pt x="10586" y="3090"/>
                      <a:pt x="10588" y="3090"/>
                      <a:pt x="10590" y="3090"/>
                    </a:cubicBezTo>
                    <a:cubicBezTo>
                      <a:pt x="10869" y="3086"/>
                      <a:pt x="11392" y="3077"/>
                      <a:pt x="11563" y="2663"/>
                    </a:cubicBezTo>
                    <a:cubicBezTo>
                      <a:pt x="11703" y="2325"/>
                      <a:pt x="11678" y="1955"/>
                      <a:pt x="11653" y="1599"/>
                    </a:cubicBezTo>
                    <a:cubicBezTo>
                      <a:pt x="11643" y="1477"/>
                      <a:pt x="11636" y="1361"/>
                      <a:pt x="11633" y="1247"/>
                    </a:cubicBezTo>
                    <a:cubicBezTo>
                      <a:pt x="11632" y="1187"/>
                      <a:pt x="11633" y="1126"/>
                      <a:pt x="11636" y="1066"/>
                    </a:cubicBezTo>
                    <a:cubicBezTo>
                      <a:pt x="11641" y="733"/>
                      <a:pt x="11647" y="387"/>
                      <a:pt x="11277" y="168"/>
                    </a:cubicBezTo>
                    <a:cubicBezTo>
                      <a:pt x="11022" y="17"/>
                      <a:pt x="7551" y="0"/>
                      <a:pt x="60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67" name="Google Shape;2167;p32"/>
              <p:cNvSpPr/>
              <p:nvPr/>
            </p:nvSpPr>
            <p:spPr>
              <a:xfrm>
                <a:off x="7101013" y="3548800"/>
                <a:ext cx="1779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1873" extrusionOk="0">
                    <a:moveTo>
                      <a:pt x="1128" y="1"/>
                    </a:moveTo>
                    <a:cubicBezTo>
                      <a:pt x="758" y="1"/>
                      <a:pt x="354" y="197"/>
                      <a:pt x="160" y="493"/>
                    </a:cubicBezTo>
                    <a:cubicBezTo>
                      <a:pt x="41" y="676"/>
                      <a:pt x="0" y="895"/>
                      <a:pt x="95" y="1133"/>
                    </a:cubicBezTo>
                    <a:cubicBezTo>
                      <a:pt x="232" y="1471"/>
                      <a:pt x="543" y="1830"/>
                      <a:pt x="937" y="1830"/>
                    </a:cubicBezTo>
                    <a:cubicBezTo>
                      <a:pt x="1117" y="1830"/>
                      <a:pt x="1315" y="1755"/>
                      <a:pt x="1522" y="1568"/>
                    </a:cubicBezTo>
                    <a:cubicBezTo>
                      <a:pt x="1804" y="1315"/>
                      <a:pt x="1962" y="935"/>
                      <a:pt x="1874" y="566"/>
                    </a:cubicBezTo>
                    <a:cubicBezTo>
                      <a:pt x="1778" y="165"/>
                      <a:pt x="1467" y="1"/>
                      <a:pt x="1128" y="1"/>
                    </a:cubicBezTo>
                    <a:close/>
                    <a:moveTo>
                      <a:pt x="6280" y="1"/>
                    </a:moveTo>
                    <a:cubicBezTo>
                      <a:pt x="5910" y="1"/>
                      <a:pt x="5507" y="197"/>
                      <a:pt x="5313" y="494"/>
                    </a:cubicBezTo>
                    <a:cubicBezTo>
                      <a:pt x="5193" y="676"/>
                      <a:pt x="5153" y="898"/>
                      <a:pt x="5249" y="1134"/>
                    </a:cubicBezTo>
                    <a:cubicBezTo>
                      <a:pt x="5384" y="1472"/>
                      <a:pt x="5694" y="1830"/>
                      <a:pt x="6089" y="1830"/>
                    </a:cubicBezTo>
                    <a:cubicBezTo>
                      <a:pt x="6269" y="1830"/>
                      <a:pt x="6467" y="1755"/>
                      <a:pt x="6674" y="1569"/>
                    </a:cubicBezTo>
                    <a:cubicBezTo>
                      <a:pt x="6957" y="1316"/>
                      <a:pt x="7115" y="936"/>
                      <a:pt x="7026" y="567"/>
                    </a:cubicBezTo>
                    <a:cubicBezTo>
                      <a:pt x="6930" y="165"/>
                      <a:pt x="6619" y="1"/>
                      <a:pt x="6280" y="1"/>
                    </a:cubicBezTo>
                    <a:close/>
                    <a:moveTo>
                      <a:pt x="3492" y="2"/>
                    </a:moveTo>
                    <a:cubicBezTo>
                      <a:pt x="3261" y="2"/>
                      <a:pt x="3025" y="118"/>
                      <a:pt x="2823" y="427"/>
                    </a:cubicBezTo>
                    <a:cubicBezTo>
                      <a:pt x="2615" y="745"/>
                      <a:pt x="2561" y="1152"/>
                      <a:pt x="2742" y="1487"/>
                    </a:cubicBezTo>
                    <a:cubicBezTo>
                      <a:pt x="2889" y="1761"/>
                      <a:pt x="3122" y="1873"/>
                      <a:pt x="3368" y="1873"/>
                    </a:cubicBezTo>
                    <a:cubicBezTo>
                      <a:pt x="3802" y="1873"/>
                      <a:pt x="4280" y="1526"/>
                      <a:pt x="4415" y="1114"/>
                    </a:cubicBezTo>
                    <a:cubicBezTo>
                      <a:pt x="4484" y="906"/>
                      <a:pt x="4466" y="684"/>
                      <a:pt x="4314" y="480"/>
                    </a:cubicBezTo>
                    <a:cubicBezTo>
                      <a:pt x="4128" y="232"/>
                      <a:pt x="3816" y="2"/>
                      <a:pt x="3492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68" name="Google Shape;2168;p32"/>
              <p:cNvSpPr/>
              <p:nvPr/>
            </p:nvSpPr>
            <p:spPr>
              <a:xfrm>
                <a:off x="7470688" y="3556750"/>
                <a:ext cx="2448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1221" extrusionOk="0">
                    <a:moveTo>
                      <a:pt x="4089" y="1"/>
                    </a:moveTo>
                    <a:cubicBezTo>
                      <a:pt x="3848" y="1"/>
                      <a:pt x="3584" y="129"/>
                      <a:pt x="3458" y="323"/>
                    </a:cubicBezTo>
                    <a:cubicBezTo>
                      <a:pt x="3380" y="442"/>
                      <a:pt x="3353" y="585"/>
                      <a:pt x="3416" y="738"/>
                    </a:cubicBezTo>
                    <a:cubicBezTo>
                      <a:pt x="3505" y="958"/>
                      <a:pt x="3707" y="1192"/>
                      <a:pt x="3964" y="1192"/>
                    </a:cubicBezTo>
                    <a:cubicBezTo>
                      <a:pt x="4081" y="1192"/>
                      <a:pt x="4210" y="1143"/>
                      <a:pt x="4346" y="1021"/>
                    </a:cubicBezTo>
                    <a:cubicBezTo>
                      <a:pt x="4529" y="856"/>
                      <a:pt x="4631" y="609"/>
                      <a:pt x="4575" y="368"/>
                    </a:cubicBezTo>
                    <a:cubicBezTo>
                      <a:pt x="4512" y="108"/>
                      <a:pt x="4310" y="1"/>
                      <a:pt x="4089" y="1"/>
                    </a:cubicBezTo>
                    <a:close/>
                    <a:moveTo>
                      <a:pt x="5897" y="1"/>
                    </a:moveTo>
                    <a:cubicBezTo>
                      <a:pt x="5655" y="1"/>
                      <a:pt x="5392" y="129"/>
                      <a:pt x="5266" y="323"/>
                    </a:cubicBezTo>
                    <a:cubicBezTo>
                      <a:pt x="5188" y="442"/>
                      <a:pt x="5161" y="585"/>
                      <a:pt x="5224" y="738"/>
                    </a:cubicBezTo>
                    <a:cubicBezTo>
                      <a:pt x="5313" y="958"/>
                      <a:pt x="5514" y="1192"/>
                      <a:pt x="5771" y="1192"/>
                    </a:cubicBezTo>
                    <a:cubicBezTo>
                      <a:pt x="5889" y="1192"/>
                      <a:pt x="6018" y="1143"/>
                      <a:pt x="6153" y="1021"/>
                    </a:cubicBezTo>
                    <a:cubicBezTo>
                      <a:pt x="6336" y="856"/>
                      <a:pt x="6439" y="609"/>
                      <a:pt x="6382" y="368"/>
                    </a:cubicBezTo>
                    <a:cubicBezTo>
                      <a:pt x="6319" y="108"/>
                      <a:pt x="6117" y="1"/>
                      <a:pt x="5897" y="1"/>
                    </a:cubicBezTo>
                    <a:close/>
                    <a:moveTo>
                      <a:pt x="9251" y="1"/>
                    </a:moveTo>
                    <a:cubicBezTo>
                      <a:pt x="9010" y="1"/>
                      <a:pt x="8746" y="129"/>
                      <a:pt x="8620" y="323"/>
                    </a:cubicBezTo>
                    <a:cubicBezTo>
                      <a:pt x="8543" y="442"/>
                      <a:pt x="8516" y="585"/>
                      <a:pt x="8578" y="738"/>
                    </a:cubicBezTo>
                    <a:cubicBezTo>
                      <a:pt x="8668" y="958"/>
                      <a:pt x="8869" y="1192"/>
                      <a:pt x="9126" y="1192"/>
                    </a:cubicBezTo>
                    <a:cubicBezTo>
                      <a:pt x="9243" y="1192"/>
                      <a:pt x="9372" y="1143"/>
                      <a:pt x="9508" y="1021"/>
                    </a:cubicBezTo>
                    <a:cubicBezTo>
                      <a:pt x="9690" y="856"/>
                      <a:pt x="9794" y="609"/>
                      <a:pt x="9736" y="368"/>
                    </a:cubicBezTo>
                    <a:cubicBezTo>
                      <a:pt x="9674" y="108"/>
                      <a:pt x="9472" y="1"/>
                      <a:pt x="9251" y="1"/>
                    </a:cubicBezTo>
                    <a:close/>
                    <a:moveTo>
                      <a:pt x="735" y="1"/>
                    </a:moveTo>
                    <a:cubicBezTo>
                      <a:pt x="494" y="1"/>
                      <a:pt x="230" y="129"/>
                      <a:pt x="104" y="324"/>
                    </a:cubicBezTo>
                    <a:cubicBezTo>
                      <a:pt x="26" y="443"/>
                      <a:pt x="0" y="586"/>
                      <a:pt x="62" y="740"/>
                    </a:cubicBezTo>
                    <a:cubicBezTo>
                      <a:pt x="151" y="960"/>
                      <a:pt x="353" y="1193"/>
                      <a:pt x="610" y="1193"/>
                    </a:cubicBezTo>
                    <a:cubicBezTo>
                      <a:pt x="728" y="1193"/>
                      <a:pt x="857" y="1145"/>
                      <a:pt x="992" y="1024"/>
                    </a:cubicBezTo>
                    <a:cubicBezTo>
                      <a:pt x="1175" y="858"/>
                      <a:pt x="1277" y="610"/>
                      <a:pt x="1219" y="369"/>
                    </a:cubicBezTo>
                    <a:cubicBezTo>
                      <a:pt x="1157" y="108"/>
                      <a:pt x="955" y="1"/>
                      <a:pt x="735" y="1"/>
                    </a:cubicBezTo>
                    <a:close/>
                    <a:moveTo>
                      <a:pt x="2271" y="1"/>
                    </a:moveTo>
                    <a:cubicBezTo>
                      <a:pt x="2121" y="1"/>
                      <a:pt x="1968" y="77"/>
                      <a:pt x="1837" y="278"/>
                    </a:cubicBezTo>
                    <a:cubicBezTo>
                      <a:pt x="1701" y="486"/>
                      <a:pt x="1665" y="752"/>
                      <a:pt x="1783" y="968"/>
                    </a:cubicBezTo>
                    <a:cubicBezTo>
                      <a:pt x="1880" y="1147"/>
                      <a:pt x="2032" y="1220"/>
                      <a:pt x="2193" y="1220"/>
                    </a:cubicBezTo>
                    <a:cubicBezTo>
                      <a:pt x="2476" y="1220"/>
                      <a:pt x="2786" y="994"/>
                      <a:pt x="2874" y="726"/>
                    </a:cubicBezTo>
                    <a:cubicBezTo>
                      <a:pt x="2918" y="591"/>
                      <a:pt x="2906" y="447"/>
                      <a:pt x="2807" y="313"/>
                    </a:cubicBezTo>
                    <a:cubicBezTo>
                      <a:pt x="2685" y="151"/>
                      <a:pt x="2482" y="1"/>
                      <a:pt x="2271" y="1"/>
                    </a:cubicBezTo>
                    <a:close/>
                    <a:moveTo>
                      <a:pt x="7433" y="1"/>
                    </a:moveTo>
                    <a:cubicBezTo>
                      <a:pt x="7283" y="1"/>
                      <a:pt x="7129" y="77"/>
                      <a:pt x="6998" y="278"/>
                    </a:cubicBezTo>
                    <a:cubicBezTo>
                      <a:pt x="6864" y="486"/>
                      <a:pt x="6827" y="752"/>
                      <a:pt x="6945" y="968"/>
                    </a:cubicBezTo>
                    <a:cubicBezTo>
                      <a:pt x="7042" y="1147"/>
                      <a:pt x="7193" y="1220"/>
                      <a:pt x="7354" y="1220"/>
                    </a:cubicBezTo>
                    <a:cubicBezTo>
                      <a:pt x="7637" y="1220"/>
                      <a:pt x="7948" y="994"/>
                      <a:pt x="8036" y="726"/>
                    </a:cubicBezTo>
                    <a:cubicBezTo>
                      <a:pt x="8080" y="591"/>
                      <a:pt x="8068" y="447"/>
                      <a:pt x="7968" y="313"/>
                    </a:cubicBezTo>
                    <a:cubicBezTo>
                      <a:pt x="7848" y="151"/>
                      <a:pt x="7644" y="1"/>
                      <a:pt x="74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69" name="Google Shape;2169;p32"/>
              <p:cNvSpPr/>
              <p:nvPr/>
            </p:nvSpPr>
            <p:spPr>
              <a:xfrm>
                <a:off x="7807938" y="3500100"/>
                <a:ext cx="96525" cy="145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5801" extrusionOk="0">
                    <a:moveTo>
                      <a:pt x="1" y="1"/>
                    </a:moveTo>
                    <a:lnTo>
                      <a:pt x="1" y="5801"/>
                    </a:lnTo>
                    <a:lnTo>
                      <a:pt x="1322" y="5801"/>
                    </a:lnTo>
                    <a:lnTo>
                      <a:pt x="1322" y="1"/>
                    </a:lnTo>
                    <a:close/>
                    <a:moveTo>
                      <a:pt x="1939" y="1"/>
                    </a:moveTo>
                    <a:lnTo>
                      <a:pt x="1939" y="5801"/>
                    </a:lnTo>
                    <a:lnTo>
                      <a:pt x="2600" y="5801"/>
                    </a:lnTo>
                    <a:lnTo>
                      <a:pt x="2600" y="1"/>
                    </a:lnTo>
                    <a:close/>
                    <a:moveTo>
                      <a:pt x="3200" y="1"/>
                    </a:moveTo>
                    <a:lnTo>
                      <a:pt x="3200" y="5801"/>
                    </a:lnTo>
                    <a:lnTo>
                      <a:pt x="3861" y="5801"/>
                    </a:lnTo>
                    <a:lnTo>
                      <a:pt x="38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0" name="Google Shape;2170;p32"/>
              <p:cNvSpPr/>
              <p:nvPr/>
            </p:nvSpPr>
            <p:spPr>
              <a:xfrm>
                <a:off x="7368913" y="3500100"/>
                <a:ext cx="16550" cy="14502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5801" extrusionOk="0">
                    <a:moveTo>
                      <a:pt x="0" y="1"/>
                    </a:moveTo>
                    <a:lnTo>
                      <a:pt x="0" y="5801"/>
                    </a:lnTo>
                    <a:lnTo>
                      <a:pt x="661" y="5801"/>
                    </a:lnTo>
                    <a:lnTo>
                      <a:pt x="6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1" name="Google Shape;2171;p32"/>
              <p:cNvSpPr/>
              <p:nvPr/>
            </p:nvSpPr>
            <p:spPr>
              <a:xfrm>
                <a:off x="6933713" y="3500100"/>
                <a:ext cx="96525" cy="145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5801" extrusionOk="0">
                    <a:moveTo>
                      <a:pt x="1" y="1"/>
                    </a:moveTo>
                    <a:lnTo>
                      <a:pt x="1" y="5801"/>
                    </a:lnTo>
                    <a:lnTo>
                      <a:pt x="662" y="5801"/>
                    </a:lnTo>
                    <a:lnTo>
                      <a:pt x="662" y="1"/>
                    </a:lnTo>
                    <a:close/>
                    <a:moveTo>
                      <a:pt x="1261" y="1"/>
                    </a:moveTo>
                    <a:lnTo>
                      <a:pt x="1261" y="5801"/>
                    </a:lnTo>
                    <a:lnTo>
                      <a:pt x="1921" y="5801"/>
                    </a:lnTo>
                    <a:lnTo>
                      <a:pt x="1921" y="1"/>
                    </a:lnTo>
                    <a:close/>
                    <a:moveTo>
                      <a:pt x="2539" y="1"/>
                    </a:moveTo>
                    <a:lnTo>
                      <a:pt x="2539" y="5801"/>
                    </a:lnTo>
                    <a:lnTo>
                      <a:pt x="3860" y="5801"/>
                    </a:ln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72" name="Google Shape;2172;p32"/>
            <p:cNvGrpSpPr/>
            <p:nvPr/>
          </p:nvGrpSpPr>
          <p:grpSpPr>
            <a:xfrm rot="5400000" flipH="1">
              <a:off x="6815691" y="3224066"/>
              <a:ext cx="2585362" cy="607406"/>
              <a:chOff x="4972650" y="1317400"/>
              <a:chExt cx="1151250" cy="270475"/>
            </a:xfrm>
          </p:grpSpPr>
          <p:sp>
            <p:nvSpPr>
              <p:cNvPr id="2173" name="Google Shape;2173;p32"/>
              <p:cNvSpPr/>
              <p:nvPr/>
            </p:nvSpPr>
            <p:spPr>
              <a:xfrm>
                <a:off x="4972650" y="1317400"/>
                <a:ext cx="1151250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46050" h="10819" extrusionOk="0">
                    <a:moveTo>
                      <a:pt x="0" y="1"/>
                    </a:moveTo>
                    <a:lnTo>
                      <a:pt x="0" y="10819"/>
                    </a:lnTo>
                    <a:lnTo>
                      <a:pt x="46050" y="10819"/>
                    </a:lnTo>
                    <a:lnTo>
                      <a:pt x="460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4" name="Google Shape;2174;p32"/>
              <p:cNvSpPr/>
              <p:nvPr/>
            </p:nvSpPr>
            <p:spPr>
              <a:xfrm>
                <a:off x="5045125" y="1317400"/>
                <a:ext cx="192100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0819" extrusionOk="0">
                    <a:moveTo>
                      <a:pt x="1" y="1"/>
                    </a:moveTo>
                    <a:lnTo>
                      <a:pt x="1" y="10819"/>
                    </a:lnTo>
                    <a:lnTo>
                      <a:pt x="7684" y="10819"/>
                    </a:lnTo>
                    <a:lnTo>
                      <a:pt x="76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5" name="Google Shape;2175;p32"/>
              <p:cNvSpPr/>
              <p:nvPr/>
            </p:nvSpPr>
            <p:spPr>
              <a:xfrm>
                <a:off x="6012050" y="1317400"/>
                <a:ext cx="62425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0819" extrusionOk="0">
                    <a:moveTo>
                      <a:pt x="1" y="1"/>
                    </a:moveTo>
                    <a:lnTo>
                      <a:pt x="1" y="10819"/>
                    </a:lnTo>
                    <a:lnTo>
                      <a:pt x="2496" y="10819"/>
                    </a:lnTo>
                    <a:lnTo>
                      <a:pt x="24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6" name="Google Shape;2176;p32"/>
              <p:cNvSpPr/>
              <p:nvPr/>
            </p:nvSpPr>
            <p:spPr>
              <a:xfrm>
                <a:off x="5066800" y="1317400"/>
                <a:ext cx="148425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10819" extrusionOk="0">
                    <a:moveTo>
                      <a:pt x="0" y="1"/>
                    </a:moveTo>
                    <a:lnTo>
                      <a:pt x="0" y="10819"/>
                    </a:lnTo>
                    <a:lnTo>
                      <a:pt x="857" y="10819"/>
                    </a:lnTo>
                    <a:lnTo>
                      <a:pt x="857" y="1"/>
                    </a:lnTo>
                    <a:close/>
                    <a:moveTo>
                      <a:pt x="1692" y="1"/>
                    </a:moveTo>
                    <a:lnTo>
                      <a:pt x="1692" y="10819"/>
                    </a:lnTo>
                    <a:lnTo>
                      <a:pt x="2549" y="10819"/>
                    </a:lnTo>
                    <a:lnTo>
                      <a:pt x="2549" y="1"/>
                    </a:lnTo>
                    <a:close/>
                    <a:moveTo>
                      <a:pt x="3385" y="1"/>
                    </a:moveTo>
                    <a:lnTo>
                      <a:pt x="3385" y="10819"/>
                    </a:lnTo>
                    <a:lnTo>
                      <a:pt x="4242" y="10819"/>
                    </a:lnTo>
                    <a:lnTo>
                      <a:pt x="4242" y="1"/>
                    </a:lnTo>
                    <a:close/>
                    <a:moveTo>
                      <a:pt x="5079" y="1"/>
                    </a:moveTo>
                    <a:lnTo>
                      <a:pt x="5079" y="10819"/>
                    </a:lnTo>
                    <a:lnTo>
                      <a:pt x="5936" y="10819"/>
                    </a:lnTo>
                    <a:lnTo>
                      <a:pt x="593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7" name="Google Shape;2177;p32"/>
              <p:cNvSpPr/>
              <p:nvPr/>
            </p:nvSpPr>
            <p:spPr>
              <a:xfrm>
                <a:off x="6031500" y="1317400"/>
                <a:ext cx="21450" cy="27047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0819" extrusionOk="0">
                    <a:moveTo>
                      <a:pt x="0" y="1"/>
                    </a:moveTo>
                    <a:lnTo>
                      <a:pt x="0" y="10819"/>
                    </a:lnTo>
                    <a:lnTo>
                      <a:pt x="857" y="10819"/>
                    </a:lnTo>
                    <a:lnTo>
                      <a:pt x="8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8" name="Google Shape;2178;p32"/>
              <p:cNvSpPr/>
              <p:nvPr/>
            </p:nvSpPr>
            <p:spPr>
              <a:xfrm>
                <a:off x="5288000" y="1342250"/>
                <a:ext cx="686950" cy="220775"/>
              </a:xfrm>
              <a:custGeom>
                <a:avLst/>
                <a:gdLst/>
                <a:ahLst/>
                <a:cxnLst/>
                <a:rect l="l" t="t" r="r" b="b"/>
                <a:pathLst>
                  <a:path w="27478" h="8831" extrusionOk="0">
                    <a:moveTo>
                      <a:pt x="202" y="1"/>
                    </a:moveTo>
                    <a:cubicBezTo>
                      <a:pt x="202" y="112"/>
                      <a:pt x="112" y="202"/>
                      <a:pt x="1" y="202"/>
                    </a:cubicBezTo>
                    <a:lnTo>
                      <a:pt x="1" y="8631"/>
                    </a:lnTo>
                    <a:cubicBezTo>
                      <a:pt x="112" y="8631"/>
                      <a:pt x="202" y="8721"/>
                      <a:pt x="202" y="8831"/>
                    </a:cubicBezTo>
                    <a:lnTo>
                      <a:pt x="27277" y="8831"/>
                    </a:lnTo>
                    <a:cubicBezTo>
                      <a:pt x="27277" y="8721"/>
                      <a:pt x="27366" y="8631"/>
                      <a:pt x="27477" y="8631"/>
                    </a:cubicBezTo>
                    <a:lnTo>
                      <a:pt x="27477" y="202"/>
                    </a:lnTo>
                    <a:cubicBezTo>
                      <a:pt x="27367" y="202"/>
                      <a:pt x="27277" y="112"/>
                      <a:pt x="27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9" name="Google Shape;2179;p32"/>
              <p:cNvSpPr/>
              <p:nvPr/>
            </p:nvSpPr>
            <p:spPr>
              <a:xfrm>
                <a:off x="5539475" y="1419300"/>
                <a:ext cx="198225" cy="105900"/>
              </a:xfrm>
              <a:custGeom>
                <a:avLst/>
                <a:gdLst/>
                <a:ahLst/>
                <a:cxnLst/>
                <a:rect l="l" t="t" r="r" b="b"/>
                <a:pathLst>
                  <a:path w="7929" h="4236" extrusionOk="0">
                    <a:moveTo>
                      <a:pt x="3643" y="1"/>
                    </a:moveTo>
                    <a:cubicBezTo>
                      <a:pt x="3041" y="1"/>
                      <a:pt x="2515" y="141"/>
                      <a:pt x="2064" y="352"/>
                    </a:cubicBezTo>
                    <a:cubicBezTo>
                      <a:pt x="678" y="1002"/>
                      <a:pt x="0" y="2325"/>
                      <a:pt x="0" y="2325"/>
                    </a:cubicBezTo>
                    <a:cubicBezTo>
                      <a:pt x="0" y="2325"/>
                      <a:pt x="1952" y="4235"/>
                      <a:pt x="4232" y="4235"/>
                    </a:cubicBezTo>
                    <a:cubicBezTo>
                      <a:pt x="5453" y="4235"/>
                      <a:pt x="6768" y="3688"/>
                      <a:pt x="7929" y="2009"/>
                    </a:cubicBezTo>
                    <a:cubicBezTo>
                      <a:pt x="7410" y="1555"/>
                      <a:pt x="6918" y="1193"/>
                      <a:pt x="6453" y="905"/>
                    </a:cubicBezTo>
                    <a:cubicBezTo>
                      <a:pt x="5380" y="248"/>
                      <a:pt x="4444" y="1"/>
                      <a:pt x="36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0" name="Google Shape;2180;p32"/>
              <p:cNvSpPr/>
              <p:nvPr/>
            </p:nvSpPr>
            <p:spPr>
              <a:xfrm>
                <a:off x="5590575" y="1419300"/>
                <a:ext cx="1102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863" extrusionOk="0">
                    <a:moveTo>
                      <a:pt x="1598" y="0"/>
                    </a:moveTo>
                    <a:cubicBezTo>
                      <a:pt x="996" y="0"/>
                      <a:pt x="471" y="140"/>
                      <a:pt x="21" y="351"/>
                    </a:cubicBezTo>
                    <a:cubicBezTo>
                      <a:pt x="8" y="449"/>
                      <a:pt x="0" y="550"/>
                      <a:pt x="0" y="651"/>
                    </a:cubicBezTo>
                    <a:cubicBezTo>
                      <a:pt x="0" y="1872"/>
                      <a:pt x="992" y="2862"/>
                      <a:pt x="2212" y="2862"/>
                    </a:cubicBezTo>
                    <a:cubicBezTo>
                      <a:pt x="3347" y="2862"/>
                      <a:pt x="4282" y="2007"/>
                      <a:pt x="4408" y="906"/>
                    </a:cubicBezTo>
                    <a:cubicBezTo>
                      <a:pt x="3335" y="248"/>
                      <a:pt x="2399" y="0"/>
                      <a:pt x="15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1" name="Google Shape;2181;p32"/>
              <p:cNvSpPr/>
              <p:nvPr/>
            </p:nvSpPr>
            <p:spPr>
              <a:xfrm>
                <a:off x="5524250" y="1370550"/>
                <a:ext cx="2249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8996" h="3120" extrusionOk="0">
                    <a:moveTo>
                      <a:pt x="5076" y="1"/>
                    </a:moveTo>
                    <a:cubicBezTo>
                      <a:pt x="5012" y="1"/>
                      <a:pt x="4955" y="45"/>
                      <a:pt x="4940" y="109"/>
                    </a:cubicBezTo>
                    <a:lnTo>
                      <a:pt x="4740" y="969"/>
                    </a:lnTo>
                    <a:cubicBezTo>
                      <a:pt x="4604" y="959"/>
                      <a:pt x="4471" y="954"/>
                      <a:pt x="4339" y="954"/>
                    </a:cubicBezTo>
                    <a:cubicBezTo>
                      <a:pt x="4091" y="954"/>
                      <a:pt x="3850" y="971"/>
                      <a:pt x="3617" y="1001"/>
                    </a:cubicBezTo>
                    <a:lnTo>
                      <a:pt x="3515" y="124"/>
                    </a:lnTo>
                    <a:cubicBezTo>
                      <a:pt x="3507" y="53"/>
                      <a:pt x="3448" y="1"/>
                      <a:pt x="3380" y="1"/>
                    </a:cubicBezTo>
                    <a:cubicBezTo>
                      <a:pt x="3374" y="1"/>
                      <a:pt x="3368" y="2"/>
                      <a:pt x="3362" y="2"/>
                    </a:cubicBezTo>
                    <a:cubicBezTo>
                      <a:pt x="3285" y="12"/>
                      <a:pt x="3231" y="79"/>
                      <a:pt x="3240" y="156"/>
                    </a:cubicBezTo>
                    <a:lnTo>
                      <a:pt x="3343" y="1042"/>
                    </a:lnTo>
                    <a:cubicBezTo>
                      <a:pt x="2966" y="1109"/>
                      <a:pt x="2613" y="1208"/>
                      <a:pt x="2288" y="1325"/>
                    </a:cubicBezTo>
                    <a:lnTo>
                      <a:pt x="1988" y="379"/>
                    </a:lnTo>
                    <a:cubicBezTo>
                      <a:pt x="1969" y="320"/>
                      <a:pt x="1913" y="282"/>
                      <a:pt x="1854" y="282"/>
                    </a:cubicBezTo>
                    <a:cubicBezTo>
                      <a:pt x="1840" y="282"/>
                      <a:pt x="1826" y="284"/>
                      <a:pt x="1812" y="288"/>
                    </a:cubicBezTo>
                    <a:cubicBezTo>
                      <a:pt x="1739" y="311"/>
                      <a:pt x="1699" y="389"/>
                      <a:pt x="1721" y="463"/>
                    </a:cubicBezTo>
                    <a:lnTo>
                      <a:pt x="2027" y="1425"/>
                    </a:lnTo>
                    <a:cubicBezTo>
                      <a:pt x="1651" y="1580"/>
                      <a:pt x="1317" y="1753"/>
                      <a:pt x="1037" y="1922"/>
                    </a:cubicBezTo>
                    <a:lnTo>
                      <a:pt x="736" y="1276"/>
                    </a:lnTo>
                    <a:cubicBezTo>
                      <a:pt x="713" y="1226"/>
                      <a:pt x="663" y="1196"/>
                      <a:pt x="611" y="1196"/>
                    </a:cubicBezTo>
                    <a:cubicBezTo>
                      <a:pt x="591" y="1196"/>
                      <a:pt x="571" y="1200"/>
                      <a:pt x="551" y="1210"/>
                    </a:cubicBezTo>
                    <a:cubicBezTo>
                      <a:pt x="482" y="1242"/>
                      <a:pt x="451" y="1324"/>
                      <a:pt x="485" y="1394"/>
                    </a:cubicBezTo>
                    <a:lnTo>
                      <a:pt x="801" y="2071"/>
                    </a:lnTo>
                    <a:cubicBezTo>
                      <a:pt x="335" y="2374"/>
                      <a:pt x="69" y="2622"/>
                      <a:pt x="58" y="2632"/>
                    </a:cubicBezTo>
                    <a:cubicBezTo>
                      <a:pt x="2" y="2686"/>
                      <a:pt x="0" y="2772"/>
                      <a:pt x="53" y="2828"/>
                    </a:cubicBezTo>
                    <a:cubicBezTo>
                      <a:pt x="80" y="2857"/>
                      <a:pt x="117" y="2871"/>
                      <a:pt x="153" y="2871"/>
                    </a:cubicBezTo>
                    <a:cubicBezTo>
                      <a:pt x="188" y="2871"/>
                      <a:pt x="222" y="2859"/>
                      <a:pt x="250" y="2833"/>
                    </a:cubicBezTo>
                    <a:cubicBezTo>
                      <a:pt x="259" y="2825"/>
                      <a:pt x="1267" y="1878"/>
                      <a:pt x="2791" y="1441"/>
                    </a:cubicBezTo>
                    <a:cubicBezTo>
                      <a:pt x="3314" y="1291"/>
                      <a:pt x="3831" y="1216"/>
                      <a:pt x="4341" y="1216"/>
                    </a:cubicBezTo>
                    <a:cubicBezTo>
                      <a:pt x="5814" y="1216"/>
                      <a:pt x="7230" y="1840"/>
                      <a:pt x="8567" y="3082"/>
                    </a:cubicBezTo>
                    <a:cubicBezTo>
                      <a:pt x="8593" y="3106"/>
                      <a:pt x="8627" y="3119"/>
                      <a:pt x="8662" y="3119"/>
                    </a:cubicBezTo>
                    <a:cubicBezTo>
                      <a:pt x="8699" y="3119"/>
                      <a:pt x="8737" y="3104"/>
                      <a:pt x="8764" y="3074"/>
                    </a:cubicBezTo>
                    <a:cubicBezTo>
                      <a:pt x="8816" y="3019"/>
                      <a:pt x="8813" y="2930"/>
                      <a:pt x="8757" y="2878"/>
                    </a:cubicBezTo>
                    <a:cubicBezTo>
                      <a:pt x="8613" y="2745"/>
                      <a:pt x="8468" y="2618"/>
                      <a:pt x="8325" y="2501"/>
                    </a:cubicBezTo>
                    <a:lnTo>
                      <a:pt x="8934" y="1975"/>
                    </a:lnTo>
                    <a:cubicBezTo>
                      <a:pt x="8990" y="1923"/>
                      <a:pt x="8996" y="1837"/>
                      <a:pt x="8946" y="1778"/>
                    </a:cubicBezTo>
                    <a:cubicBezTo>
                      <a:pt x="8919" y="1746"/>
                      <a:pt x="8880" y="1730"/>
                      <a:pt x="8841" y="1730"/>
                    </a:cubicBezTo>
                    <a:cubicBezTo>
                      <a:pt x="8808" y="1730"/>
                      <a:pt x="8776" y="1741"/>
                      <a:pt x="8750" y="1763"/>
                    </a:cubicBezTo>
                    <a:lnTo>
                      <a:pt x="8101" y="2324"/>
                    </a:lnTo>
                    <a:cubicBezTo>
                      <a:pt x="7863" y="2141"/>
                      <a:pt x="7625" y="1981"/>
                      <a:pt x="7391" y="1840"/>
                    </a:cubicBezTo>
                    <a:lnTo>
                      <a:pt x="7919" y="1302"/>
                    </a:lnTo>
                    <a:cubicBezTo>
                      <a:pt x="7972" y="1247"/>
                      <a:pt x="7972" y="1159"/>
                      <a:pt x="7915" y="1105"/>
                    </a:cubicBezTo>
                    <a:cubicBezTo>
                      <a:pt x="7888" y="1079"/>
                      <a:pt x="7853" y="1065"/>
                      <a:pt x="7818" y="1065"/>
                    </a:cubicBezTo>
                    <a:cubicBezTo>
                      <a:pt x="7782" y="1065"/>
                      <a:pt x="7746" y="1079"/>
                      <a:pt x="7719" y="1108"/>
                    </a:cubicBezTo>
                    <a:lnTo>
                      <a:pt x="7143" y="1697"/>
                    </a:lnTo>
                    <a:cubicBezTo>
                      <a:pt x="6844" y="1532"/>
                      <a:pt x="6547" y="1399"/>
                      <a:pt x="6256" y="1294"/>
                    </a:cubicBezTo>
                    <a:lnTo>
                      <a:pt x="6679" y="487"/>
                    </a:lnTo>
                    <a:cubicBezTo>
                      <a:pt x="6715" y="418"/>
                      <a:pt x="6689" y="334"/>
                      <a:pt x="6620" y="300"/>
                    </a:cubicBezTo>
                    <a:cubicBezTo>
                      <a:pt x="6599" y="289"/>
                      <a:pt x="6577" y="283"/>
                      <a:pt x="6555" y="283"/>
                    </a:cubicBezTo>
                    <a:cubicBezTo>
                      <a:pt x="6505" y="283"/>
                      <a:pt x="6457" y="311"/>
                      <a:pt x="6433" y="358"/>
                    </a:cubicBezTo>
                    <a:lnTo>
                      <a:pt x="5989" y="1206"/>
                    </a:lnTo>
                    <a:cubicBezTo>
                      <a:pt x="5659" y="1104"/>
                      <a:pt x="5336" y="1036"/>
                      <a:pt x="5020" y="997"/>
                    </a:cubicBezTo>
                    <a:lnTo>
                      <a:pt x="5210" y="172"/>
                    </a:lnTo>
                    <a:cubicBezTo>
                      <a:pt x="5229" y="97"/>
                      <a:pt x="5182" y="23"/>
                      <a:pt x="5107" y="4"/>
                    </a:cubicBezTo>
                    <a:cubicBezTo>
                      <a:pt x="5096" y="2"/>
                      <a:pt x="5086" y="1"/>
                      <a:pt x="5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2" name="Google Shape;2182;p32"/>
              <p:cNvSpPr/>
              <p:nvPr/>
            </p:nvSpPr>
            <p:spPr>
              <a:xfrm>
                <a:off x="5359600" y="1359225"/>
                <a:ext cx="26175" cy="18285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7314" extrusionOk="0">
                    <a:moveTo>
                      <a:pt x="511" y="1"/>
                    </a:moveTo>
                    <a:cubicBezTo>
                      <a:pt x="252" y="1"/>
                      <a:pt x="1" y="227"/>
                      <a:pt x="43" y="501"/>
                    </a:cubicBezTo>
                    <a:cubicBezTo>
                      <a:pt x="74" y="711"/>
                      <a:pt x="297" y="901"/>
                      <a:pt x="516" y="901"/>
                    </a:cubicBezTo>
                    <a:cubicBezTo>
                      <a:pt x="557" y="901"/>
                      <a:pt x="598" y="894"/>
                      <a:pt x="638" y="880"/>
                    </a:cubicBezTo>
                    <a:cubicBezTo>
                      <a:pt x="711" y="852"/>
                      <a:pt x="778" y="813"/>
                      <a:pt x="835" y="761"/>
                    </a:cubicBezTo>
                    <a:cubicBezTo>
                      <a:pt x="970" y="642"/>
                      <a:pt x="1046" y="467"/>
                      <a:pt x="986" y="283"/>
                    </a:cubicBezTo>
                    <a:cubicBezTo>
                      <a:pt x="928" y="107"/>
                      <a:pt x="750" y="33"/>
                      <a:pt x="578" y="6"/>
                    </a:cubicBezTo>
                    <a:cubicBezTo>
                      <a:pt x="555" y="3"/>
                      <a:pt x="533" y="1"/>
                      <a:pt x="511" y="1"/>
                    </a:cubicBezTo>
                    <a:close/>
                    <a:moveTo>
                      <a:pt x="511" y="1290"/>
                    </a:moveTo>
                    <a:cubicBezTo>
                      <a:pt x="252" y="1290"/>
                      <a:pt x="1" y="1515"/>
                      <a:pt x="43" y="1790"/>
                    </a:cubicBezTo>
                    <a:cubicBezTo>
                      <a:pt x="74" y="2000"/>
                      <a:pt x="298" y="2191"/>
                      <a:pt x="517" y="2191"/>
                    </a:cubicBezTo>
                    <a:cubicBezTo>
                      <a:pt x="558" y="2191"/>
                      <a:pt x="598" y="2184"/>
                      <a:pt x="638" y="2170"/>
                    </a:cubicBezTo>
                    <a:cubicBezTo>
                      <a:pt x="711" y="2140"/>
                      <a:pt x="778" y="2100"/>
                      <a:pt x="835" y="2050"/>
                    </a:cubicBezTo>
                    <a:cubicBezTo>
                      <a:pt x="970" y="1931"/>
                      <a:pt x="1046" y="1756"/>
                      <a:pt x="986" y="1572"/>
                    </a:cubicBezTo>
                    <a:cubicBezTo>
                      <a:pt x="928" y="1395"/>
                      <a:pt x="750" y="1322"/>
                      <a:pt x="578" y="1295"/>
                    </a:cubicBezTo>
                    <a:cubicBezTo>
                      <a:pt x="555" y="1291"/>
                      <a:pt x="533" y="1290"/>
                      <a:pt x="511" y="1290"/>
                    </a:cubicBezTo>
                    <a:close/>
                    <a:moveTo>
                      <a:pt x="510" y="2576"/>
                    </a:moveTo>
                    <a:cubicBezTo>
                      <a:pt x="251" y="2576"/>
                      <a:pt x="1" y="2803"/>
                      <a:pt x="43" y="3076"/>
                    </a:cubicBezTo>
                    <a:cubicBezTo>
                      <a:pt x="75" y="3287"/>
                      <a:pt x="298" y="3476"/>
                      <a:pt x="517" y="3476"/>
                    </a:cubicBezTo>
                    <a:cubicBezTo>
                      <a:pt x="558" y="3476"/>
                      <a:pt x="598" y="3470"/>
                      <a:pt x="638" y="3455"/>
                    </a:cubicBezTo>
                    <a:cubicBezTo>
                      <a:pt x="711" y="3429"/>
                      <a:pt x="778" y="3389"/>
                      <a:pt x="835" y="3337"/>
                    </a:cubicBezTo>
                    <a:cubicBezTo>
                      <a:pt x="970" y="3218"/>
                      <a:pt x="1046" y="3043"/>
                      <a:pt x="986" y="2858"/>
                    </a:cubicBezTo>
                    <a:cubicBezTo>
                      <a:pt x="928" y="2681"/>
                      <a:pt x="749" y="2609"/>
                      <a:pt x="578" y="2582"/>
                    </a:cubicBezTo>
                    <a:cubicBezTo>
                      <a:pt x="555" y="2578"/>
                      <a:pt x="532" y="2576"/>
                      <a:pt x="510" y="2576"/>
                    </a:cubicBezTo>
                    <a:close/>
                    <a:moveTo>
                      <a:pt x="511" y="3836"/>
                    </a:moveTo>
                    <a:cubicBezTo>
                      <a:pt x="252" y="3836"/>
                      <a:pt x="1" y="4062"/>
                      <a:pt x="43" y="4337"/>
                    </a:cubicBezTo>
                    <a:cubicBezTo>
                      <a:pt x="74" y="4548"/>
                      <a:pt x="297" y="4737"/>
                      <a:pt x="517" y="4737"/>
                    </a:cubicBezTo>
                    <a:cubicBezTo>
                      <a:pt x="557" y="4737"/>
                      <a:pt x="598" y="4731"/>
                      <a:pt x="638" y="4716"/>
                    </a:cubicBezTo>
                    <a:cubicBezTo>
                      <a:pt x="711" y="4687"/>
                      <a:pt x="778" y="4647"/>
                      <a:pt x="835" y="4598"/>
                    </a:cubicBezTo>
                    <a:cubicBezTo>
                      <a:pt x="970" y="4478"/>
                      <a:pt x="1046" y="4304"/>
                      <a:pt x="986" y="4119"/>
                    </a:cubicBezTo>
                    <a:cubicBezTo>
                      <a:pt x="928" y="3942"/>
                      <a:pt x="750" y="3868"/>
                      <a:pt x="578" y="3842"/>
                    </a:cubicBezTo>
                    <a:cubicBezTo>
                      <a:pt x="555" y="3838"/>
                      <a:pt x="533" y="3836"/>
                      <a:pt x="511" y="3836"/>
                    </a:cubicBezTo>
                    <a:close/>
                    <a:moveTo>
                      <a:pt x="511" y="5124"/>
                    </a:moveTo>
                    <a:cubicBezTo>
                      <a:pt x="252" y="5124"/>
                      <a:pt x="1" y="5350"/>
                      <a:pt x="43" y="5625"/>
                    </a:cubicBezTo>
                    <a:cubicBezTo>
                      <a:pt x="74" y="5835"/>
                      <a:pt x="298" y="6025"/>
                      <a:pt x="517" y="6025"/>
                    </a:cubicBezTo>
                    <a:cubicBezTo>
                      <a:pt x="558" y="6025"/>
                      <a:pt x="598" y="6019"/>
                      <a:pt x="638" y="6004"/>
                    </a:cubicBezTo>
                    <a:cubicBezTo>
                      <a:pt x="711" y="5975"/>
                      <a:pt x="778" y="5936"/>
                      <a:pt x="835" y="5884"/>
                    </a:cubicBezTo>
                    <a:cubicBezTo>
                      <a:pt x="970" y="5766"/>
                      <a:pt x="1046" y="5590"/>
                      <a:pt x="986" y="5406"/>
                    </a:cubicBezTo>
                    <a:cubicBezTo>
                      <a:pt x="928" y="5230"/>
                      <a:pt x="750" y="5156"/>
                      <a:pt x="578" y="5129"/>
                    </a:cubicBezTo>
                    <a:cubicBezTo>
                      <a:pt x="555" y="5126"/>
                      <a:pt x="533" y="5124"/>
                      <a:pt x="511" y="5124"/>
                    </a:cubicBezTo>
                    <a:close/>
                    <a:moveTo>
                      <a:pt x="511" y="6413"/>
                    </a:moveTo>
                    <a:cubicBezTo>
                      <a:pt x="252" y="6413"/>
                      <a:pt x="1" y="6639"/>
                      <a:pt x="43" y="6913"/>
                    </a:cubicBezTo>
                    <a:cubicBezTo>
                      <a:pt x="74" y="7124"/>
                      <a:pt x="298" y="7314"/>
                      <a:pt x="517" y="7314"/>
                    </a:cubicBezTo>
                    <a:cubicBezTo>
                      <a:pt x="558" y="7314"/>
                      <a:pt x="598" y="7307"/>
                      <a:pt x="638" y="7293"/>
                    </a:cubicBezTo>
                    <a:cubicBezTo>
                      <a:pt x="711" y="7264"/>
                      <a:pt x="778" y="7225"/>
                      <a:pt x="835" y="7173"/>
                    </a:cubicBezTo>
                    <a:cubicBezTo>
                      <a:pt x="970" y="7055"/>
                      <a:pt x="1046" y="6879"/>
                      <a:pt x="986" y="6695"/>
                    </a:cubicBezTo>
                    <a:cubicBezTo>
                      <a:pt x="928" y="6519"/>
                      <a:pt x="750" y="6445"/>
                      <a:pt x="578" y="6418"/>
                    </a:cubicBezTo>
                    <a:cubicBezTo>
                      <a:pt x="555" y="6415"/>
                      <a:pt x="533" y="6413"/>
                      <a:pt x="511" y="64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3" name="Google Shape;2183;p32"/>
              <p:cNvSpPr/>
              <p:nvPr/>
            </p:nvSpPr>
            <p:spPr>
              <a:xfrm>
                <a:off x="5881250" y="1359225"/>
                <a:ext cx="26175" cy="18285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7314" extrusionOk="0">
                    <a:moveTo>
                      <a:pt x="510" y="1"/>
                    </a:moveTo>
                    <a:cubicBezTo>
                      <a:pt x="252" y="1"/>
                      <a:pt x="1" y="227"/>
                      <a:pt x="42" y="501"/>
                    </a:cubicBezTo>
                    <a:cubicBezTo>
                      <a:pt x="74" y="711"/>
                      <a:pt x="297" y="901"/>
                      <a:pt x="516" y="901"/>
                    </a:cubicBezTo>
                    <a:cubicBezTo>
                      <a:pt x="557" y="901"/>
                      <a:pt x="598" y="894"/>
                      <a:pt x="638" y="880"/>
                    </a:cubicBezTo>
                    <a:cubicBezTo>
                      <a:pt x="710" y="852"/>
                      <a:pt x="778" y="813"/>
                      <a:pt x="836" y="761"/>
                    </a:cubicBezTo>
                    <a:cubicBezTo>
                      <a:pt x="970" y="642"/>
                      <a:pt x="1046" y="467"/>
                      <a:pt x="987" y="283"/>
                    </a:cubicBezTo>
                    <a:cubicBezTo>
                      <a:pt x="929" y="107"/>
                      <a:pt x="749" y="33"/>
                      <a:pt x="577" y="6"/>
                    </a:cubicBezTo>
                    <a:cubicBezTo>
                      <a:pt x="555" y="3"/>
                      <a:pt x="532" y="1"/>
                      <a:pt x="510" y="1"/>
                    </a:cubicBezTo>
                    <a:close/>
                    <a:moveTo>
                      <a:pt x="510" y="1290"/>
                    </a:moveTo>
                    <a:cubicBezTo>
                      <a:pt x="252" y="1290"/>
                      <a:pt x="1" y="1515"/>
                      <a:pt x="42" y="1790"/>
                    </a:cubicBezTo>
                    <a:cubicBezTo>
                      <a:pt x="74" y="2000"/>
                      <a:pt x="298" y="2191"/>
                      <a:pt x="517" y="2191"/>
                    </a:cubicBezTo>
                    <a:cubicBezTo>
                      <a:pt x="558" y="2191"/>
                      <a:pt x="599" y="2184"/>
                      <a:pt x="638" y="2170"/>
                    </a:cubicBezTo>
                    <a:cubicBezTo>
                      <a:pt x="710" y="2140"/>
                      <a:pt x="778" y="2100"/>
                      <a:pt x="836" y="2050"/>
                    </a:cubicBezTo>
                    <a:cubicBezTo>
                      <a:pt x="970" y="1931"/>
                      <a:pt x="1046" y="1756"/>
                      <a:pt x="987" y="1572"/>
                    </a:cubicBezTo>
                    <a:cubicBezTo>
                      <a:pt x="929" y="1395"/>
                      <a:pt x="749" y="1322"/>
                      <a:pt x="577" y="1295"/>
                    </a:cubicBezTo>
                    <a:cubicBezTo>
                      <a:pt x="555" y="1291"/>
                      <a:pt x="532" y="1290"/>
                      <a:pt x="510" y="1290"/>
                    </a:cubicBezTo>
                    <a:close/>
                    <a:moveTo>
                      <a:pt x="509" y="2576"/>
                    </a:moveTo>
                    <a:cubicBezTo>
                      <a:pt x="251" y="2576"/>
                      <a:pt x="1" y="2803"/>
                      <a:pt x="42" y="3076"/>
                    </a:cubicBezTo>
                    <a:cubicBezTo>
                      <a:pt x="75" y="3287"/>
                      <a:pt x="298" y="3476"/>
                      <a:pt x="517" y="3476"/>
                    </a:cubicBezTo>
                    <a:cubicBezTo>
                      <a:pt x="558" y="3476"/>
                      <a:pt x="599" y="3470"/>
                      <a:pt x="638" y="3455"/>
                    </a:cubicBezTo>
                    <a:cubicBezTo>
                      <a:pt x="710" y="3429"/>
                      <a:pt x="778" y="3389"/>
                      <a:pt x="836" y="3337"/>
                    </a:cubicBezTo>
                    <a:cubicBezTo>
                      <a:pt x="970" y="3218"/>
                      <a:pt x="1046" y="3043"/>
                      <a:pt x="987" y="2858"/>
                    </a:cubicBezTo>
                    <a:cubicBezTo>
                      <a:pt x="929" y="2681"/>
                      <a:pt x="748" y="2609"/>
                      <a:pt x="577" y="2582"/>
                    </a:cubicBezTo>
                    <a:cubicBezTo>
                      <a:pt x="554" y="2578"/>
                      <a:pt x="532" y="2576"/>
                      <a:pt x="509" y="2576"/>
                    </a:cubicBezTo>
                    <a:close/>
                    <a:moveTo>
                      <a:pt x="510" y="3836"/>
                    </a:moveTo>
                    <a:cubicBezTo>
                      <a:pt x="252" y="3836"/>
                      <a:pt x="1" y="4062"/>
                      <a:pt x="42" y="4337"/>
                    </a:cubicBezTo>
                    <a:cubicBezTo>
                      <a:pt x="74" y="4548"/>
                      <a:pt x="297" y="4737"/>
                      <a:pt x="517" y="4737"/>
                    </a:cubicBezTo>
                    <a:cubicBezTo>
                      <a:pt x="558" y="4737"/>
                      <a:pt x="598" y="4731"/>
                      <a:pt x="638" y="4716"/>
                    </a:cubicBezTo>
                    <a:cubicBezTo>
                      <a:pt x="710" y="4687"/>
                      <a:pt x="778" y="4647"/>
                      <a:pt x="836" y="4598"/>
                    </a:cubicBezTo>
                    <a:cubicBezTo>
                      <a:pt x="970" y="4478"/>
                      <a:pt x="1046" y="4304"/>
                      <a:pt x="987" y="4119"/>
                    </a:cubicBezTo>
                    <a:cubicBezTo>
                      <a:pt x="929" y="3942"/>
                      <a:pt x="749" y="3868"/>
                      <a:pt x="577" y="3842"/>
                    </a:cubicBezTo>
                    <a:cubicBezTo>
                      <a:pt x="555" y="3838"/>
                      <a:pt x="532" y="3836"/>
                      <a:pt x="510" y="3836"/>
                    </a:cubicBezTo>
                    <a:close/>
                    <a:moveTo>
                      <a:pt x="510" y="5124"/>
                    </a:moveTo>
                    <a:cubicBezTo>
                      <a:pt x="252" y="5124"/>
                      <a:pt x="1" y="5350"/>
                      <a:pt x="42" y="5625"/>
                    </a:cubicBezTo>
                    <a:cubicBezTo>
                      <a:pt x="74" y="5835"/>
                      <a:pt x="298" y="6025"/>
                      <a:pt x="517" y="6025"/>
                    </a:cubicBezTo>
                    <a:cubicBezTo>
                      <a:pt x="558" y="6025"/>
                      <a:pt x="599" y="6019"/>
                      <a:pt x="638" y="6004"/>
                    </a:cubicBezTo>
                    <a:cubicBezTo>
                      <a:pt x="710" y="5975"/>
                      <a:pt x="778" y="5936"/>
                      <a:pt x="836" y="5884"/>
                    </a:cubicBezTo>
                    <a:cubicBezTo>
                      <a:pt x="970" y="5766"/>
                      <a:pt x="1046" y="5590"/>
                      <a:pt x="987" y="5406"/>
                    </a:cubicBezTo>
                    <a:cubicBezTo>
                      <a:pt x="929" y="5230"/>
                      <a:pt x="749" y="5156"/>
                      <a:pt x="577" y="5129"/>
                    </a:cubicBezTo>
                    <a:cubicBezTo>
                      <a:pt x="555" y="5126"/>
                      <a:pt x="532" y="5124"/>
                      <a:pt x="510" y="5124"/>
                    </a:cubicBezTo>
                    <a:close/>
                    <a:moveTo>
                      <a:pt x="510" y="6413"/>
                    </a:moveTo>
                    <a:cubicBezTo>
                      <a:pt x="252" y="6413"/>
                      <a:pt x="1" y="6639"/>
                      <a:pt x="42" y="6913"/>
                    </a:cubicBezTo>
                    <a:cubicBezTo>
                      <a:pt x="74" y="7124"/>
                      <a:pt x="298" y="7314"/>
                      <a:pt x="517" y="7314"/>
                    </a:cubicBezTo>
                    <a:cubicBezTo>
                      <a:pt x="558" y="7314"/>
                      <a:pt x="599" y="7307"/>
                      <a:pt x="638" y="7293"/>
                    </a:cubicBezTo>
                    <a:cubicBezTo>
                      <a:pt x="710" y="7264"/>
                      <a:pt x="778" y="7225"/>
                      <a:pt x="836" y="7173"/>
                    </a:cubicBezTo>
                    <a:cubicBezTo>
                      <a:pt x="970" y="7055"/>
                      <a:pt x="1046" y="6879"/>
                      <a:pt x="987" y="6695"/>
                    </a:cubicBezTo>
                    <a:cubicBezTo>
                      <a:pt x="929" y="6519"/>
                      <a:pt x="749" y="6445"/>
                      <a:pt x="577" y="6418"/>
                    </a:cubicBezTo>
                    <a:cubicBezTo>
                      <a:pt x="555" y="6415"/>
                      <a:pt x="532" y="6413"/>
                      <a:pt x="510" y="64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4" name="Google Shape;2184;p32"/>
              <p:cNvSpPr/>
              <p:nvPr/>
            </p:nvSpPr>
            <p:spPr>
              <a:xfrm>
                <a:off x="5410150" y="1342250"/>
                <a:ext cx="44300" cy="22077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8831" extrusionOk="0">
                    <a:moveTo>
                      <a:pt x="1" y="1"/>
                    </a:moveTo>
                    <a:lnTo>
                      <a:pt x="1" y="8831"/>
                    </a:lnTo>
                    <a:lnTo>
                      <a:pt x="526" y="8831"/>
                    </a:lnTo>
                    <a:lnTo>
                      <a:pt x="526" y="1"/>
                    </a:lnTo>
                    <a:close/>
                    <a:moveTo>
                      <a:pt x="1247" y="1"/>
                    </a:moveTo>
                    <a:lnTo>
                      <a:pt x="1247" y="8831"/>
                    </a:lnTo>
                    <a:lnTo>
                      <a:pt x="1772" y="8831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5" name="Google Shape;2185;p32"/>
              <p:cNvSpPr/>
              <p:nvPr/>
            </p:nvSpPr>
            <p:spPr>
              <a:xfrm>
                <a:off x="5810725" y="1342250"/>
                <a:ext cx="44325" cy="22077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8831" extrusionOk="0">
                    <a:moveTo>
                      <a:pt x="1" y="1"/>
                    </a:moveTo>
                    <a:lnTo>
                      <a:pt x="1" y="8831"/>
                    </a:lnTo>
                    <a:lnTo>
                      <a:pt x="526" y="8831"/>
                    </a:lnTo>
                    <a:lnTo>
                      <a:pt x="526" y="1"/>
                    </a:lnTo>
                    <a:close/>
                    <a:moveTo>
                      <a:pt x="1247" y="1"/>
                    </a:moveTo>
                    <a:lnTo>
                      <a:pt x="1247" y="8831"/>
                    </a:lnTo>
                    <a:lnTo>
                      <a:pt x="1772" y="8831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86" name="Google Shape;2186;p32"/>
            <p:cNvGrpSpPr/>
            <p:nvPr/>
          </p:nvGrpSpPr>
          <p:grpSpPr>
            <a:xfrm rot="-5400000" flipH="1">
              <a:off x="6363869" y="3379637"/>
              <a:ext cx="2357199" cy="524427"/>
              <a:chOff x="6959925" y="2252125"/>
              <a:chExt cx="1049650" cy="233525"/>
            </a:xfrm>
          </p:grpSpPr>
          <p:sp>
            <p:nvSpPr>
              <p:cNvPr id="2187" name="Google Shape;2187;p32"/>
              <p:cNvSpPr/>
              <p:nvPr/>
            </p:nvSpPr>
            <p:spPr>
              <a:xfrm>
                <a:off x="6959925" y="2252125"/>
                <a:ext cx="1049650" cy="233500"/>
              </a:xfrm>
              <a:custGeom>
                <a:avLst/>
                <a:gdLst/>
                <a:ahLst/>
                <a:cxnLst/>
                <a:rect l="l" t="t" r="r" b="b"/>
                <a:pathLst>
                  <a:path w="41986" h="9340" extrusionOk="0">
                    <a:moveTo>
                      <a:pt x="0" y="0"/>
                    </a:moveTo>
                    <a:lnTo>
                      <a:pt x="0" y="9340"/>
                    </a:lnTo>
                    <a:lnTo>
                      <a:pt x="41985" y="9340"/>
                    </a:lnTo>
                    <a:lnTo>
                      <a:pt x="4198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8" name="Google Shape;2188;p32"/>
              <p:cNvSpPr/>
              <p:nvPr/>
            </p:nvSpPr>
            <p:spPr>
              <a:xfrm>
                <a:off x="7048750" y="2299300"/>
                <a:ext cx="55842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22337" h="5644" extrusionOk="0">
                    <a:moveTo>
                      <a:pt x="177" y="1"/>
                    </a:moveTo>
                    <a:cubicBezTo>
                      <a:pt x="177" y="98"/>
                      <a:pt x="98" y="177"/>
                      <a:pt x="0" y="177"/>
                    </a:cubicBezTo>
                    <a:lnTo>
                      <a:pt x="0" y="5467"/>
                    </a:lnTo>
                    <a:cubicBezTo>
                      <a:pt x="98" y="5467"/>
                      <a:pt x="177" y="5547"/>
                      <a:pt x="177" y="5644"/>
                    </a:cubicBezTo>
                    <a:lnTo>
                      <a:pt x="22160" y="5644"/>
                    </a:lnTo>
                    <a:cubicBezTo>
                      <a:pt x="22160" y="5547"/>
                      <a:pt x="22239" y="5467"/>
                      <a:pt x="22336" y="5467"/>
                    </a:cubicBezTo>
                    <a:lnTo>
                      <a:pt x="22336" y="177"/>
                    </a:lnTo>
                    <a:cubicBezTo>
                      <a:pt x="22239" y="177"/>
                      <a:pt x="22160" y="98"/>
                      <a:pt x="22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9" name="Google Shape;2189;p32"/>
              <p:cNvSpPr/>
              <p:nvPr/>
            </p:nvSpPr>
            <p:spPr>
              <a:xfrm>
                <a:off x="7648425" y="2252125"/>
                <a:ext cx="153775" cy="233525"/>
              </a:xfrm>
              <a:custGeom>
                <a:avLst/>
                <a:gdLst/>
                <a:ahLst/>
                <a:cxnLst/>
                <a:rect l="l" t="t" r="r" b="b"/>
                <a:pathLst>
                  <a:path w="6151" h="9341" extrusionOk="0">
                    <a:moveTo>
                      <a:pt x="1" y="0"/>
                    </a:moveTo>
                    <a:lnTo>
                      <a:pt x="1" y="9341"/>
                    </a:lnTo>
                    <a:lnTo>
                      <a:pt x="695" y="9341"/>
                    </a:lnTo>
                    <a:lnTo>
                      <a:pt x="695" y="0"/>
                    </a:lnTo>
                    <a:close/>
                    <a:moveTo>
                      <a:pt x="1758" y="0"/>
                    </a:moveTo>
                    <a:lnTo>
                      <a:pt x="1758" y="9341"/>
                    </a:lnTo>
                    <a:lnTo>
                      <a:pt x="2451" y="9341"/>
                    </a:lnTo>
                    <a:lnTo>
                      <a:pt x="2451" y="0"/>
                    </a:lnTo>
                    <a:close/>
                    <a:moveTo>
                      <a:pt x="5457" y="0"/>
                    </a:moveTo>
                    <a:lnTo>
                      <a:pt x="5457" y="9341"/>
                    </a:lnTo>
                    <a:lnTo>
                      <a:pt x="6151" y="9341"/>
                    </a:lnTo>
                    <a:lnTo>
                      <a:pt x="61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0" name="Google Shape;2190;p32"/>
              <p:cNvSpPr/>
              <p:nvPr/>
            </p:nvSpPr>
            <p:spPr>
              <a:xfrm>
                <a:off x="7728350" y="2273500"/>
                <a:ext cx="39225" cy="1891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7564" extrusionOk="0">
                    <a:moveTo>
                      <a:pt x="768" y="1"/>
                    </a:moveTo>
                    <a:cubicBezTo>
                      <a:pt x="639" y="1"/>
                      <a:pt x="511" y="36"/>
                      <a:pt x="404" y="112"/>
                    </a:cubicBezTo>
                    <a:cubicBezTo>
                      <a:pt x="372" y="133"/>
                      <a:pt x="344" y="159"/>
                      <a:pt x="318" y="186"/>
                    </a:cubicBezTo>
                    <a:cubicBezTo>
                      <a:pt x="2" y="509"/>
                      <a:pt x="71" y="1124"/>
                      <a:pt x="574" y="1233"/>
                    </a:cubicBezTo>
                    <a:cubicBezTo>
                      <a:pt x="622" y="1243"/>
                      <a:pt x="673" y="1248"/>
                      <a:pt x="724" y="1248"/>
                    </a:cubicBezTo>
                    <a:cubicBezTo>
                      <a:pt x="1035" y="1248"/>
                      <a:pt x="1387" y="1066"/>
                      <a:pt x="1462" y="760"/>
                    </a:cubicBezTo>
                    <a:cubicBezTo>
                      <a:pt x="1569" y="320"/>
                      <a:pt x="1161" y="1"/>
                      <a:pt x="768" y="1"/>
                    </a:cubicBezTo>
                    <a:close/>
                    <a:moveTo>
                      <a:pt x="766" y="2105"/>
                    </a:moveTo>
                    <a:cubicBezTo>
                      <a:pt x="637" y="2105"/>
                      <a:pt x="510" y="2140"/>
                      <a:pt x="403" y="2216"/>
                    </a:cubicBezTo>
                    <a:cubicBezTo>
                      <a:pt x="372" y="2239"/>
                      <a:pt x="344" y="2263"/>
                      <a:pt x="317" y="2290"/>
                    </a:cubicBezTo>
                    <a:cubicBezTo>
                      <a:pt x="1" y="2614"/>
                      <a:pt x="71" y="3229"/>
                      <a:pt x="573" y="3338"/>
                    </a:cubicBezTo>
                    <a:cubicBezTo>
                      <a:pt x="620" y="3348"/>
                      <a:pt x="670" y="3353"/>
                      <a:pt x="721" y="3353"/>
                    </a:cubicBezTo>
                    <a:cubicBezTo>
                      <a:pt x="1031" y="3353"/>
                      <a:pt x="1386" y="3171"/>
                      <a:pt x="1461" y="2864"/>
                    </a:cubicBezTo>
                    <a:cubicBezTo>
                      <a:pt x="1567" y="2424"/>
                      <a:pt x="1159" y="2105"/>
                      <a:pt x="766" y="2105"/>
                    </a:cubicBezTo>
                    <a:close/>
                    <a:moveTo>
                      <a:pt x="767" y="4210"/>
                    </a:moveTo>
                    <a:cubicBezTo>
                      <a:pt x="637" y="4210"/>
                      <a:pt x="510" y="4244"/>
                      <a:pt x="403" y="4321"/>
                    </a:cubicBezTo>
                    <a:cubicBezTo>
                      <a:pt x="372" y="4343"/>
                      <a:pt x="344" y="4369"/>
                      <a:pt x="317" y="4395"/>
                    </a:cubicBezTo>
                    <a:cubicBezTo>
                      <a:pt x="1" y="4718"/>
                      <a:pt x="71" y="5333"/>
                      <a:pt x="573" y="5443"/>
                    </a:cubicBezTo>
                    <a:cubicBezTo>
                      <a:pt x="620" y="5453"/>
                      <a:pt x="670" y="5458"/>
                      <a:pt x="721" y="5458"/>
                    </a:cubicBezTo>
                    <a:cubicBezTo>
                      <a:pt x="1031" y="5458"/>
                      <a:pt x="1386" y="5276"/>
                      <a:pt x="1461" y="4969"/>
                    </a:cubicBezTo>
                    <a:cubicBezTo>
                      <a:pt x="1567" y="4529"/>
                      <a:pt x="1159" y="4210"/>
                      <a:pt x="767" y="4210"/>
                    </a:cubicBezTo>
                    <a:close/>
                    <a:moveTo>
                      <a:pt x="767" y="6316"/>
                    </a:moveTo>
                    <a:cubicBezTo>
                      <a:pt x="638" y="6316"/>
                      <a:pt x="510" y="6350"/>
                      <a:pt x="403" y="6427"/>
                    </a:cubicBezTo>
                    <a:cubicBezTo>
                      <a:pt x="372" y="6449"/>
                      <a:pt x="344" y="6473"/>
                      <a:pt x="317" y="6499"/>
                    </a:cubicBezTo>
                    <a:cubicBezTo>
                      <a:pt x="1" y="6824"/>
                      <a:pt x="71" y="7439"/>
                      <a:pt x="573" y="7548"/>
                    </a:cubicBezTo>
                    <a:cubicBezTo>
                      <a:pt x="620" y="7558"/>
                      <a:pt x="671" y="7563"/>
                      <a:pt x="723" y="7563"/>
                    </a:cubicBezTo>
                    <a:cubicBezTo>
                      <a:pt x="1032" y="7563"/>
                      <a:pt x="1386" y="7381"/>
                      <a:pt x="1461" y="7075"/>
                    </a:cubicBezTo>
                    <a:cubicBezTo>
                      <a:pt x="1567" y="6634"/>
                      <a:pt x="1159" y="6316"/>
                      <a:pt x="767" y="6316"/>
                    </a:cubicBezTo>
                    <a:close/>
                  </a:path>
                </a:pathLst>
              </a:custGeom>
              <a:solidFill>
                <a:srgbClr val="233766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1" name="Google Shape;2191;p32"/>
              <p:cNvSpPr/>
              <p:nvPr/>
            </p:nvSpPr>
            <p:spPr>
              <a:xfrm>
                <a:off x="6982300" y="2273500"/>
                <a:ext cx="39175" cy="1891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64" extrusionOk="0">
                    <a:moveTo>
                      <a:pt x="767" y="1"/>
                    </a:moveTo>
                    <a:cubicBezTo>
                      <a:pt x="637" y="1"/>
                      <a:pt x="510" y="36"/>
                      <a:pt x="403" y="112"/>
                    </a:cubicBezTo>
                    <a:cubicBezTo>
                      <a:pt x="372" y="133"/>
                      <a:pt x="344" y="159"/>
                      <a:pt x="317" y="186"/>
                    </a:cubicBezTo>
                    <a:cubicBezTo>
                      <a:pt x="0" y="509"/>
                      <a:pt x="70" y="1124"/>
                      <a:pt x="573" y="1233"/>
                    </a:cubicBezTo>
                    <a:cubicBezTo>
                      <a:pt x="620" y="1243"/>
                      <a:pt x="671" y="1248"/>
                      <a:pt x="723" y="1248"/>
                    </a:cubicBezTo>
                    <a:cubicBezTo>
                      <a:pt x="1033" y="1248"/>
                      <a:pt x="1385" y="1066"/>
                      <a:pt x="1460" y="760"/>
                    </a:cubicBezTo>
                    <a:cubicBezTo>
                      <a:pt x="1567" y="320"/>
                      <a:pt x="1159" y="1"/>
                      <a:pt x="767" y="1"/>
                    </a:cubicBezTo>
                    <a:close/>
                    <a:moveTo>
                      <a:pt x="766" y="2105"/>
                    </a:moveTo>
                    <a:cubicBezTo>
                      <a:pt x="637" y="2105"/>
                      <a:pt x="510" y="2140"/>
                      <a:pt x="403" y="2216"/>
                    </a:cubicBezTo>
                    <a:cubicBezTo>
                      <a:pt x="372" y="2239"/>
                      <a:pt x="344" y="2263"/>
                      <a:pt x="317" y="2290"/>
                    </a:cubicBezTo>
                    <a:cubicBezTo>
                      <a:pt x="0" y="2614"/>
                      <a:pt x="71" y="3229"/>
                      <a:pt x="573" y="3338"/>
                    </a:cubicBezTo>
                    <a:cubicBezTo>
                      <a:pt x="620" y="3348"/>
                      <a:pt x="670" y="3353"/>
                      <a:pt x="721" y="3353"/>
                    </a:cubicBezTo>
                    <a:cubicBezTo>
                      <a:pt x="1031" y="3353"/>
                      <a:pt x="1385" y="3171"/>
                      <a:pt x="1460" y="2864"/>
                    </a:cubicBezTo>
                    <a:cubicBezTo>
                      <a:pt x="1567" y="2424"/>
                      <a:pt x="1159" y="2105"/>
                      <a:pt x="766" y="2105"/>
                    </a:cubicBezTo>
                    <a:close/>
                    <a:moveTo>
                      <a:pt x="767" y="4210"/>
                    </a:moveTo>
                    <a:cubicBezTo>
                      <a:pt x="637" y="4210"/>
                      <a:pt x="510" y="4244"/>
                      <a:pt x="403" y="4321"/>
                    </a:cubicBezTo>
                    <a:cubicBezTo>
                      <a:pt x="372" y="4343"/>
                      <a:pt x="344" y="4369"/>
                      <a:pt x="317" y="4395"/>
                    </a:cubicBezTo>
                    <a:cubicBezTo>
                      <a:pt x="0" y="4718"/>
                      <a:pt x="71" y="5333"/>
                      <a:pt x="573" y="5443"/>
                    </a:cubicBezTo>
                    <a:cubicBezTo>
                      <a:pt x="620" y="5453"/>
                      <a:pt x="670" y="5458"/>
                      <a:pt x="721" y="5458"/>
                    </a:cubicBezTo>
                    <a:cubicBezTo>
                      <a:pt x="1031" y="5458"/>
                      <a:pt x="1385" y="5276"/>
                      <a:pt x="1460" y="4969"/>
                    </a:cubicBezTo>
                    <a:cubicBezTo>
                      <a:pt x="1567" y="4529"/>
                      <a:pt x="1159" y="4210"/>
                      <a:pt x="767" y="4210"/>
                    </a:cubicBezTo>
                    <a:close/>
                    <a:moveTo>
                      <a:pt x="767" y="6316"/>
                    </a:moveTo>
                    <a:cubicBezTo>
                      <a:pt x="638" y="6316"/>
                      <a:pt x="510" y="6350"/>
                      <a:pt x="403" y="6427"/>
                    </a:cubicBezTo>
                    <a:cubicBezTo>
                      <a:pt x="372" y="6449"/>
                      <a:pt x="344" y="6473"/>
                      <a:pt x="317" y="6499"/>
                    </a:cubicBezTo>
                    <a:cubicBezTo>
                      <a:pt x="0" y="6824"/>
                      <a:pt x="71" y="7439"/>
                      <a:pt x="573" y="7548"/>
                    </a:cubicBezTo>
                    <a:cubicBezTo>
                      <a:pt x="620" y="7558"/>
                      <a:pt x="671" y="7563"/>
                      <a:pt x="722" y="7563"/>
                    </a:cubicBezTo>
                    <a:cubicBezTo>
                      <a:pt x="1032" y="7563"/>
                      <a:pt x="1385" y="7381"/>
                      <a:pt x="1460" y="7075"/>
                    </a:cubicBezTo>
                    <a:cubicBezTo>
                      <a:pt x="1567" y="6634"/>
                      <a:pt x="1159" y="6316"/>
                      <a:pt x="767" y="6316"/>
                    </a:cubicBezTo>
                    <a:close/>
                  </a:path>
                </a:pathLst>
              </a:custGeom>
              <a:solidFill>
                <a:srgbClr val="233766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2" name="Google Shape;2192;p32"/>
              <p:cNvSpPr/>
              <p:nvPr/>
            </p:nvSpPr>
            <p:spPr>
              <a:xfrm>
                <a:off x="7839050" y="2289125"/>
                <a:ext cx="136550" cy="157875"/>
              </a:xfrm>
              <a:custGeom>
                <a:avLst/>
                <a:gdLst/>
                <a:ahLst/>
                <a:cxnLst/>
                <a:rect l="l" t="t" r="r" b="b"/>
                <a:pathLst>
                  <a:path w="5462" h="6315" extrusionOk="0">
                    <a:moveTo>
                      <a:pt x="1" y="0"/>
                    </a:moveTo>
                    <a:lnTo>
                      <a:pt x="1" y="6314"/>
                    </a:lnTo>
                    <a:lnTo>
                      <a:pt x="5462" y="6314"/>
                    </a:lnTo>
                    <a:lnTo>
                      <a:pt x="54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3" name="Google Shape;2193;p32"/>
              <p:cNvSpPr/>
              <p:nvPr/>
            </p:nvSpPr>
            <p:spPr>
              <a:xfrm>
                <a:off x="7853275" y="2315675"/>
                <a:ext cx="1018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811" extrusionOk="0">
                    <a:moveTo>
                      <a:pt x="2287" y="0"/>
                    </a:moveTo>
                    <a:cubicBezTo>
                      <a:pt x="2277" y="153"/>
                      <a:pt x="2298" y="315"/>
                      <a:pt x="2329" y="467"/>
                    </a:cubicBezTo>
                    <a:cubicBezTo>
                      <a:pt x="2386" y="740"/>
                      <a:pt x="2492" y="932"/>
                      <a:pt x="2659" y="1147"/>
                    </a:cubicBezTo>
                    <a:cubicBezTo>
                      <a:pt x="2794" y="1322"/>
                      <a:pt x="2960" y="1435"/>
                      <a:pt x="3138" y="1560"/>
                    </a:cubicBezTo>
                    <a:cubicBezTo>
                      <a:pt x="3305" y="1676"/>
                      <a:pt x="3441" y="1695"/>
                      <a:pt x="3643" y="1719"/>
                    </a:cubicBezTo>
                    <a:cubicBezTo>
                      <a:pt x="3740" y="1731"/>
                      <a:pt x="3868" y="1771"/>
                      <a:pt x="3978" y="1771"/>
                    </a:cubicBezTo>
                    <a:cubicBezTo>
                      <a:pt x="4007" y="1771"/>
                      <a:pt x="4034" y="1769"/>
                      <a:pt x="4060" y="1762"/>
                    </a:cubicBezTo>
                    <a:cubicBezTo>
                      <a:pt x="4072" y="1697"/>
                      <a:pt x="4047" y="1625"/>
                      <a:pt x="4040" y="1558"/>
                    </a:cubicBezTo>
                    <a:cubicBezTo>
                      <a:pt x="4023" y="1388"/>
                      <a:pt x="4020" y="1229"/>
                      <a:pt x="3961" y="1068"/>
                    </a:cubicBezTo>
                    <a:cubicBezTo>
                      <a:pt x="3855" y="775"/>
                      <a:pt x="3541" y="538"/>
                      <a:pt x="3257" y="430"/>
                    </a:cubicBezTo>
                    <a:cubicBezTo>
                      <a:pt x="3156" y="392"/>
                      <a:pt x="2282" y="84"/>
                      <a:pt x="2287" y="0"/>
                    </a:cubicBezTo>
                    <a:close/>
                    <a:moveTo>
                      <a:pt x="1542" y="1469"/>
                    </a:moveTo>
                    <a:cubicBezTo>
                      <a:pt x="1352" y="1469"/>
                      <a:pt x="1158" y="1513"/>
                      <a:pt x="1000" y="1580"/>
                    </a:cubicBezTo>
                    <a:cubicBezTo>
                      <a:pt x="907" y="1620"/>
                      <a:pt x="179" y="1947"/>
                      <a:pt x="26" y="1947"/>
                    </a:cubicBezTo>
                    <a:cubicBezTo>
                      <a:pt x="13" y="1947"/>
                      <a:pt x="5" y="1944"/>
                      <a:pt x="1" y="1940"/>
                    </a:cubicBezTo>
                    <a:lnTo>
                      <a:pt x="1" y="1940"/>
                    </a:lnTo>
                    <a:cubicBezTo>
                      <a:pt x="100" y="2058"/>
                      <a:pt x="227" y="2160"/>
                      <a:pt x="353" y="2247"/>
                    </a:cubicBezTo>
                    <a:cubicBezTo>
                      <a:pt x="582" y="2405"/>
                      <a:pt x="792" y="2471"/>
                      <a:pt x="1062" y="2512"/>
                    </a:cubicBezTo>
                    <a:cubicBezTo>
                      <a:pt x="1126" y="2521"/>
                      <a:pt x="1188" y="2525"/>
                      <a:pt x="1249" y="2525"/>
                    </a:cubicBezTo>
                    <a:cubicBezTo>
                      <a:pt x="1397" y="2525"/>
                      <a:pt x="1540" y="2502"/>
                      <a:pt x="1693" y="2480"/>
                    </a:cubicBezTo>
                    <a:cubicBezTo>
                      <a:pt x="1893" y="2449"/>
                      <a:pt x="2004" y="2367"/>
                      <a:pt x="2167" y="2245"/>
                    </a:cubicBezTo>
                    <a:cubicBezTo>
                      <a:pt x="2266" y="2171"/>
                      <a:pt x="2431" y="2098"/>
                      <a:pt x="2498" y="1988"/>
                    </a:cubicBezTo>
                    <a:cubicBezTo>
                      <a:pt x="2463" y="1933"/>
                      <a:pt x="2394" y="1898"/>
                      <a:pt x="2343" y="1854"/>
                    </a:cubicBezTo>
                    <a:cubicBezTo>
                      <a:pt x="2215" y="1742"/>
                      <a:pt x="2104" y="1632"/>
                      <a:pt x="1949" y="1555"/>
                    </a:cubicBezTo>
                    <a:cubicBezTo>
                      <a:pt x="1828" y="1494"/>
                      <a:pt x="1686" y="1469"/>
                      <a:pt x="1542" y="1469"/>
                    </a:cubicBezTo>
                    <a:close/>
                    <a:moveTo>
                      <a:pt x="3978" y="1964"/>
                    </a:moveTo>
                    <a:cubicBezTo>
                      <a:pt x="3921" y="1964"/>
                      <a:pt x="3861" y="1987"/>
                      <a:pt x="3803" y="1994"/>
                    </a:cubicBezTo>
                    <a:cubicBezTo>
                      <a:pt x="3633" y="2018"/>
                      <a:pt x="3477" y="2028"/>
                      <a:pt x="3317" y="2094"/>
                    </a:cubicBezTo>
                    <a:cubicBezTo>
                      <a:pt x="3029" y="2211"/>
                      <a:pt x="2806" y="2534"/>
                      <a:pt x="2710" y="2822"/>
                    </a:cubicBezTo>
                    <a:cubicBezTo>
                      <a:pt x="2675" y="2927"/>
                      <a:pt x="2403" y="3810"/>
                      <a:pt x="2321" y="3810"/>
                    </a:cubicBezTo>
                    <a:cubicBezTo>
                      <a:pt x="2321" y="3810"/>
                      <a:pt x="2321" y="3810"/>
                      <a:pt x="2321" y="3810"/>
                    </a:cubicBezTo>
                    <a:lnTo>
                      <a:pt x="2321" y="3810"/>
                    </a:lnTo>
                    <a:cubicBezTo>
                      <a:pt x="2331" y="3811"/>
                      <a:pt x="2341" y="3811"/>
                      <a:pt x="2351" y="3811"/>
                    </a:cubicBezTo>
                    <a:cubicBezTo>
                      <a:pt x="2496" y="3811"/>
                      <a:pt x="2645" y="3783"/>
                      <a:pt x="2785" y="3748"/>
                    </a:cubicBezTo>
                    <a:cubicBezTo>
                      <a:pt x="3054" y="3681"/>
                      <a:pt x="3241" y="3566"/>
                      <a:pt x="3450" y="3390"/>
                    </a:cubicBezTo>
                    <a:cubicBezTo>
                      <a:pt x="3620" y="3248"/>
                      <a:pt x="3726" y="3079"/>
                      <a:pt x="3844" y="2896"/>
                    </a:cubicBezTo>
                    <a:cubicBezTo>
                      <a:pt x="3953" y="2725"/>
                      <a:pt x="3966" y="2588"/>
                      <a:pt x="3980" y="2385"/>
                    </a:cubicBezTo>
                    <a:cubicBezTo>
                      <a:pt x="3990" y="2262"/>
                      <a:pt x="4044" y="2089"/>
                      <a:pt x="4006" y="1966"/>
                    </a:cubicBezTo>
                    <a:cubicBezTo>
                      <a:pt x="3997" y="1965"/>
                      <a:pt x="3988" y="1964"/>
                      <a:pt x="3978" y="19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4" name="Google Shape;2194;p32"/>
              <p:cNvSpPr/>
              <p:nvPr/>
            </p:nvSpPr>
            <p:spPr>
              <a:xfrm>
                <a:off x="7129525" y="2318425"/>
                <a:ext cx="100300" cy="99175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967" extrusionOk="0">
                    <a:moveTo>
                      <a:pt x="1944" y="957"/>
                    </a:moveTo>
                    <a:lnTo>
                      <a:pt x="1944" y="957"/>
                    </a:lnTo>
                    <a:cubicBezTo>
                      <a:pt x="1941" y="964"/>
                      <a:pt x="1939" y="974"/>
                      <a:pt x="1939" y="984"/>
                    </a:cubicBezTo>
                    <a:cubicBezTo>
                      <a:pt x="1939" y="1493"/>
                      <a:pt x="1531" y="1908"/>
                      <a:pt x="1024" y="1919"/>
                    </a:cubicBezTo>
                    <a:cubicBezTo>
                      <a:pt x="1033" y="1786"/>
                      <a:pt x="1065" y="1653"/>
                      <a:pt x="1124" y="1531"/>
                    </a:cubicBezTo>
                    <a:cubicBezTo>
                      <a:pt x="1167" y="1441"/>
                      <a:pt x="1226" y="1357"/>
                      <a:pt x="1299" y="1280"/>
                    </a:cubicBezTo>
                    <a:cubicBezTo>
                      <a:pt x="1476" y="1092"/>
                      <a:pt x="1709" y="978"/>
                      <a:pt x="1944" y="957"/>
                    </a:cubicBezTo>
                    <a:close/>
                    <a:moveTo>
                      <a:pt x="2070" y="954"/>
                    </a:moveTo>
                    <a:cubicBezTo>
                      <a:pt x="2119" y="957"/>
                      <a:pt x="2168" y="962"/>
                      <a:pt x="2217" y="973"/>
                    </a:cubicBezTo>
                    <a:cubicBezTo>
                      <a:pt x="2663" y="1077"/>
                      <a:pt x="3033" y="1504"/>
                      <a:pt x="3053" y="1934"/>
                    </a:cubicBezTo>
                    <a:cubicBezTo>
                      <a:pt x="3042" y="1926"/>
                      <a:pt x="3028" y="1920"/>
                      <a:pt x="3013" y="1920"/>
                    </a:cubicBezTo>
                    <a:cubicBezTo>
                      <a:pt x="2498" y="1920"/>
                      <a:pt x="2076" y="1501"/>
                      <a:pt x="2076" y="984"/>
                    </a:cubicBezTo>
                    <a:cubicBezTo>
                      <a:pt x="2076" y="973"/>
                      <a:pt x="2074" y="963"/>
                      <a:pt x="2070" y="954"/>
                    </a:cubicBezTo>
                    <a:close/>
                    <a:moveTo>
                      <a:pt x="2007" y="1365"/>
                    </a:moveTo>
                    <a:cubicBezTo>
                      <a:pt x="2117" y="1653"/>
                      <a:pt x="2345" y="1883"/>
                      <a:pt x="2633" y="1991"/>
                    </a:cubicBezTo>
                    <a:cubicBezTo>
                      <a:pt x="2345" y="2100"/>
                      <a:pt x="2117" y="2330"/>
                      <a:pt x="2007" y="2617"/>
                    </a:cubicBezTo>
                    <a:cubicBezTo>
                      <a:pt x="1898" y="2330"/>
                      <a:pt x="1669" y="2101"/>
                      <a:pt x="1381" y="1991"/>
                    </a:cubicBezTo>
                    <a:cubicBezTo>
                      <a:pt x="1669" y="1882"/>
                      <a:pt x="1898" y="1653"/>
                      <a:pt x="2007" y="1365"/>
                    </a:cubicBezTo>
                    <a:close/>
                    <a:moveTo>
                      <a:pt x="3049" y="2049"/>
                    </a:moveTo>
                    <a:lnTo>
                      <a:pt x="3049" y="2049"/>
                    </a:lnTo>
                    <a:cubicBezTo>
                      <a:pt x="3021" y="2492"/>
                      <a:pt x="2744" y="2845"/>
                      <a:pt x="2317" y="2959"/>
                    </a:cubicBezTo>
                    <a:cubicBezTo>
                      <a:pt x="2236" y="2983"/>
                      <a:pt x="2156" y="3001"/>
                      <a:pt x="2074" y="3010"/>
                    </a:cubicBezTo>
                    <a:cubicBezTo>
                      <a:pt x="2075" y="3006"/>
                      <a:pt x="2076" y="3002"/>
                      <a:pt x="2076" y="2996"/>
                    </a:cubicBezTo>
                    <a:cubicBezTo>
                      <a:pt x="2076" y="2481"/>
                      <a:pt x="2497" y="2060"/>
                      <a:pt x="3013" y="2060"/>
                    </a:cubicBezTo>
                    <a:cubicBezTo>
                      <a:pt x="3027" y="2060"/>
                      <a:pt x="3038" y="2055"/>
                      <a:pt x="3049" y="2049"/>
                    </a:cubicBezTo>
                    <a:close/>
                    <a:moveTo>
                      <a:pt x="1026" y="2063"/>
                    </a:moveTo>
                    <a:cubicBezTo>
                      <a:pt x="1531" y="2076"/>
                      <a:pt x="1939" y="2491"/>
                      <a:pt x="1939" y="2999"/>
                    </a:cubicBezTo>
                    <a:cubicBezTo>
                      <a:pt x="1939" y="3004"/>
                      <a:pt x="1941" y="3009"/>
                      <a:pt x="1943" y="3016"/>
                    </a:cubicBezTo>
                    <a:cubicBezTo>
                      <a:pt x="1937" y="3015"/>
                      <a:pt x="1931" y="3015"/>
                      <a:pt x="1925" y="3015"/>
                    </a:cubicBezTo>
                    <a:cubicBezTo>
                      <a:pt x="1919" y="3015"/>
                      <a:pt x="1913" y="3015"/>
                      <a:pt x="1908" y="3015"/>
                    </a:cubicBezTo>
                    <a:cubicBezTo>
                      <a:pt x="1586" y="2974"/>
                      <a:pt x="1311" y="2786"/>
                      <a:pt x="1151" y="2494"/>
                    </a:cubicBezTo>
                    <a:cubicBezTo>
                      <a:pt x="1078" y="2359"/>
                      <a:pt x="1037" y="2210"/>
                      <a:pt x="1026" y="2063"/>
                    </a:cubicBezTo>
                    <a:close/>
                    <a:moveTo>
                      <a:pt x="2027" y="814"/>
                    </a:moveTo>
                    <a:cubicBezTo>
                      <a:pt x="1727" y="814"/>
                      <a:pt x="1424" y="947"/>
                      <a:pt x="1198" y="1186"/>
                    </a:cubicBezTo>
                    <a:cubicBezTo>
                      <a:pt x="1117" y="1272"/>
                      <a:pt x="1050" y="1369"/>
                      <a:pt x="999" y="1472"/>
                    </a:cubicBezTo>
                    <a:cubicBezTo>
                      <a:pt x="834" y="1815"/>
                      <a:pt x="845" y="2223"/>
                      <a:pt x="1029" y="2562"/>
                    </a:cubicBezTo>
                    <a:cubicBezTo>
                      <a:pt x="1210" y="2894"/>
                      <a:pt x="1525" y="3109"/>
                      <a:pt x="1889" y="3154"/>
                    </a:cubicBezTo>
                    <a:cubicBezTo>
                      <a:pt x="1920" y="3157"/>
                      <a:pt x="1951" y="3159"/>
                      <a:pt x="1981" y="3159"/>
                    </a:cubicBezTo>
                    <a:cubicBezTo>
                      <a:pt x="2112" y="3159"/>
                      <a:pt x="2236" y="3128"/>
                      <a:pt x="2354" y="3096"/>
                    </a:cubicBezTo>
                    <a:cubicBezTo>
                      <a:pt x="2873" y="2954"/>
                      <a:pt x="3204" y="2507"/>
                      <a:pt x="3191" y="1954"/>
                    </a:cubicBezTo>
                    <a:cubicBezTo>
                      <a:pt x="3182" y="1456"/>
                      <a:pt x="2760" y="958"/>
                      <a:pt x="2249" y="839"/>
                    </a:cubicBezTo>
                    <a:cubicBezTo>
                      <a:pt x="2176" y="822"/>
                      <a:pt x="2101" y="814"/>
                      <a:pt x="2027" y="814"/>
                    </a:cubicBezTo>
                    <a:close/>
                    <a:moveTo>
                      <a:pt x="2017" y="143"/>
                    </a:moveTo>
                    <a:cubicBezTo>
                      <a:pt x="2133" y="143"/>
                      <a:pt x="2248" y="156"/>
                      <a:pt x="2361" y="180"/>
                    </a:cubicBezTo>
                    <a:cubicBezTo>
                      <a:pt x="3167" y="367"/>
                      <a:pt x="3836" y="1153"/>
                      <a:pt x="3852" y="1931"/>
                    </a:cubicBezTo>
                    <a:cubicBezTo>
                      <a:pt x="3869" y="2798"/>
                      <a:pt x="3354" y="3502"/>
                      <a:pt x="2536" y="3724"/>
                    </a:cubicBezTo>
                    <a:cubicBezTo>
                      <a:pt x="2336" y="3778"/>
                      <a:pt x="2141" y="3826"/>
                      <a:pt x="1940" y="3826"/>
                    </a:cubicBezTo>
                    <a:cubicBezTo>
                      <a:pt x="1895" y="3826"/>
                      <a:pt x="1850" y="3823"/>
                      <a:pt x="1804" y="3818"/>
                    </a:cubicBezTo>
                    <a:cubicBezTo>
                      <a:pt x="1230" y="3748"/>
                      <a:pt x="738" y="3411"/>
                      <a:pt x="455" y="2892"/>
                    </a:cubicBezTo>
                    <a:cubicBezTo>
                      <a:pt x="162" y="2357"/>
                      <a:pt x="145" y="1715"/>
                      <a:pt x="406" y="1176"/>
                    </a:cubicBezTo>
                    <a:cubicBezTo>
                      <a:pt x="484" y="1015"/>
                      <a:pt x="590" y="863"/>
                      <a:pt x="718" y="727"/>
                    </a:cubicBezTo>
                    <a:cubicBezTo>
                      <a:pt x="1074" y="351"/>
                      <a:pt x="1548" y="143"/>
                      <a:pt x="2017" y="143"/>
                    </a:cubicBezTo>
                    <a:close/>
                    <a:moveTo>
                      <a:pt x="2018" y="1"/>
                    </a:moveTo>
                    <a:cubicBezTo>
                      <a:pt x="1513" y="1"/>
                      <a:pt x="1000" y="225"/>
                      <a:pt x="618" y="630"/>
                    </a:cubicBezTo>
                    <a:cubicBezTo>
                      <a:pt x="479" y="776"/>
                      <a:pt x="365" y="939"/>
                      <a:pt x="281" y="1114"/>
                    </a:cubicBezTo>
                    <a:cubicBezTo>
                      <a:pt x="0" y="1695"/>
                      <a:pt x="19" y="2383"/>
                      <a:pt x="333" y="2958"/>
                    </a:cubicBezTo>
                    <a:cubicBezTo>
                      <a:pt x="638" y="3518"/>
                      <a:pt x="1167" y="3882"/>
                      <a:pt x="1787" y="3957"/>
                    </a:cubicBezTo>
                    <a:cubicBezTo>
                      <a:pt x="1839" y="3963"/>
                      <a:pt x="1889" y="3967"/>
                      <a:pt x="1941" y="3967"/>
                    </a:cubicBezTo>
                    <a:cubicBezTo>
                      <a:pt x="2160" y="3967"/>
                      <a:pt x="2372" y="3914"/>
                      <a:pt x="2575" y="3856"/>
                    </a:cubicBezTo>
                    <a:cubicBezTo>
                      <a:pt x="3455" y="3617"/>
                      <a:pt x="4011" y="2861"/>
                      <a:pt x="3992" y="1927"/>
                    </a:cubicBezTo>
                    <a:cubicBezTo>
                      <a:pt x="3975" y="1089"/>
                      <a:pt x="3258" y="244"/>
                      <a:pt x="2393" y="43"/>
                    </a:cubicBezTo>
                    <a:cubicBezTo>
                      <a:pt x="2270" y="15"/>
                      <a:pt x="2144" y="1"/>
                      <a:pt x="20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5" name="Google Shape;2195;p32"/>
              <p:cNvSpPr/>
              <p:nvPr/>
            </p:nvSpPr>
            <p:spPr>
              <a:xfrm>
                <a:off x="7270825" y="2356225"/>
                <a:ext cx="2794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804" extrusionOk="0">
                    <a:moveTo>
                      <a:pt x="401" y="1"/>
                    </a:moveTo>
                    <a:cubicBezTo>
                      <a:pt x="401" y="222"/>
                      <a:pt x="221" y="402"/>
                      <a:pt x="0" y="402"/>
                    </a:cubicBezTo>
                    <a:cubicBezTo>
                      <a:pt x="221" y="402"/>
                      <a:pt x="401" y="581"/>
                      <a:pt x="401" y="803"/>
                    </a:cubicBezTo>
                    <a:cubicBezTo>
                      <a:pt x="401" y="583"/>
                      <a:pt x="580" y="402"/>
                      <a:pt x="802" y="402"/>
                    </a:cubicBezTo>
                    <a:cubicBezTo>
                      <a:pt x="580" y="402"/>
                      <a:pt x="401" y="222"/>
                      <a:pt x="401" y="1"/>
                    </a:cubicBezTo>
                    <a:close/>
                    <a:moveTo>
                      <a:pt x="2476" y="1"/>
                    </a:moveTo>
                    <a:cubicBezTo>
                      <a:pt x="2476" y="222"/>
                      <a:pt x="2296" y="402"/>
                      <a:pt x="2075" y="402"/>
                    </a:cubicBezTo>
                    <a:cubicBezTo>
                      <a:pt x="2296" y="402"/>
                      <a:pt x="2476" y="581"/>
                      <a:pt x="2476" y="803"/>
                    </a:cubicBezTo>
                    <a:cubicBezTo>
                      <a:pt x="2476" y="583"/>
                      <a:pt x="2655" y="402"/>
                      <a:pt x="2877" y="402"/>
                    </a:cubicBezTo>
                    <a:cubicBezTo>
                      <a:pt x="2655" y="402"/>
                      <a:pt x="2476" y="222"/>
                      <a:pt x="2476" y="1"/>
                    </a:cubicBezTo>
                    <a:close/>
                    <a:moveTo>
                      <a:pt x="4551" y="1"/>
                    </a:moveTo>
                    <a:cubicBezTo>
                      <a:pt x="4551" y="222"/>
                      <a:pt x="4371" y="402"/>
                      <a:pt x="4150" y="402"/>
                    </a:cubicBezTo>
                    <a:cubicBezTo>
                      <a:pt x="4371" y="402"/>
                      <a:pt x="4551" y="581"/>
                      <a:pt x="4551" y="803"/>
                    </a:cubicBezTo>
                    <a:cubicBezTo>
                      <a:pt x="4551" y="583"/>
                      <a:pt x="4730" y="402"/>
                      <a:pt x="4952" y="402"/>
                    </a:cubicBezTo>
                    <a:cubicBezTo>
                      <a:pt x="4730" y="402"/>
                      <a:pt x="4551" y="222"/>
                      <a:pt x="4551" y="1"/>
                    </a:cubicBezTo>
                    <a:close/>
                    <a:moveTo>
                      <a:pt x="6626" y="1"/>
                    </a:moveTo>
                    <a:cubicBezTo>
                      <a:pt x="6626" y="222"/>
                      <a:pt x="6446" y="402"/>
                      <a:pt x="6225" y="402"/>
                    </a:cubicBezTo>
                    <a:cubicBezTo>
                      <a:pt x="6446" y="402"/>
                      <a:pt x="6626" y="581"/>
                      <a:pt x="6626" y="803"/>
                    </a:cubicBezTo>
                    <a:cubicBezTo>
                      <a:pt x="6626" y="583"/>
                      <a:pt x="6805" y="402"/>
                      <a:pt x="7027" y="402"/>
                    </a:cubicBezTo>
                    <a:cubicBezTo>
                      <a:pt x="6805" y="402"/>
                      <a:pt x="6626" y="222"/>
                      <a:pt x="6626" y="1"/>
                    </a:cubicBezTo>
                    <a:close/>
                    <a:moveTo>
                      <a:pt x="8701" y="1"/>
                    </a:moveTo>
                    <a:cubicBezTo>
                      <a:pt x="8701" y="222"/>
                      <a:pt x="8521" y="402"/>
                      <a:pt x="8300" y="402"/>
                    </a:cubicBezTo>
                    <a:cubicBezTo>
                      <a:pt x="8521" y="402"/>
                      <a:pt x="8701" y="581"/>
                      <a:pt x="8701" y="803"/>
                    </a:cubicBezTo>
                    <a:cubicBezTo>
                      <a:pt x="8701" y="583"/>
                      <a:pt x="8880" y="402"/>
                      <a:pt x="9102" y="402"/>
                    </a:cubicBezTo>
                    <a:cubicBezTo>
                      <a:pt x="8880" y="402"/>
                      <a:pt x="8701" y="222"/>
                      <a:pt x="8701" y="1"/>
                    </a:cubicBezTo>
                    <a:close/>
                    <a:moveTo>
                      <a:pt x="10776" y="1"/>
                    </a:moveTo>
                    <a:cubicBezTo>
                      <a:pt x="10776" y="222"/>
                      <a:pt x="10596" y="402"/>
                      <a:pt x="10375" y="402"/>
                    </a:cubicBezTo>
                    <a:cubicBezTo>
                      <a:pt x="10596" y="402"/>
                      <a:pt x="10776" y="581"/>
                      <a:pt x="10776" y="803"/>
                    </a:cubicBezTo>
                    <a:cubicBezTo>
                      <a:pt x="10776" y="583"/>
                      <a:pt x="10955" y="402"/>
                      <a:pt x="11177" y="402"/>
                    </a:cubicBezTo>
                    <a:cubicBezTo>
                      <a:pt x="10955" y="402"/>
                      <a:pt x="10776" y="222"/>
                      <a:pt x="107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196" name="Google Shape;2196;p32"/>
            <p:cNvGrpSpPr/>
            <p:nvPr/>
          </p:nvGrpSpPr>
          <p:grpSpPr>
            <a:xfrm rot="-5400000">
              <a:off x="5076208" y="2655923"/>
              <a:ext cx="543920" cy="2461031"/>
              <a:chOff x="3416200" y="1908925"/>
              <a:chExt cx="291975" cy="1321075"/>
            </a:xfrm>
          </p:grpSpPr>
          <p:sp>
            <p:nvSpPr>
              <p:cNvPr id="2197" name="Google Shape;2197;p32"/>
              <p:cNvSpPr/>
              <p:nvPr/>
            </p:nvSpPr>
            <p:spPr>
              <a:xfrm>
                <a:off x="3416200" y="1908925"/>
                <a:ext cx="291925" cy="13210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52843" extrusionOk="0">
                    <a:moveTo>
                      <a:pt x="0" y="0"/>
                    </a:moveTo>
                    <a:lnTo>
                      <a:pt x="0" y="52843"/>
                    </a:lnTo>
                    <a:lnTo>
                      <a:pt x="11677" y="52843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8" name="Google Shape;2198;p32"/>
              <p:cNvSpPr/>
              <p:nvPr/>
            </p:nvSpPr>
            <p:spPr>
              <a:xfrm>
                <a:off x="3417250" y="2207950"/>
                <a:ext cx="283550" cy="716075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28643" extrusionOk="0">
                    <a:moveTo>
                      <a:pt x="6192" y="1"/>
                    </a:moveTo>
                    <a:cubicBezTo>
                      <a:pt x="4609" y="1"/>
                      <a:pt x="2974" y="560"/>
                      <a:pt x="2060" y="1653"/>
                    </a:cubicBezTo>
                    <a:cubicBezTo>
                      <a:pt x="0" y="4118"/>
                      <a:pt x="1478" y="8364"/>
                      <a:pt x="1541" y="11246"/>
                    </a:cubicBezTo>
                    <a:cubicBezTo>
                      <a:pt x="1593" y="13569"/>
                      <a:pt x="1610" y="15882"/>
                      <a:pt x="1457" y="18218"/>
                    </a:cubicBezTo>
                    <a:cubicBezTo>
                      <a:pt x="1371" y="19537"/>
                      <a:pt x="1227" y="20853"/>
                      <a:pt x="1077" y="22167"/>
                    </a:cubicBezTo>
                    <a:cubicBezTo>
                      <a:pt x="963" y="23183"/>
                      <a:pt x="646" y="24439"/>
                      <a:pt x="814" y="25468"/>
                    </a:cubicBezTo>
                    <a:cubicBezTo>
                      <a:pt x="1206" y="27848"/>
                      <a:pt x="2933" y="28484"/>
                      <a:pt x="5155" y="28618"/>
                    </a:cubicBezTo>
                    <a:cubicBezTo>
                      <a:pt x="5418" y="28634"/>
                      <a:pt x="5677" y="28642"/>
                      <a:pt x="5930" y="28642"/>
                    </a:cubicBezTo>
                    <a:cubicBezTo>
                      <a:pt x="8494" y="28642"/>
                      <a:pt x="10490" y="27766"/>
                      <a:pt x="10738" y="24734"/>
                    </a:cubicBezTo>
                    <a:cubicBezTo>
                      <a:pt x="10965" y="21921"/>
                      <a:pt x="10026" y="19011"/>
                      <a:pt x="10018" y="16181"/>
                    </a:cubicBezTo>
                    <a:cubicBezTo>
                      <a:pt x="10013" y="14694"/>
                      <a:pt x="9846" y="13240"/>
                      <a:pt x="9941" y="11739"/>
                    </a:cubicBezTo>
                    <a:cubicBezTo>
                      <a:pt x="10048" y="10059"/>
                      <a:pt x="10447" y="8450"/>
                      <a:pt x="10628" y="6788"/>
                    </a:cubicBezTo>
                    <a:cubicBezTo>
                      <a:pt x="10885" y="4438"/>
                      <a:pt x="11342" y="2390"/>
                      <a:pt x="9200" y="851"/>
                    </a:cubicBezTo>
                    <a:cubicBezTo>
                      <a:pt x="8407" y="281"/>
                      <a:pt x="7313" y="1"/>
                      <a:pt x="6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9" name="Google Shape;2199;p32"/>
              <p:cNvSpPr/>
              <p:nvPr/>
            </p:nvSpPr>
            <p:spPr>
              <a:xfrm>
                <a:off x="3479875" y="2261125"/>
                <a:ext cx="164575" cy="616675"/>
              </a:xfrm>
              <a:custGeom>
                <a:avLst/>
                <a:gdLst/>
                <a:ahLst/>
                <a:cxnLst/>
                <a:rect l="l" t="t" r="r" b="b"/>
                <a:pathLst>
                  <a:path w="6583" h="24667" extrusionOk="0">
                    <a:moveTo>
                      <a:pt x="230" y="1"/>
                    </a:moveTo>
                    <a:cubicBezTo>
                      <a:pt x="104" y="1"/>
                      <a:pt x="0" y="103"/>
                      <a:pt x="0" y="231"/>
                    </a:cubicBezTo>
                    <a:lnTo>
                      <a:pt x="0" y="24436"/>
                    </a:lnTo>
                    <a:cubicBezTo>
                      <a:pt x="0" y="24564"/>
                      <a:pt x="104" y="24666"/>
                      <a:pt x="230" y="24666"/>
                    </a:cubicBezTo>
                    <a:lnTo>
                      <a:pt x="6352" y="24666"/>
                    </a:lnTo>
                    <a:cubicBezTo>
                      <a:pt x="6480" y="24666"/>
                      <a:pt x="6582" y="24564"/>
                      <a:pt x="6582" y="24436"/>
                    </a:cubicBezTo>
                    <a:lnTo>
                      <a:pt x="6582" y="231"/>
                    </a:lnTo>
                    <a:cubicBezTo>
                      <a:pt x="6582" y="103"/>
                      <a:pt x="6480" y="1"/>
                      <a:pt x="63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0" name="Google Shape;2200;p32"/>
              <p:cNvSpPr/>
              <p:nvPr/>
            </p:nvSpPr>
            <p:spPr>
              <a:xfrm>
                <a:off x="3502775" y="2288375"/>
                <a:ext cx="118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22489" extrusionOk="0">
                    <a:moveTo>
                      <a:pt x="196" y="1"/>
                    </a:moveTo>
                    <a:cubicBezTo>
                      <a:pt x="196" y="109"/>
                      <a:pt x="109" y="196"/>
                      <a:pt x="1" y="196"/>
                    </a:cubicBezTo>
                    <a:lnTo>
                      <a:pt x="1" y="22292"/>
                    </a:lnTo>
                    <a:cubicBezTo>
                      <a:pt x="109" y="22292"/>
                      <a:pt x="196" y="22379"/>
                      <a:pt x="196" y="22488"/>
                    </a:cubicBezTo>
                    <a:lnTo>
                      <a:pt x="4555" y="22488"/>
                    </a:lnTo>
                    <a:cubicBezTo>
                      <a:pt x="4555" y="22379"/>
                      <a:pt x="4643" y="22292"/>
                      <a:pt x="4752" y="22292"/>
                    </a:cubicBezTo>
                    <a:lnTo>
                      <a:pt x="4752" y="196"/>
                    </a:lnTo>
                    <a:cubicBezTo>
                      <a:pt x="4644" y="196"/>
                      <a:pt x="4555" y="109"/>
                      <a:pt x="45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1" name="Google Shape;2201;p32"/>
              <p:cNvSpPr/>
              <p:nvPr/>
            </p:nvSpPr>
            <p:spPr>
              <a:xfrm>
                <a:off x="3416200" y="1940125"/>
                <a:ext cx="2919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2739" extrusionOk="0">
                    <a:moveTo>
                      <a:pt x="0" y="0"/>
                    </a:moveTo>
                    <a:lnTo>
                      <a:pt x="0" y="2739"/>
                    </a:lnTo>
                    <a:lnTo>
                      <a:pt x="11677" y="2739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2" name="Google Shape;2202;p32"/>
              <p:cNvSpPr/>
              <p:nvPr/>
            </p:nvSpPr>
            <p:spPr>
              <a:xfrm>
                <a:off x="3416200" y="2128150"/>
                <a:ext cx="2919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488" extrusionOk="0">
                    <a:moveTo>
                      <a:pt x="0" y="1"/>
                    </a:moveTo>
                    <a:lnTo>
                      <a:pt x="0" y="487"/>
                    </a:lnTo>
                    <a:lnTo>
                      <a:pt x="11677" y="487"/>
                    </a:lnTo>
                    <a:lnTo>
                      <a:pt x="116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3" name="Google Shape;2203;p32"/>
              <p:cNvSpPr/>
              <p:nvPr/>
            </p:nvSpPr>
            <p:spPr>
              <a:xfrm>
                <a:off x="3441450" y="2080750"/>
                <a:ext cx="246850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1398" extrusionOk="0">
                    <a:moveTo>
                      <a:pt x="3524" y="0"/>
                    </a:moveTo>
                    <a:cubicBezTo>
                      <a:pt x="3444" y="0"/>
                      <a:pt x="3377" y="228"/>
                      <a:pt x="3360" y="533"/>
                    </a:cubicBezTo>
                    <a:cubicBezTo>
                      <a:pt x="3054" y="552"/>
                      <a:pt x="2826" y="618"/>
                      <a:pt x="2826" y="698"/>
                    </a:cubicBezTo>
                    <a:cubicBezTo>
                      <a:pt x="2826" y="778"/>
                      <a:pt x="3055" y="845"/>
                      <a:pt x="3360" y="862"/>
                    </a:cubicBezTo>
                    <a:cubicBezTo>
                      <a:pt x="3379" y="1168"/>
                      <a:pt x="3444" y="1396"/>
                      <a:pt x="3524" y="1396"/>
                    </a:cubicBezTo>
                    <a:cubicBezTo>
                      <a:pt x="3605" y="1396"/>
                      <a:pt x="3671" y="1167"/>
                      <a:pt x="3689" y="862"/>
                    </a:cubicBezTo>
                    <a:cubicBezTo>
                      <a:pt x="3995" y="845"/>
                      <a:pt x="4222" y="778"/>
                      <a:pt x="4222" y="698"/>
                    </a:cubicBezTo>
                    <a:cubicBezTo>
                      <a:pt x="4222" y="618"/>
                      <a:pt x="3994" y="551"/>
                      <a:pt x="3689" y="533"/>
                    </a:cubicBezTo>
                    <a:cubicBezTo>
                      <a:pt x="3670" y="227"/>
                      <a:pt x="3605" y="0"/>
                      <a:pt x="3524" y="0"/>
                    </a:cubicBezTo>
                    <a:close/>
                    <a:moveTo>
                      <a:pt x="6350" y="0"/>
                    </a:moveTo>
                    <a:cubicBezTo>
                      <a:pt x="6270" y="0"/>
                      <a:pt x="6204" y="228"/>
                      <a:pt x="6187" y="533"/>
                    </a:cubicBezTo>
                    <a:cubicBezTo>
                      <a:pt x="5880" y="552"/>
                      <a:pt x="5653" y="618"/>
                      <a:pt x="5653" y="698"/>
                    </a:cubicBezTo>
                    <a:cubicBezTo>
                      <a:pt x="5653" y="778"/>
                      <a:pt x="5882" y="845"/>
                      <a:pt x="6187" y="862"/>
                    </a:cubicBezTo>
                    <a:cubicBezTo>
                      <a:pt x="6205" y="1168"/>
                      <a:pt x="6270" y="1396"/>
                      <a:pt x="6350" y="1396"/>
                    </a:cubicBezTo>
                    <a:cubicBezTo>
                      <a:pt x="6430" y="1396"/>
                      <a:pt x="6498" y="1167"/>
                      <a:pt x="6515" y="862"/>
                    </a:cubicBezTo>
                    <a:cubicBezTo>
                      <a:pt x="6820" y="845"/>
                      <a:pt x="7049" y="778"/>
                      <a:pt x="7049" y="698"/>
                    </a:cubicBezTo>
                    <a:cubicBezTo>
                      <a:pt x="7049" y="618"/>
                      <a:pt x="6820" y="551"/>
                      <a:pt x="6515" y="533"/>
                    </a:cubicBezTo>
                    <a:cubicBezTo>
                      <a:pt x="6497" y="227"/>
                      <a:pt x="6430" y="0"/>
                      <a:pt x="6350" y="0"/>
                    </a:cubicBezTo>
                    <a:close/>
                    <a:moveTo>
                      <a:pt x="9176" y="0"/>
                    </a:moveTo>
                    <a:cubicBezTo>
                      <a:pt x="9096" y="0"/>
                      <a:pt x="9028" y="228"/>
                      <a:pt x="9011" y="533"/>
                    </a:cubicBezTo>
                    <a:cubicBezTo>
                      <a:pt x="8705" y="552"/>
                      <a:pt x="8478" y="618"/>
                      <a:pt x="8478" y="698"/>
                    </a:cubicBezTo>
                    <a:cubicBezTo>
                      <a:pt x="8478" y="778"/>
                      <a:pt x="8706" y="845"/>
                      <a:pt x="9011" y="862"/>
                    </a:cubicBezTo>
                    <a:cubicBezTo>
                      <a:pt x="9029" y="1168"/>
                      <a:pt x="9096" y="1396"/>
                      <a:pt x="9176" y="1396"/>
                    </a:cubicBezTo>
                    <a:cubicBezTo>
                      <a:pt x="9256" y="1396"/>
                      <a:pt x="9322" y="1167"/>
                      <a:pt x="9340" y="862"/>
                    </a:cubicBezTo>
                    <a:cubicBezTo>
                      <a:pt x="9647" y="845"/>
                      <a:pt x="9873" y="778"/>
                      <a:pt x="9873" y="698"/>
                    </a:cubicBezTo>
                    <a:cubicBezTo>
                      <a:pt x="9873" y="618"/>
                      <a:pt x="9644" y="551"/>
                      <a:pt x="9340" y="533"/>
                    </a:cubicBezTo>
                    <a:cubicBezTo>
                      <a:pt x="9321" y="227"/>
                      <a:pt x="9256" y="0"/>
                      <a:pt x="9176" y="0"/>
                    </a:cubicBezTo>
                    <a:close/>
                    <a:moveTo>
                      <a:pt x="697" y="1"/>
                    </a:moveTo>
                    <a:cubicBezTo>
                      <a:pt x="617" y="1"/>
                      <a:pt x="552" y="228"/>
                      <a:pt x="534" y="535"/>
                    </a:cubicBezTo>
                    <a:cubicBezTo>
                      <a:pt x="229" y="552"/>
                      <a:pt x="0" y="619"/>
                      <a:pt x="0" y="699"/>
                    </a:cubicBezTo>
                    <a:cubicBezTo>
                      <a:pt x="0" y="779"/>
                      <a:pt x="227" y="845"/>
                      <a:pt x="534" y="864"/>
                    </a:cubicBezTo>
                    <a:cubicBezTo>
                      <a:pt x="551" y="1168"/>
                      <a:pt x="617" y="1397"/>
                      <a:pt x="697" y="1397"/>
                    </a:cubicBezTo>
                    <a:cubicBezTo>
                      <a:pt x="778" y="1397"/>
                      <a:pt x="844" y="1169"/>
                      <a:pt x="862" y="864"/>
                    </a:cubicBezTo>
                    <a:cubicBezTo>
                      <a:pt x="1168" y="845"/>
                      <a:pt x="1397" y="778"/>
                      <a:pt x="1396" y="699"/>
                    </a:cubicBezTo>
                    <a:cubicBezTo>
                      <a:pt x="1396" y="619"/>
                      <a:pt x="1168" y="553"/>
                      <a:pt x="862" y="535"/>
                    </a:cubicBezTo>
                    <a:cubicBezTo>
                      <a:pt x="845" y="230"/>
                      <a:pt x="778" y="1"/>
                      <a:pt x="6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4" name="Google Shape;2204;p32"/>
              <p:cNvSpPr/>
              <p:nvPr/>
            </p:nvSpPr>
            <p:spPr>
              <a:xfrm>
                <a:off x="3416200" y="3130700"/>
                <a:ext cx="2919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2739" extrusionOk="0">
                    <a:moveTo>
                      <a:pt x="0" y="0"/>
                    </a:moveTo>
                    <a:lnTo>
                      <a:pt x="0" y="2738"/>
                    </a:lnTo>
                    <a:lnTo>
                      <a:pt x="11677" y="2738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5" name="Google Shape;2205;p32"/>
              <p:cNvSpPr/>
              <p:nvPr/>
            </p:nvSpPr>
            <p:spPr>
              <a:xfrm>
                <a:off x="3416200" y="2998925"/>
                <a:ext cx="2919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1677" h="488" extrusionOk="0">
                    <a:moveTo>
                      <a:pt x="0" y="0"/>
                    </a:moveTo>
                    <a:lnTo>
                      <a:pt x="0" y="487"/>
                    </a:lnTo>
                    <a:lnTo>
                      <a:pt x="11677" y="487"/>
                    </a:lnTo>
                    <a:lnTo>
                      <a:pt x="1167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6" name="Google Shape;2206;p32"/>
              <p:cNvSpPr/>
              <p:nvPr/>
            </p:nvSpPr>
            <p:spPr>
              <a:xfrm>
                <a:off x="3441450" y="3023600"/>
                <a:ext cx="2468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1397" extrusionOk="0">
                    <a:moveTo>
                      <a:pt x="697" y="1"/>
                    </a:moveTo>
                    <a:cubicBezTo>
                      <a:pt x="617" y="1"/>
                      <a:pt x="552" y="227"/>
                      <a:pt x="534" y="534"/>
                    </a:cubicBezTo>
                    <a:cubicBezTo>
                      <a:pt x="229" y="551"/>
                      <a:pt x="0" y="618"/>
                      <a:pt x="0" y="698"/>
                    </a:cubicBezTo>
                    <a:cubicBezTo>
                      <a:pt x="0" y="778"/>
                      <a:pt x="227" y="845"/>
                      <a:pt x="534" y="863"/>
                    </a:cubicBezTo>
                    <a:cubicBezTo>
                      <a:pt x="551" y="1168"/>
                      <a:pt x="617" y="1396"/>
                      <a:pt x="697" y="1396"/>
                    </a:cubicBezTo>
                    <a:cubicBezTo>
                      <a:pt x="778" y="1396"/>
                      <a:pt x="844" y="1169"/>
                      <a:pt x="862" y="863"/>
                    </a:cubicBezTo>
                    <a:cubicBezTo>
                      <a:pt x="1168" y="846"/>
                      <a:pt x="1397" y="778"/>
                      <a:pt x="1396" y="698"/>
                    </a:cubicBezTo>
                    <a:cubicBezTo>
                      <a:pt x="1396" y="618"/>
                      <a:pt x="1168" y="553"/>
                      <a:pt x="862" y="534"/>
                    </a:cubicBezTo>
                    <a:cubicBezTo>
                      <a:pt x="845" y="230"/>
                      <a:pt x="778" y="1"/>
                      <a:pt x="697" y="1"/>
                    </a:cubicBezTo>
                    <a:close/>
                    <a:moveTo>
                      <a:pt x="3524" y="1"/>
                    </a:moveTo>
                    <a:cubicBezTo>
                      <a:pt x="3444" y="1"/>
                      <a:pt x="3377" y="230"/>
                      <a:pt x="3360" y="534"/>
                    </a:cubicBezTo>
                    <a:cubicBezTo>
                      <a:pt x="3054" y="553"/>
                      <a:pt x="2826" y="618"/>
                      <a:pt x="2826" y="698"/>
                    </a:cubicBezTo>
                    <a:cubicBezTo>
                      <a:pt x="2826" y="778"/>
                      <a:pt x="3055" y="846"/>
                      <a:pt x="3360" y="863"/>
                    </a:cubicBezTo>
                    <a:cubicBezTo>
                      <a:pt x="3379" y="1169"/>
                      <a:pt x="3444" y="1396"/>
                      <a:pt x="3524" y="1396"/>
                    </a:cubicBezTo>
                    <a:cubicBezTo>
                      <a:pt x="3605" y="1396"/>
                      <a:pt x="3671" y="1168"/>
                      <a:pt x="3689" y="863"/>
                    </a:cubicBezTo>
                    <a:cubicBezTo>
                      <a:pt x="3995" y="846"/>
                      <a:pt x="4222" y="778"/>
                      <a:pt x="4222" y="698"/>
                    </a:cubicBezTo>
                    <a:cubicBezTo>
                      <a:pt x="4222" y="618"/>
                      <a:pt x="3994" y="551"/>
                      <a:pt x="3689" y="534"/>
                    </a:cubicBezTo>
                    <a:cubicBezTo>
                      <a:pt x="3670" y="227"/>
                      <a:pt x="3605" y="1"/>
                      <a:pt x="3524" y="1"/>
                    </a:cubicBezTo>
                    <a:close/>
                    <a:moveTo>
                      <a:pt x="6350" y="1"/>
                    </a:moveTo>
                    <a:cubicBezTo>
                      <a:pt x="6270" y="1"/>
                      <a:pt x="6204" y="230"/>
                      <a:pt x="6187" y="534"/>
                    </a:cubicBezTo>
                    <a:cubicBezTo>
                      <a:pt x="5880" y="553"/>
                      <a:pt x="5653" y="618"/>
                      <a:pt x="5653" y="698"/>
                    </a:cubicBezTo>
                    <a:cubicBezTo>
                      <a:pt x="5653" y="778"/>
                      <a:pt x="5882" y="846"/>
                      <a:pt x="6187" y="863"/>
                    </a:cubicBezTo>
                    <a:cubicBezTo>
                      <a:pt x="6205" y="1169"/>
                      <a:pt x="6270" y="1396"/>
                      <a:pt x="6350" y="1396"/>
                    </a:cubicBezTo>
                    <a:cubicBezTo>
                      <a:pt x="6430" y="1396"/>
                      <a:pt x="6498" y="1168"/>
                      <a:pt x="6515" y="863"/>
                    </a:cubicBezTo>
                    <a:cubicBezTo>
                      <a:pt x="6820" y="846"/>
                      <a:pt x="7049" y="778"/>
                      <a:pt x="7049" y="698"/>
                    </a:cubicBezTo>
                    <a:cubicBezTo>
                      <a:pt x="7049" y="618"/>
                      <a:pt x="6820" y="551"/>
                      <a:pt x="6515" y="534"/>
                    </a:cubicBezTo>
                    <a:cubicBezTo>
                      <a:pt x="6497" y="227"/>
                      <a:pt x="6430" y="1"/>
                      <a:pt x="6350" y="1"/>
                    </a:cubicBezTo>
                    <a:close/>
                    <a:moveTo>
                      <a:pt x="9176" y="1"/>
                    </a:moveTo>
                    <a:cubicBezTo>
                      <a:pt x="9096" y="1"/>
                      <a:pt x="9028" y="230"/>
                      <a:pt x="9011" y="534"/>
                    </a:cubicBezTo>
                    <a:cubicBezTo>
                      <a:pt x="8705" y="553"/>
                      <a:pt x="8478" y="618"/>
                      <a:pt x="8478" y="698"/>
                    </a:cubicBezTo>
                    <a:cubicBezTo>
                      <a:pt x="8478" y="778"/>
                      <a:pt x="8706" y="846"/>
                      <a:pt x="9011" y="863"/>
                    </a:cubicBezTo>
                    <a:cubicBezTo>
                      <a:pt x="9029" y="1169"/>
                      <a:pt x="9096" y="1396"/>
                      <a:pt x="9176" y="1396"/>
                    </a:cubicBezTo>
                    <a:cubicBezTo>
                      <a:pt x="9256" y="1396"/>
                      <a:pt x="9322" y="1168"/>
                      <a:pt x="9340" y="863"/>
                    </a:cubicBezTo>
                    <a:cubicBezTo>
                      <a:pt x="9647" y="846"/>
                      <a:pt x="9873" y="778"/>
                      <a:pt x="9873" y="698"/>
                    </a:cubicBezTo>
                    <a:cubicBezTo>
                      <a:pt x="9873" y="618"/>
                      <a:pt x="9644" y="551"/>
                      <a:pt x="9340" y="534"/>
                    </a:cubicBezTo>
                    <a:cubicBezTo>
                      <a:pt x="9321" y="227"/>
                      <a:pt x="9256" y="1"/>
                      <a:pt x="91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7" name="Google Shape;2207;p32"/>
              <p:cNvSpPr/>
              <p:nvPr/>
            </p:nvSpPr>
            <p:spPr>
              <a:xfrm>
                <a:off x="3542375" y="2343300"/>
                <a:ext cx="40475" cy="45807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8323" extrusionOk="0">
                    <a:moveTo>
                      <a:pt x="772" y="1"/>
                    </a:moveTo>
                    <a:cubicBezTo>
                      <a:pt x="692" y="1"/>
                      <a:pt x="610" y="15"/>
                      <a:pt x="529" y="47"/>
                    </a:cubicBezTo>
                    <a:cubicBezTo>
                      <a:pt x="522" y="51"/>
                      <a:pt x="514" y="53"/>
                      <a:pt x="508" y="56"/>
                    </a:cubicBezTo>
                    <a:cubicBezTo>
                      <a:pt x="42" y="255"/>
                      <a:pt x="1" y="855"/>
                      <a:pt x="313" y="1200"/>
                    </a:cubicBezTo>
                    <a:cubicBezTo>
                      <a:pt x="456" y="1357"/>
                      <a:pt x="622" y="1426"/>
                      <a:pt x="783" y="1426"/>
                    </a:cubicBezTo>
                    <a:cubicBezTo>
                      <a:pt x="1049" y="1426"/>
                      <a:pt x="1301" y="1239"/>
                      <a:pt x="1419" y="950"/>
                    </a:cubicBezTo>
                    <a:cubicBezTo>
                      <a:pt x="1618" y="466"/>
                      <a:pt x="1226" y="1"/>
                      <a:pt x="772" y="1"/>
                    </a:cubicBezTo>
                    <a:close/>
                    <a:moveTo>
                      <a:pt x="772" y="2416"/>
                    </a:moveTo>
                    <a:cubicBezTo>
                      <a:pt x="692" y="2416"/>
                      <a:pt x="610" y="2430"/>
                      <a:pt x="529" y="2462"/>
                    </a:cubicBezTo>
                    <a:cubicBezTo>
                      <a:pt x="522" y="2464"/>
                      <a:pt x="514" y="2467"/>
                      <a:pt x="508" y="2470"/>
                    </a:cubicBezTo>
                    <a:cubicBezTo>
                      <a:pt x="40" y="2668"/>
                      <a:pt x="1" y="3270"/>
                      <a:pt x="313" y="3614"/>
                    </a:cubicBezTo>
                    <a:cubicBezTo>
                      <a:pt x="456" y="3771"/>
                      <a:pt x="622" y="3840"/>
                      <a:pt x="783" y="3840"/>
                    </a:cubicBezTo>
                    <a:cubicBezTo>
                      <a:pt x="1049" y="3840"/>
                      <a:pt x="1301" y="3653"/>
                      <a:pt x="1419" y="3365"/>
                    </a:cubicBezTo>
                    <a:cubicBezTo>
                      <a:pt x="1618" y="2881"/>
                      <a:pt x="1226" y="2416"/>
                      <a:pt x="772" y="2416"/>
                    </a:cubicBezTo>
                    <a:close/>
                    <a:moveTo>
                      <a:pt x="772" y="4829"/>
                    </a:moveTo>
                    <a:cubicBezTo>
                      <a:pt x="692" y="4829"/>
                      <a:pt x="610" y="4843"/>
                      <a:pt x="529" y="4875"/>
                    </a:cubicBezTo>
                    <a:cubicBezTo>
                      <a:pt x="522" y="4877"/>
                      <a:pt x="514" y="4880"/>
                      <a:pt x="508" y="4884"/>
                    </a:cubicBezTo>
                    <a:cubicBezTo>
                      <a:pt x="40" y="5082"/>
                      <a:pt x="1" y="5683"/>
                      <a:pt x="313" y="6027"/>
                    </a:cubicBezTo>
                    <a:cubicBezTo>
                      <a:pt x="456" y="6184"/>
                      <a:pt x="622" y="6253"/>
                      <a:pt x="783" y="6253"/>
                    </a:cubicBezTo>
                    <a:cubicBezTo>
                      <a:pt x="1049" y="6253"/>
                      <a:pt x="1301" y="6066"/>
                      <a:pt x="1419" y="5778"/>
                    </a:cubicBezTo>
                    <a:cubicBezTo>
                      <a:pt x="1618" y="5294"/>
                      <a:pt x="1226" y="4829"/>
                      <a:pt x="772" y="4829"/>
                    </a:cubicBezTo>
                    <a:close/>
                    <a:moveTo>
                      <a:pt x="773" y="7243"/>
                    </a:moveTo>
                    <a:cubicBezTo>
                      <a:pt x="692" y="7243"/>
                      <a:pt x="610" y="7257"/>
                      <a:pt x="529" y="7289"/>
                    </a:cubicBezTo>
                    <a:cubicBezTo>
                      <a:pt x="522" y="7292"/>
                      <a:pt x="514" y="7294"/>
                      <a:pt x="508" y="7298"/>
                    </a:cubicBezTo>
                    <a:cubicBezTo>
                      <a:pt x="40" y="7496"/>
                      <a:pt x="1" y="8098"/>
                      <a:pt x="313" y="8442"/>
                    </a:cubicBezTo>
                    <a:cubicBezTo>
                      <a:pt x="456" y="8599"/>
                      <a:pt x="622" y="8668"/>
                      <a:pt x="783" y="8668"/>
                    </a:cubicBezTo>
                    <a:cubicBezTo>
                      <a:pt x="1049" y="8668"/>
                      <a:pt x="1301" y="8481"/>
                      <a:pt x="1419" y="8192"/>
                    </a:cubicBezTo>
                    <a:cubicBezTo>
                      <a:pt x="1618" y="7708"/>
                      <a:pt x="1227" y="7243"/>
                      <a:pt x="773" y="7243"/>
                    </a:cubicBezTo>
                    <a:close/>
                    <a:moveTo>
                      <a:pt x="773" y="9656"/>
                    </a:moveTo>
                    <a:cubicBezTo>
                      <a:pt x="693" y="9656"/>
                      <a:pt x="611" y="9671"/>
                      <a:pt x="529" y="9703"/>
                    </a:cubicBezTo>
                    <a:cubicBezTo>
                      <a:pt x="522" y="9705"/>
                      <a:pt x="514" y="9708"/>
                      <a:pt x="508" y="9711"/>
                    </a:cubicBezTo>
                    <a:cubicBezTo>
                      <a:pt x="40" y="9909"/>
                      <a:pt x="1" y="10511"/>
                      <a:pt x="313" y="10855"/>
                    </a:cubicBezTo>
                    <a:cubicBezTo>
                      <a:pt x="456" y="11012"/>
                      <a:pt x="622" y="11081"/>
                      <a:pt x="783" y="11081"/>
                    </a:cubicBezTo>
                    <a:cubicBezTo>
                      <a:pt x="1049" y="11081"/>
                      <a:pt x="1301" y="10894"/>
                      <a:pt x="1419" y="10606"/>
                    </a:cubicBezTo>
                    <a:cubicBezTo>
                      <a:pt x="1618" y="10122"/>
                      <a:pt x="1227" y="9656"/>
                      <a:pt x="773" y="9656"/>
                    </a:cubicBezTo>
                    <a:close/>
                    <a:moveTo>
                      <a:pt x="772" y="12070"/>
                    </a:moveTo>
                    <a:cubicBezTo>
                      <a:pt x="692" y="12070"/>
                      <a:pt x="610" y="12084"/>
                      <a:pt x="529" y="12116"/>
                    </a:cubicBezTo>
                    <a:cubicBezTo>
                      <a:pt x="522" y="12118"/>
                      <a:pt x="514" y="12121"/>
                      <a:pt x="508" y="12125"/>
                    </a:cubicBezTo>
                    <a:cubicBezTo>
                      <a:pt x="40" y="12323"/>
                      <a:pt x="1" y="12924"/>
                      <a:pt x="313" y="13268"/>
                    </a:cubicBezTo>
                    <a:cubicBezTo>
                      <a:pt x="456" y="13425"/>
                      <a:pt x="622" y="13494"/>
                      <a:pt x="783" y="13494"/>
                    </a:cubicBezTo>
                    <a:cubicBezTo>
                      <a:pt x="1049" y="13494"/>
                      <a:pt x="1301" y="13307"/>
                      <a:pt x="1419" y="13019"/>
                    </a:cubicBezTo>
                    <a:cubicBezTo>
                      <a:pt x="1618" y="12535"/>
                      <a:pt x="1226" y="12070"/>
                      <a:pt x="772" y="12070"/>
                    </a:cubicBezTo>
                    <a:close/>
                    <a:moveTo>
                      <a:pt x="773" y="14484"/>
                    </a:moveTo>
                    <a:cubicBezTo>
                      <a:pt x="692" y="14484"/>
                      <a:pt x="610" y="14498"/>
                      <a:pt x="529" y="14530"/>
                    </a:cubicBezTo>
                    <a:cubicBezTo>
                      <a:pt x="522" y="14533"/>
                      <a:pt x="514" y="14535"/>
                      <a:pt x="508" y="14539"/>
                    </a:cubicBezTo>
                    <a:cubicBezTo>
                      <a:pt x="40" y="14737"/>
                      <a:pt x="1" y="15339"/>
                      <a:pt x="313" y="15683"/>
                    </a:cubicBezTo>
                    <a:cubicBezTo>
                      <a:pt x="456" y="15840"/>
                      <a:pt x="622" y="15909"/>
                      <a:pt x="783" y="15909"/>
                    </a:cubicBezTo>
                    <a:cubicBezTo>
                      <a:pt x="1049" y="15909"/>
                      <a:pt x="1301" y="15722"/>
                      <a:pt x="1419" y="15433"/>
                    </a:cubicBezTo>
                    <a:cubicBezTo>
                      <a:pt x="1618" y="14949"/>
                      <a:pt x="1227" y="14484"/>
                      <a:pt x="773" y="14484"/>
                    </a:cubicBezTo>
                    <a:close/>
                    <a:moveTo>
                      <a:pt x="774" y="16897"/>
                    </a:moveTo>
                    <a:cubicBezTo>
                      <a:pt x="693" y="16897"/>
                      <a:pt x="611" y="16912"/>
                      <a:pt x="529" y="16944"/>
                    </a:cubicBezTo>
                    <a:cubicBezTo>
                      <a:pt x="522" y="16946"/>
                      <a:pt x="514" y="16949"/>
                      <a:pt x="508" y="16952"/>
                    </a:cubicBezTo>
                    <a:cubicBezTo>
                      <a:pt x="40" y="17150"/>
                      <a:pt x="1" y="17752"/>
                      <a:pt x="313" y="18096"/>
                    </a:cubicBezTo>
                    <a:cubicBezTo>
                      <a:pt x="456" y="18253"/>
                      <a:pt x="622" y="18322"/>
                      <a:pt x="783" y="18322"/>
                    </a:cubicBezTo>
                    <a:cubicBezTo>
                      <a:pt x="1049" y="18322"/>
                      <a:pt x="1301" y="18135"/>
                      <a:pt x="1419" y="17847"/>
                    </a:cubicBezTo>
                    <a:cubicBezTo>
                      <a:pt x="1618" y="17362"/>
                      <a:pt x="1227" y="16897"/>
                      <a:pt x="774" y="16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8" name="Google Shape;2208;p32"/>
              <p:cNvSpPr/>
              <p:nvPr/>
            </p:nvSpPr>
            <p:spPr>
              <a:xfrm>
                <a:off x="3416200" y="3073900"/>
                <a:ext cx="291975" cy="10482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193" extrusionOk="0">
                    <a:moveTo>
                      <a:pt x="0" y="1"/>
                    </a:moveTo>
                    <a:lnTo>
                      <a:pt x="0" y="480"/>
                    </a:lnTo>
                    <a:lnTo>
                      <a:pt x="11678" y="480"/>
                    </a:lnTo>
                    <a:lnTo>
                      <a:pt x="11678" y="1"/>
                    </a:lnTo>
                    <a:close/>
                    <a:moveTo>
                      <a:pt x="0" y="1139"/>
                    </a:moveTo>
                    <a:lnTo>
                      <a:pt x="0" y="1617"/>
                    </a:lnTo>
                    <a:lnTo>
                      <a:pt x="11678" y="1617"/>
                    </a:lnTo>
                    <a:lnTo>
                      <a:pt x="11678" y="1139"/>
                    </a:lnTo>
                    <a:close/>
                    <a:moveTo>
                      <a:pt x="5839" y="3087"/>
                    </a:moveTo>
                    <a:cubicBezTo>
                      <a:pt x="3369" y="3087"/>
                      <a:pt x="1365" y="3335"/>
                      <a:pt x="1365" y="3640"/>
                    </a:cubicBezTo>
                    <a:cubicBezTo>
                      <a:pt x="1365" y="3945"/>
                      <a:pt x="3369" y="4192"/>
                      <a:pt x="5839" y="4192"/>
                    </a:cubicBezTo>
                    <a:cubicBezTo>
                      <a:pt x="8310" y="4192"/>
                      <a:pt x="10312" y="3946"/>
                      <a:pt x="10312" y="3640"/>
                    </a:cubicBezTo>
                    <a:cubicBezTo>
                      <a:pt x="10312" y="3335"/>
                      <a:pt x="8310" y="3087"/>
                      <a:pt x="5839" y="308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9" name="Google Shape;2209;p32"/>
              <p:cNvSpPr/>
              <p:nvPr/>
            </p:nvSpPr>
            <p:spPr>
              <a:xfrm>
                <a:off x="3416200" y="1961175"/>
                <a:ext cx="291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4167" extrusionOk="0">
                    <a:moveTo>
                      <a:pt x="5839" y="0"/>
                    </a:moveTo>
                    <a:cubicBezTo>
                      <a:pt x="3369" y="0"/>
                      <a:pt x="1365" y="248"/>
                      <a:pt x="1365" y="553"/>
                    </a:cubicBezTo>
                    <a:cubicBezTo>
                      <a:pt x="1365" y="858"/>
                      <a:pt x="3369" y="1105"/>
                      <a:pt x="5839" y="1105"/>
                    </a:cubicBezTo>
                    <a:cubicBezTo>
                      <a:pt x="8310" y="1105"/>
                      <a:pt x="10312" y="858"/>
                      <a:pt x="10312" y="553"/>
                    </a:cubicBezTo>
                    <a:cubicBezTo>
                      <a:pt x="10312" y="248"/>
                      <a:pt x="8310" y="0"/>
                      <a:pt x="5839" y="0"/>
                    </a:cubicBezTo>
                    <a:close/>
                    <a:moveTo>
                      <a:pt x="0" y="2550"/>
                    </a:moveTo>
                    <a:lnTo>
                      <a:pt x="0" y="3029"/>
                    </a:lnTo>
                    <a:lnTo>
                      <a:pt x="11678" y="3029"/>
                    </a:lnTo>
                    <a:lnTo>
                      <a:pt x="11678" y="2550"/>
                    </a:lnTo>
                    <a:close/>
                    <a:moveTo>
                      <a:pt x="0" y="3688"/>
                    </a:moveTo>
                    <a:lnTo>
                      <a:pt x="0" y="4166"/>
                    </a:lnTo>
                    <a:lnTo>
                      <a:pt x="11678" y="4166"/>
                    </a:lnTo>
                    <a:lnTo>
                      <a:pt x="11678" y="368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210" name="Google Shape;2210;p32"/>
            <p:cNvGrpSpPr/>
            <p:nvPr/>
          </p:nvGrpSpPr>
          <p:grpSpPr>
            <a:xfrm>
              <a:off x="4319155" y="3066226"/>
              <a:ext cx="2058020" cy="548240"/>
              <a:chOff x="6959925" y="3849675"/>
              <a:chExt cx="918800" cy="244750"/>
            </a:xfrm>
          </p:grpSpPr>
          <p:sp>
            <p:nvSpPr>
              <p:cNvPr id="2211" name="Google Shape;2211;p32"/>
              <p:cNvSpPr/>
              <p:nvPr/>
            </p:nvSpPr>
            <p:spPr>
              <a:xfrm>
                <a:off x="6959925" y="3849675"/>
                <a:ext cx="918800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36752" h="9789" extrusionOk="0">
                    <a:moveTo>
                      <a:pt x="1" y="1"/>
                    </a:moveTo>
                    <a:lnTo>
                      <a:pt x="1" y="9788"/>
                    </a:lnTo>
                    <a:lnTo>
                      <a:pt x="36751" y="9788"/>
                    </a:lnTo>
                    <a:lnTo>
                      <a:pt x="367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2" name="Google Shape;2212;p32"/>
              <p:cNvSpPr/>
              <p:nvPr/>
            </p:nvSpPr>
            <p:spPr>
              <a:xfrm>
                <a:off x="7074650" y="3849675"/>
                <a:ext cx="35775" cy="24472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9789" extrusionOk="0">
                    <a:moveTo>
                      <a:pt x="0" y="1"/>
                    </a:moveTo>
                    <a:lnTo>
                      <a:pt x="0" y="9788"/>
                    </a:lnTo>
                    <a:lnTo>
                      <a:pt x="1430" y="9788"/>
                    </a:lnTo>
                    <a:lnTo>
                      <a:pt x="14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3" name="Google Shape;2213;p32"/>
              <p:cNvSpPr/>
              <p:nvPr/>
            </p:nvSpPr>
            <p:spPr>
              <a:xfrm>
                <a:off x="7009550" y="3849675"/>
                <a:ext cx="16597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9790" extrusionOk="0">
                    <a:moveTo>
                      <a:pt x="1" y="1"/>
                    </a:moveTo>
                    <a:lnTo>
                      <a:pt x="1" y="9790"/>
                    </a:lnTo>
                    <a:lnTo>
                      <a:pt x="1430" y="9790"/>
                    </a:lnTo>
                    <a:lnTo>
                      <a:pt x="1430" y="1"/>
                    </a:lnTo>
                    <a:close/>
                    <a:moveTo>
                      <a:pt x="5210" y="1"/>
                    </a:moveTo>
                    <a:lnTo>
                      <a:pt x="5210" y="9790"/>
                    </a:lnTo>
                    <a:lnTo>
                      <a:pt x="6639" y="9790"/>
                    </a:lnTo>
                    <a:lnTo>
                      <a:pt x="6639" y="1"/>
                    </a:lnTo>
                    <a:close/>
                  </a:path>
                </a:pathLst>
              </a:custGeom>
              <a:solidFill>
                <a:srgbClr val="233766">
                  <a:alpha val="7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4" name="Google Shape;2214;p32"/>
              <p:cNvSpPr/>
              <p:nvPr/>
            </p:nvSpPr>
            <p:spPr>
              <a:xfrm>
                <a:off x="7223600" y="3885600"/>
                <a:ext cx="287475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11499" h="6918" extrusionOk="0">
                    <a:moveTo>
                      <a:pt x="169" y="0"/>
                    </a:moveTo>
                    <a:cubicBezTo>
                      <a:pt x="169" y="93"/>
                      <a:pt x="94" y="168"/>
                      <a:pt x="1" y="168"/>
                    </a:cubicBezTo>
                    <a:lnTo>
                      <a:pt x="1" y="6749"/>
                    </a:lnTo>
                    <a:cubicBezTo>
                      <a:pt x="94" y="6749"/>
                      <a:pt x="169" y="6824"/>
                      <a:pt x="169" y="6917"/>
                    </a:cubicBezTo>
                    <a:lnTo>
                      <a:pt x="11330" y="6917"/>
                    </a:lnTo>
                    <a:cubicBezTo>
                      <a:pt x="11330" y="6824"/>
                      <a:pt x="11405" y="6749"/>
                      <a:pt x="11499" y="6749"/>
                    </a:cubicBezTo>
                    <a:lnTo>
                      <a:pt x="11499" y="168"/>
                    </a:lnTo>
                    <a:cubicBezTo>
                      <a:pt x="11405" y="168"/>
                      <a:pt x="11330" y="92"/>
                      <a:pt x="11330" y="0"/>
                    </a:cubicBezTo>
                    <a:close/>
                  </a:path>
                </a:pathLst>
              </a:custGeom>
              <a:solidFill>
                <a:srgbClr val="233766">
                  <a:alpha val="7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5" name="Google Shape;2215;p32"/>
              <p:cNvSpPr/>
              <p:nvPr/>
            </p:nvSpPr>
            <p:spPr>
              <a:xfrm>
                <a:off x="7246900" y="3906300"/>
                <a:ext cx="240850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5261" extrusionOk="0">
                    <a:moveTo>
                      <a:pt x="168" y="0"/>
                    </a:moveTo>
                    <a:cubicBezTo>
                      <a:pt x="168" y="93"/>
                      <a:pt x="93" y="168"/>
                      <a:pt x="0" y="168"/>
                    </a:cubicBezTo>
                    <a:lnTo>
                      <a:pt x="0" y="5092"/>
                    </a:lnTo>
                    <a:cubicBezTo>
                      <a:pt x="93" y="5092"/>
                      <a:pt x="168" y="5167"/>
                      <a:pt x="168" y="5260"/>
                    </a:cubicBezTo>
                    <a:lnTo>
                      <a:pt x="9465" y="5260"/>
                    </a:lnTo>
                    <a:cubicBezTo>
                      <a:pt x="9465" y="5167"/>
                      <a:pt x="9540" y="5092"/>
                      <a:pt x="9633" y="5092"/>
                    </a:cubicBezTo>
                    <a:lnTo>
                      <a:pt x="9633" y="168"/>
                    </a:lnTo>
                    <a:cubicBezTo>
                      <a:pt x="9541" y="168"/>
                      <a:pt x="9465" y="93"/>
                      <a:pt x="9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6" name="Google Shape;2216;p32"/>
              <p:cNvSpPr/>
              <p:nvPr/>
            </p:nvSpPr>
            <p:spPr>
              <a:xfrm>
                <a:off x="7282775" y="3948125"/>
                <a:ext cx="179900" cy="47000"/>
              </a:xfrm>
              <a:custGeom>
                <a:avLst/>
                <a:gdLst/>
                <a:ahLst/>
                <a:cxnLst/>
                <a:rect l="l" t="t" r="r" b="b"/>
                <a:pathLst>
                  <a:path w="7196" h="1880" extrusionOk="0">
                    <a:moveTo>
                      <a:pt x="6026" y="45"/>
                    </a:moveTo>
                    <a:cubicBezTo>
                      <a:pt x="5553" y="45"/>
                      <a:pt x="5087" y="338"/>
                      <a:pt x="5043" y="918"/>
                    </a:cubicBezTo>
                    <a:cubicBezTo>
                      <a:pt x="5006" y="1396"/>
                      <a:pt x="5560" y="1836"/>
                      <a:pt x="6018" y="1836"/>
                    </a:cubicBezTo>
                    <a:cubicBezTo>
                      <a:pt x="6046" y="1836"/>
                      <a:pt x="6073" y="1834"/>
                      <a:pt x="6100" y="1831"/>
                    </a:cubicBezTo>
                    <a:cubicBezTo>
                      <a:pt x="6636" y="1766"/>
                      <a:pt x="7196" y="1352"/>
                      <a:pt x="7020" y="755"/>
                    </a:cubicBezTo>
                    <a:cubicBezTo>
                      <a:pt x="6881" y="280"/>
                      <a:pt x="6450" y="45"/>
                      <a:pt x="6026" y="45"/>
                    </a:cubicBezTo>
                    <a:close/>
                    <a:moveTo>
                      <a:pt x="1021" y="62"/>
                    </a:moveTo>
                    <a:cubicBezTo>
                      <a:pt x="547" y="62"/>
                      <a:pt x="81" y="355"/>
                      <a:pt x="37" y="935"/>
                    </a:cubicBezTo>
                    <a:cubicBezTo>
                      <a:pt x="1" y="1413"/>
                      <a:pt x="554" y="1853"/>
                      <a:pt x="1012" y="1853"/>
                    </a:cubicBezTo>
                    <a:cubicBezTo>
                      <a:pt x="1040" y="1853"/>
                      <a:pt x="1067" y="1851"/>
                      <a:pt x="1094" y="1848"/>
                    </a:cubicBezTo>
                    <a:cubicBezTo>
                      <a:pt x="1631" y="1783"/>
                      <a:pt x="2190" y="1370"/>
                      <a:pt x="2015" y="772"/>
                    </a:cubicBezTo>
                    <a:cubicBezTo>
                      <a:pt x="1875" y="297"/>
                      <a:pt x="1445" y="62"/>
                      <a:pt x="1021" y="62"/>
                    </a:cubicBezTo>
                    <a:close/>
                    <a:moveTo>
                      <a:pt x="3703" y="1"/>
                    </a:moveTo>
                    <a:cubicBezTo>
                      <a:pt x="3688" y="1"/>
                      <a:pt x="3672" y="1"/>
                      <a:pt x="3657" y="2"/>
                    </a:cubicBezTo>
                    <a:cubicBezTo>
                      <a:pt x="3515" y="8"/>
                      <a:pt x="3366" y="61"/>
                      <a:pt x="3235" y="113"/>
                    </a:cubicBezTo>
                    <a:cubicBezTo>
                      <a:pt x="3121" y="158"/>
                      <a:pt x="3021" y="221"/>
                      <a:pt x="2940" y="296"/>
                    </a:cubicBezTo>
                    <a:cubicBezTo>
                      <a:pt x="2750" y="469"/>
                      <a:pt x="2649" y="714"/>
                      <a:pt x="2636" y="991"/>
                    </a:cubicBezTo>
                    <a:cubicBezTo>
                      <a:pt x="2614" y="1467"/>
                      <a:pt x="3000" y="1878"/>
                      <a:pt x="3475" y="1879"/>
                    </a:cubicBezTo>
                    <a:cubicBezTo>
                      <a:pt x="3478" y="1879"/>
                      <a:pt x="3481" y="1879"/>
                      <a:pt x="3484" y="1879"/>
                    </a:cubicBezTo>
                    <a:cubicBezTo>
                      <a:pt x="4085" y="1879"/>
                      <a:pt x="4557" y="1659"/>
                      <a:pt x="4588" y="956"/>
                    </a:cubicBezTo>
                    <a:cubicBezTo>
                      <a:pt x="4610" y="452"/>
                      <a:pt x="4221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7" name="Google Shape;2217;p32"/>
              <p:cNvSpPr/>
              <p:nvPr/>
            </p:nvSpPr>
            <p:spPr>
              <a:xfrm>
                <a:off x="7569800" y="3889050"/>
                <a:ext cx="252075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10083" h="6491" extrusionOk="0">
                    <a:moveTo>
                      <a:pt x="416" y="0"/>
                    </a:moveTo>
                    <a:cubicBezTo>
                      <a:pt x="187" y="0"/>
                      <a:pt x="1" y="185"/>
                      <a:pt x="1" y="414"/>
                    </a:cubicBezTo>
                    <a:cubicBezTo>
                      <a:pt x="1" y="643"/>
                      <a:pt x="187" y="829"/>
                      <a:pt x="416" y="829"/>
                    </a:cubicBezTo>
                    <a:lnTo>
                      <a:pt x="9669" y="829"/>
                    </a:lnTo>
                    <a:cubicBezTo>
                      <a:pt x="9897" y="829"/>
                      <a:pt x="10082" y="643"/>
                      <a:pt x="10082" y="414"/>
                    </a:cubicBezTo>
                    <a:cubicBezTo>
                      <a:pt x="10082" y="185"/>
                      <a:pt x="9897" y="0"/>
                      <a:pt x="9669" y="0"/>
                    </a:cubicBezTo>
                    <a:close/>
                    <a:moveTo>
                      <a:pt x="416" y="1888"/>
                    </a:moveTo>
                    <a:cubicBezTo>
                      <a:pt x="187" y="1888"/>
                      <a:pt x="1" y="2073"/>
                      <a:pt x="1" y="2302"/>
                    </a:cubicBezTo>
                    <a:cubicBezTo>
                      <a:pt x="1" y="2531"/>
                      <a:pt x="187" y="2717"/>
                      <a:pt x="416" y="2717"/>
                    </a:cubicBezTo>
                    <a:lnTo>
                      <a:pt x="9669" y="2717"/>
                    </a:lnTo>
                    <a:cubicBezTo>
                      <a:pt x="9897" y="2715"/>
                      <a:pt x="10082" y="2531"/>
                      <a:pt x="10082" y="2302"/>
                    </a:cubicBezTo>
                    <a:cubicBezTo>
                      <a:pt x="10082" y="2073"/>
                      <a:pt x="9897" y="1888"/>
                      <a:pt x="9669" y="1888"/>
                    </a:cubicBezTo>
                    <a:close/>
                    <a:moveTo>
                      <a:pt x="416" y="3774"/>
                    </a:moveTo>
                    <a:cubicBezTo>
                      <a:pt x="187" y="3774"/>
                      <a:pt x="1" y="3960"/>
                      <a:pt x="1" y="4189"/>
                    </a:cubicBezTo>
                    <a:cubicBezTo>
                      <a:pt x="1" y="4418"/>
                      <a:pt x="187" y="4603"/>
                      <a:pt x="416" y="4603"/>
                    </a:cubicBezTo>
                    <a:lnTo>
                      <a:pt x="9669" y="4603"/>
                    </a:lnTo>
                    <a:cubicBezTo>
                      <a:pt x="9897" y="4603"/>
                      <a:pt x="10082" y="4418"/>
                      <a:pt x="10082" y="4189"/>
                    </a:cubicBezTo>
                    <a:cubicBezTo>
                      <a:pt x="10082" y="3960"/>
                      <a:pt x="9897" y="3774"/>
                      <a:pt x="9669" y="3774"/>
                    </a:cubicBezTo>
                    <a:close/>
                    <a:moveTo>
                      <a:pt x="416" y="5661"/>
                    </a:moveTo>
                    <a:cubicBezTo>
                      <a:pt x="187" y="5661"/>
                      <a:pt x="1" y="5848"/>
                      <a:pt x="1" y="6076"/>
                    </a:cubicBezTo>
                    <a:cubicBezTo>
                      <a:pt x="1" y="6305"/>
                      <a:pt x="187" y="6490"/>
                      <a:pt x="416" y="6490"/>
                    </a:cubicBezTo>
                    <a:lnTo>
                      <a:pt x="9669" y="6490"/>
                    </a:lnTo>
                    <a:cubicBezTo>
                      <a:pt x="9897" y="6489"/>
                      <a:pt x="10082" y="6305"/>
                      <a:pt x="10082" y="6076"/>
                    </a:cubicBezTo>
                    <a:cubicBezTo>
                      <a:pt x="10082" y="5848"/>
                      <a:pt x="9897" y="5661"/>
                      <a:pt x="9669" y="566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8" name="Google Shape;2218;p32"/>
              <p:cNvSpPr/>
              <p:nvPr/>
            </p:nvSpPr>
            <p:spPr>
              <a:xfrm>
                <a:off x="7150800" y="3877000"/>
                <a:ext cx="13650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7606" extrusionOk="0">
                    <a:moveTo>
                      <a:pt x="0" y="1"/>
                    </a:moveTo>
                    <a:lnTo>
                      <a:pt x="0" y="546"/>
                    </a:lnTo>
                    <a:lnTo>
                      <a:pt x="546" y="546"/>
                    </a:lnTo>
                    <a:lnTo>
                      <a:pt x="546" y="1"/>
                    </a:lnTo>
                    <a:close/>
                    <a:moveTo>
                      <a:pt x="0" y="1413"/>
                    </a:moveTo>
                    <a:lnTo>
                      <a:pt x="0" y="1957"/>
                    </a:lnTo>
                    <a:lnTo>
                      <a:pt x="546" y="1957"/>
                    </a:lnTo>
                    <a:lnTo>
                      <a:pt x="546" y="1413"/>
                    </a:lnTo>
                    <a:close/>
                    <a:moveTo>
                      <a:pt x="0" y="2825"/>
                    </a:moveTo>
                    <a:lnTo>
                      <a:pt x="0" y="3370"/>
                    </a:lnTo>
                    <a:lnTo>
                      <a:pt x="546" y="3370"/>
                    </a:lnTo>
                    <a:lnTo>
                      <a:pt x="546" y="2825"/>
                    </a:lnTo>
                    <a:close/>
                    <a:moveTo>
                      <a:pt x="0" y="4236"/>
                    </a:moveTo>
                    <a:lnTo>
                      <a:pt x="0" y="4782"/>
                    </a:lnTo>
                    <a:lnTo>
                      <a:pt x="546" y="4782"/>
                    </a:lnTo>
                    <a:lnTo>
                      <a:pt x="546" y="4236"/>
                    </a:lnTo>
                    <a:close/>
                    <a:moveTo>
                      <a:pt x="0" y="5648"/>
                    </a:moveTo>
                    <a:lnTo>
                      <a:pt x="0" y="6194"/>
                    </a:lnTo>
                    <a:lnTo>
                      <a:pt x="546" y="6194"/>
                    </a:lnTo>
                    <a:lnTo>
                      <a:pt x="546" y="5648"/>
                    </a:lnTo>
                    <a:close/>
                    <a:moveTo>
                      <a:pt x="0" y="7060"/>
                    </a:moveTo>
                    <a:lnTo>
                      <a:pt x="0" y="7606"/>
                    </a:lnTo>
                    <a:lnTo>
                      <a:pt x="546" y="7606"/>
                    </a:lnTo>
                    <a:lnTo>
                      <a:pt x="546" y="706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9" name="Google Shape;2219;p32"/>
              <p:cNvSpPr/>
              <p:nvPr/>
            </p:nvSpPr>
            <p:spPr>
              <a:xfrm>
                <a:off x="7020600" y="3877000"/>
                <a:ext cx="13675" cy="190150"/>
              </a:xfrm>
              <a:custGeom>
                <a:avLst/>
                <a:gdLst/>
                <a:ahLst/>
                <a:cxnLst/>
                <a:rect l="l" t="t" r="r" b="b"/>
                <a:pathLst>
                  <a:path w="547" h="7606" extrusionOk="0">
                    <a:moveTo>
                      <a:pt x="1" y="1"/>
                    </a:moveTo>
                    <a:lnTo>
                      <a:pt x="1" y="546"/>
                    </a:lnTo>
                    <a:lnTo>
                      <a:pt x="546" y="546"/>
                    </a:lnTo>
                    <a:lnTo>
                      <a:pt x="546" y="1"/>
                    </a:lnTo>
                    <a:close/>
                    <a:moveTo>
                      <a:pt x="1" y="1413"/>
                    </a:moveTo>
                    <a:lnTo>
                      <a:pt x="1" y="1957"/>
                    </a:lnTo>
                    <a:lnTo>
                      <a:pt x="546" y="1957"/>
                    </a:lnTo>
                    <a:lnTo>
                      <a:pt x="546" y="1413"/>
                    </a:lnTo>
                    <a:close/>
                    <a:moveTo>
                      <a:pt x="1" y="2825"/>
                    </a:moveTo>
                    <a:lnTo>
                      <a:pt x="1" y="3370"/>
                    </a:lnTo>
                    <a:lnTo>
                      <a:pt x="546" y="3370"/>
                    </a:lnTo>
                    <a:lnTo>
                      <a:pt x="546" y="2825"/>
                    </a:lnTo>
                    <a:close/>
                    <a:moveTo>
                      <a:pt x="1" y="4236"/>
                    </a:moveTo>
                    <a:lnTo>
                      <a:pt x="1" y="4782"/>
                    </a:lnTo>
                    <a:lnTo>
                      <a:pt x="546" y="4782"/>
                    </a:lnTo>
                    <a:lnTo>
                      <a:pt x="546" y="4236"/>
                    </a:lnTo>
                    <a:close/>
                    <a:moveTo>
                      <a:pt x="1" y="5648"/>
                    </a:moveTo>
                    <a:lnTo>
                      <a:pt x="1" y="6194"/>
                    </a:lnTo>
                    <a:lnTo>
                      <a:pt x="546" y="6194"/>
                    </a:lnTo>
                    <a:lnTo>
                      <a:pt x="546" y="5648"/>
                    </a:lnTo>
                    <a:close/>
                    <a:moveTo>
                      <a:pt x="1" y="7060"/>
                    </a:moveTo>
                    <a:lnTo>
                      <a:pt x="1" y="7606"/>
                    </a:lnTo>
                    <a:lnTo>
                      <a:pt x="546" y="7606"/>
                    </a:lnTo>
                    <a:lnTo>
                      <a:pt x="546" y="706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220" name="Google Shape;2220;p32"/>
            <p:cNvGrpSpPr/>
            <p:nvPr/>
          </p:nvGrpSpPr>
          <p:grpSpPr>
            <a:xfrm>
              <a:off x="4225796" y="4158404"/>
              <a:ext cx="2244746" cy="660292"/>
              <a:chOff x="5131550" y="1719550"/>
              <a:chExt cx="999575" cy="294025"/>
            </a:xfrm>
          </p:grpSpPr>
          <p:sp>
            <p:nvSpPr>
              <p:cNvPr id="2221" name="Google Shape;2221;p32"/>
              <p:cNvSpPr/>
              <p:nvPr/>
            </p:nvSpPr>
            <p:spPr>
              <a:xfrm>
                <a:off x="5131550" y="1719550"/>
                <a:ext cx="999575" cy="294025"/>
              </a:xfrm>
              <a:custGeom>
                <a:avLst/>
                <a:gdLst/>
                <a:ahLst/>
                <a:cxnLst/>
                <a:rect l="l" t="t" r="r" b="b"/>
                <a:pathLst>
                  <a:path w="39983" h="11761" extrusionOk="0">
                    <a:moveTo>
                      <a:pt x="1" y="0"/>
                    </a:moveTo>
                    <a:lnTo>
                      <a:pt x="1" y="582"/>
                    </a:lnTo>
                    <a:cubicBezTo>
                      <a:pt x="1" y="729"/>
                      <a:pt x="26" y="870"/>
                      <a:pt x="75" y="1001"/>
                    </a:cubicBezTo>
                    <a:cubicBezTo>
                      <a:pt x="246" y="1477"/>
                      <a:pt x="702" y="1819"/>
                      <a:pt x="1239" y="1819"/>
                    </a:cubicBezTo>
                    <a:lnTo>
                      <a:pt x="33911" y="1819"/>
                    </a:lnTo>
                    <a:cubicBezTo>
                      <a:pt x="36089" y="1819"/>
                      <a:pt x="37929" y="3535"/>
                      <a:pt x="37970" y="5715"/>
                    </a:cubicBezTo>
                    <a:cubicBezTo>
                      <a:pt x="37988" y="6839"/>
                      <a:pt x="37540" y="7859"/>
                      <a:pt x="36806" y="8592"/>
                    </a:cubicBezTo>
                    <a:cubicBezTo>
                      <a:pt x="36087" y="9311"/>
                      <a:pt x="35096" y="9755"/>
                      <a:pt x="33999" y="9755"/>
                    </a:cubicBezTo>
                    <a:lnTo>
                      <a:pt x="1239" y="9755"/>
                    </a:lnTo>
                    <a:cubicBezTo>
                      <a:pt x="635" y="9755"/>
                      <a:pt x="132" y="10188"/>
                      <a:pt x="23" y="10759"/>
                    </a:cubicBezTo>
                    <a:cubicBezTo>
                      <a:pt x="7" y="10835"/>
                      <a:pt x="1" y="10914"/>
                      <a:pt x="1" y="10993"/>
                    </a:cubicBezTo>
                    <a:lnTo>
                      <a:pt x="1" y="11760"/>
                    </a:lnTo>
                    <a:lnTo>
                      <a:pt x="33966" y="11760"/>
                    </a:lnTo>
                    <a:cubicBezTo>
                      <a:pt x="37168" y="11760"/>
                      <a:pt x="39855" y="9239"/>
                      <a:pt x="39939" y="6037"/>
                    </a:cubicBezTo>
                    <a:cubicBezTo>
                      <a:pt x="39982" y="4352"/>
                      <a:pt x="39317" y="2822"/>
                      <a:pt x="38220" y="1722"/>
                    </a:cubicBezTo>
                    <a:cubicBezTo>
                      <a:pt x="37155" y="658"/>
                      <a:pt x="35686" y="0"/>
                      <a:pt x="340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2" name="Google Shape;2222;p32"/>
              <p:cNvSpPr/>
              <p:nvPr/>
            </p:nvSpPr>
            <p:spPr>
              <a:xfrm>
                <a:off x="5132125" y="1744575"/>
                <a:ext cx="976475" cy="243975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9759" extrusionOk="0">
                    <a:moveTo>
                      <a:pt x="52" y="0"/>
                    </a:moveTo>
                    <a:cubicBezTo>
                      <a:pt x="223" y="476"/>
                      <a:pt x="679" y="818"/>
                      <a:pt x="1216" y="818"/>
                    </a:cubicBezTo>
                    <a:lnTo>
                      <a:pt x="33888" y="818"/>
                    </a:lnTo>
                    <a:cubicBezTo>
                      <a:pt x="36066" y="818"/>
                      <a:pt x="37906" y="2534"/>
                      <a:pt x="37947" y="4714"/>
                    </a:cubicBezTo>
                    <a:cubicBezTo>
                      <a:pt x="37965" y="5838"/>
                      <a:pt x="37517" y="6858"/>
                      <a:pt x="36783" y="7591"/>
                    </a:cubicBezTo>
                    <a:cubicBezTo>
                      <a:pt x="36064" y="8310"/>
                      <a:pt x="35073" y="8754"/>
                      <a:pt x="33976" y="8754"/>
                    </a:cubicBezTo>
                    <a:lnTo>
                      <a:pt x="1216" y="8754"/>
                    </a:lnTo>
                    <a:cubicBezTo>
                      <a:pt x="612" y="8754"/>
                      <a:pt x="109" y="9187"/>
                      <a:pt x="0" y="9758"/>
                    </a:cubicBezTo>
                    <a:lnTo>
                      <a:pt x="34066" y="9758"/>
                    </a:lnTo>
                    <a:cubicBezTo>
                      <a:pt x="36724" y="9758"/>
                      <a:pt x="38953" y="7666"/>
                      <a:pt x="39023" y="5009"/>
                    </a:cubicBezTo>
                    <a:cubicBezTo>
                      <a:pt x="39059" y="3610"/>
                      <a:pt x="38507" y="2343"/>
                      <a:pt x="37596" y="1429"/>
                    </a:cubicBezTo>
                    <a:cubicBezTo>
                      <a:pt x="36712" y="547"/>
                      <a:pt x="35493" y="0"/>
                      <a:pt x="34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3" name="Google Shape;2223;p32"/>
              <p:cNvSpPr/>
              <p:nvPr/>
            </p:nvSpPr>
            <p:spPr>
              <a:xfrm>
                <a:off x="5183175" y="1765000"/>
                <a:ext cx="897625" cy="198425"/>
              </a:xfrm>
              <a:custGeom>
                <a:avLst/>
                <a:gdLst/>
                <a:ahLst/>
                <a:cxnLst/>
                <a:rect l="l" t="t" r="r" b="b"/>
                <a:pathLst>
                  <a:path w="35905" h="7937" extrusionOk="0">
                    <a:moveTo>
                      <a:pt x="0" y="1"/>
                    </a:moveTo>
                    <a:lnTo>
                      <a:pt x="0" y="7937"/>
                    </a:lnTo>
                    <a:lnTo>
                      <a:pt x="31936" y="7937"/>
                    </a:lnTo>
                    <a:cubicBezTo>
                      <a:pt x="33032" y="7937"/>
                      <a:pt x="34023" y="7494"/>
                      <a:pt x="34743" y="6775"/>
                    </a:cubicBezTo>
                    <a:cubicBezTo>
                      <a:pt x="35065" y="6454"/>
                      <a:pt x="35329" y="6080"/>
                      <a:pt x="35525" y="5665"/>
                    </a:cubicBezTo>
                    <a:cubicBezTo>
                      <a:pt x="35770" y="5151"/>
                      <a:pt x="35905" y="4577"/>
                      <a:pt x="35905" y="3970"/>
                    </a:cubicBezTo>
                    <a:cubicBezTo>
                      <a:pt x="35905" y="1779"/>
                      <a:pt x="34126" y="2"/>
                      <a:pt x="319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4" name="Google Shape;2224;p32"/>
              <p:cNvSpPr/>
              <p:nvPr/>
            </p:nvSpPr>
            <p:spPr>
              <a:xfrm>
                <a:off x="5183125" y="1795975"/>
                <a:ext cx="78522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31409" h="5008" extrusionOk="0">
                    <a:moveTo>
                      <a:pt x="1" y="0"/>
                    </a:moveTo>
                    <a:lnTo>
                      <a:pt x="1" y="349"/>
                    </a:lnTo>
                    <a:lnTo>
                      <a:pt x="28371" y="349"/>
                    </a:lnTo>
                    <a:cubicBezTo>
                      <a:pt x="28379" y="349"/>
                      <a:pt x="28386" y="342"/>
                      <a:pt x="28386" y="334"/>
                    </a:cubicBezTo>
                    <a:lnTo>
                      <a:pt x="28386" y="14"/>
                    </a:lnTo>
                    <a:cubicBezTo>
                      <a:pt x="28386" y="7"/>
                      <a:pt x="28379" y="0"/>
                      <a:pt x="28371" y="0"/>
                    </a:cubicBezTo>
                    <a:close/>
                    <a:moveTo>
                      <a:pt x="2" y="1553"/>
                    </a:moveTo>
                    <a:lnTo>
                      <a:pt x="2" y="1902"/>
                    </a:lnTo>
                    <a:lnTo>
                      <a:pt x="31394" y="1902"/>
                    </a:lnTo>
                    <a:cubicBezTo>
                      <a:pt x="31401" y="1902"/>
                      <a:pt x="31409" y="1895"/>
                      <a:pt x="31409" y="1887"/>
                    </a:cubicBezTo>
                    <a:lnTo>
                      <a:pt x="31409" y="1568"/>
                    </a:lnTo>
                    <a:cubicBezTo>
                      <a:pt x="31409" y="1560"/>
                      <a:pt x="31401" y="1553"/>
                      <a:pt x="31394" y="1553"/>
                    </a:cubicBezTo>
                    <a:close/>
                    <a:moveTo>
                      <a:pt x="2" y="3105"/>
                    </a:moveTo>
                    <a:lnTo>
                      <a:pt x="2" y="3455"/>
                    </a:lnTo>
                    <a:lnTo>
                      <a:pt x="23086" y="3455"/>
                    </a:lnTo>
                    <a:cubicBezTo>
                      <a:pt x="23094" y="3455"/>
                      <a:pt x="23101" y="3447"/>
                      <a:pt x="23101" y="3440"/>
                    </a:cubicBezTo>
                    <a:lnTo>
                      <a:pt x="23101" y="3120"/>
                    </a:lnTo>
                    <a:cubicBezTo>
                      <a:pt x="23101" y="3113"/>
                      <a:pt x="23094" y="3105"/>
                      <a:pt x="23086" y="3105"/>
                    </a:cubicBezTo>
                    <a:close/>
                    <a:moveTo>
                      <a:pt x="2" y="4659"/>
                    </a:moveTo>
                    <a:lnTo>
                      <a:pt x="2" y="5008"/>
                    </a:lnTo>
                    <a:lnTo>
                      <a:pt x="25970" y="5008"/>
                    </a:lnTo>
                    <a:cubicBezTo>
                      <a:pt x="25978" y="5008"/>
                      <a:pt x="25985" y="5001"/>
                      <a:pt x="25985" y="4993"/>
                    </a:cubicBezTo>
                    <a:lnTo>
                      <a:pt x="25985" y="4674"/>
                    </a:lnTo>
                    <a:cubicBezTo>
                      <a:pt x="25985" y="4666"/>
                      <a:pt x="25978" y="4659"/>
                      <a:pt x="25970" y="4659"/>
                    </a:cubicBezTo>
                    <a:close/>
                  </a:path>
                </a:pathLst>
              </a:custGeom>
              <a:solidFill>
                <a:srgbClr val="6BB3EA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5" name="Google Shape;2225;p32"/>
              <p:cNvSpPr/>
              <p:nvPr/>
            </p:nvSpPr>
            <p:spPr>
              <a:xfrm>
                <a:off x="5369925" y="1795975"/>
                <a:ext cx="121625" cy="146575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5863" extrusionOk="0">
                    <a:moveTo>
                      <a:pt x="1" y="0"/>
                    </a:moveTo>
                    <a:lnTo>
                      <a:pt x="1" y="5862"/>
                    </a:lnTo>
                    <a:lnTo>
                      <a:pt x="2433" y="5431"/>
                    </a:lnTo>
                    <a:lnTo>
                      <a:pt x="4864" y="5862"/>
                    </a:lnTo>
                    <a:lnTo>
                      <a:pt x="48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226" name="Google Shape;2226;p32"/>
            <p:cNvGrpSpPr/>
            <p:nvPr/>
          </p:nvGrpSpPr>
          <p:grpSpPr>
            <a:xfrm>
              <a:off x="4193859" y="2777533"/>
              <a:ext cx="2013326" cy="288685"/>
              <a:chOff x="6919063" y="1049075"/>
              <a:chExt cx="896525" cy="128550"/>
            </a:xfrm>
          </p:grpSpPr>
          <p:sp>
            <p:nvSpPr>
              <p:cNvPr id="2227" name="Google Shape;2227;p32"/>
              <p:cNvSpPr/>
              <p:nvPr/>
            </p:nvSpPr>
            <p:spPr>
              <a:xfrm>
                <a:off x="6919063" y="1049075"/>
                <a:ext cx="89652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35861" h="5139" extrusionOk="0">
                    <a:moveTo>
                      <a:pt x="2" y="1"/>
                    </a:moveTo>
                    <a:lnTo>
                      <a:pt x="0" y="5138"/>
                    </a:lnTo>
                    <a:lnTo>
                      <a:pt x="35860" y="5139"/>
                    </a:lnTo>
                    <a:lnTo>
                      <a:pt x="3586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8" name="Google Shape;2228;p32"/>
              <p:cNvSpPr/>
              <p:nvPr/>
            </p:nvSpPr>
            <p:spPr>
              <a:xfrm>
                <a:off x="7169925" y="1075975"/>
                <a:ext cx="394825" cy="74697"/>
              </a:xfrm>
              <a:custGeom>
                <a:avLst/>
                <a:gdLst/>
                <a:ahLst/>
                <a:cxnLst/>
                <a:rect l="l" t="t" r="r" b="b"/>
                <a:pathLst>
                  <a:path w="15793" h="2582" extrusionOk="0">
                    <a:moveTo>
                      <a:pt x="1290" y="1"/>
                    </a:moveTo>
                    <a:cubicBezTo>
                      <a:pt x="1290" y="713"/>
                      <a:pt x="712" y="1291"/>
                      <a:pt x="0" y="1291"/>
                    </a:cubicBezTo>
                    <a:cubicBezTo>
                      <a:pt x="712" y="1291"/>
                      <a:pt x="1290" y="1868"/>
                      <a:pt x="1290" y="2581"/>
                    </a:cubicBezTo>
                    <a:lnTo>
                      <a:pt x="14502" y="2582"/>
                    </a:lnTo>
                    <a:cubicBezTo>
                      <a:pt x="14504" y="1870"/>
                      <a:pt x="15081" y="1292"/>
                      <a:pt x="15792" y="1292"/>
                    </a:cubicBezTo>
                    <a:cubicBezTo>
                      <a:pt x="15080" y="1292"/>
                      <a:pt x="14502" y="714"/>
                      <a:pt x="14502" y="2"/>
                    </a:cubicBez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9" name="Google Shape;2229;p32"/>
              <p:cNvSpPr/>
              <p:nvPr/>
            </p:nvSpPr>
            <p:spPr>
              <a:xfrm>
                <a:off x="7607813" y="1049150"/>
                <a:ext cx="1707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5139" extrusionOk="0">
                    <a:moveTo>
                      <a:pt x="1" y="1"/>
                    </a:moveTo>
                    <a:lnTo>
                      <a:pt x="1" y="5138"/>
                    </a:lnTo>
                    <a:lnTo>
                      <a:pt x="1177" y="5138"/>
                    </a:lnTo>
                    <a:lnTo>
                      <a:pt x="1177" y="1"/>
                    </a:lnTo>
                    <a:close/>
                    <a:moveTo>
                      <a:pt x="1947" y="1"/>
                    </a:moveTo>
                    <a:lnTo>
                      <a:pt x="1947" y="5138"/>
                    </a:lnTo>
                    <a:lnTo>
                      <a:pt x="3124" y="5138"/>
                    </a:lnTo>
                    <a:lnTo>
                      <a:pt x="3124" y="1"/>
                    </a:lnTo>
                    <a:close/>
                    <a:moveTo>
                      <a:pt x="4016" y="1"/>
                    </a:moveTo>
                    <a:lnTo>
                      <a:pt x="4016" y="5138"/>
                    </a:lnTo>
                    <a:lnTo>
                      <a:pt x="6830" y="5138"/>
                    </a:lnTo>
                    <a:lnTo>
                      <a:pt x="6830" y="1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0" name="Google Shape;2230;p32"/>
              <p:cNvSpPr/>
              <p:nvPr/>
            </p:nvSpPr>
            <p:spPr>
              <a:xfrm>
                <a:off x="7735263" y="1059925"/>
                <a:ext cx="17325" cy="1093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375" extrusionOk="0">
                    <a:moveTo>
                      <a:pt x="321" y="0"/>
                    </a:moveTo>
                    <a:cubicBezTo>
                      <a:pt x="149" y="0"/>
                      <a:pt x="3" y="126"/>
                      <a:pt x="39" y="322"/>
                    </a:cubicBezTo>
                    <a:cubicBezTo>
                      <a:pt x="70" y="492"/>
                      <a:pt x="157" y="587"/>
                      <a:pt x="303" y="587"/>
                    </a:cubicBezTo>
                    <a:cubicBezTo>
                      <a:pt x="332" y="587"/>
                      <a:pt x="365" y="584"/>
                      <a:pt x="399" y="575"/>
                    </a:cubicBezTo>
                    <a:cubicBezTo>
                      <a:pt x="670" y="511"/>
                      <a:pt x="692" y="127"/>
                      <a:pt x="456" y="26"/>
                    </a:cubicBezTo>
                    <a:lnTo>
                      <a:pt x="419" y="14"/>
                    </a:lnTo>
                    <a:cubicBezTo>
                      <a:pt x="386" y="5"/>
                      <a:pt x="353" y="0"/>
                      <a:pt x="321" y="0"/>
                    </a:cubicBezTo>
                    <a:close/>
                    <a:moveTo>
                      <a:pt x="319" y="947"/>
                    </a:moveTo>
                    <a:cubicBezTo>
                      <a:pt x="146" y="947"/>
                      <a:pt x="0" y="1073"/>
                      <a:pt x="37" y="1268"/>
                    </a:cubicBezTo>
                    <a:cubicBezTo>
                      <a:pt x="68" y="1439"/>
                      <a:pt x="155" y="1535"/>
                      <a:pt x="300" y="1535"/>
                    </a:cubicBezTo>
                    <a:cubicBezTo>
                      <a:pt x="330" y="1535"/>
                      <a:pt x="363" y="1530"/>
                      <a:pt x="398" y="1522"/>
                    </a:cubicBezTo>
                    <a:cubicBezTo>
                      <a:pt x="670" y="1458"/>
                      <a:pt x="692" y="1074"/>
                      <a:pt x="454" y="972"/>
                    </a:cubicBezTo>
                    <a:cubicBezTo>
                      <a:pt x="443" y="967"/>
                      <a:pt x="431" y="964"/>
                      <a:pt x="417" y="960"/>
                    </a:cubicBezTo>
                    <a:cubicBezTo>
                      <a:pt x="384" y="951"/>
                      <a:pt x="351" y="947"/>
                      <a:pt x="319" y="947"/>
                    </a:cubicBezTo>
                    <a:close/>
                    <a:moveTo>
                      <a:pt x="319" y="1893"/>
                    </a:moveTo>
                    <a:cubicBezTo>
                      <a:pt x="146" y="1893"/>
                      <a:pt x="0" y="2020"/>
                      <a:pt x="37" y="2215"/>
                    </a:cubicBezTo>
                    <a:cubicBezTo>
                      <a:pt x="68" y="2385"/>
                      <a:pt x="155" y="2481"/>
                      <a:pt x="300" y="2481"/>
                    </a:cubicBezTo>
                    <a:cubicBezTo>
                      <a:pt x="330" y="2481"/>
                      <a:pt x="363" y="2477"/>
                      <a:pt x="398" y="2469"/>
                    </a:cubicBezTo>
                    <a:cubicBezTo>
                      <a:pt x="670" y="2404"/>
                      <a:pt x="692" y="2023"/>
                      <a:pt x="454" y="1919"/>
                    </a:cubicBezTo>
                    <a:cubicBezTo>
                      <a:pt x="443" y="1913"/>
                      <a:pt x="431" y="1910"/>
                      <a:pt x="417" y="1907"/>
                    </a:cubicBezTo>
                    <a:cubicBezTo>
                      <a:pt x="384" y="1898"/>
                      <a:pt x="351" y="1893"/>
                      <a:pt x="319" y="1893"/>
                    </a:cubicBezTo>
                    <a:close/>
                    <a:moveTo>
                      <a:pt x="319" y="2840"/>
                    </a:moveTo>
                    <a:cubicBezTo>
                      <a:pt x="146" y="2840"/>
                      <a:pt x="0" y="2966"/>
                      <a:pt x="37" y="3162"/>
                    </a:cubicBezTo>
                    <a:cubicBezTo>
                      <a:pt x="68" y="3332"/>
                      <a:pt x="155" y="3428"/>
                      <a:pt x="300" y="3428"/>
                    </a:cubicBezTo>
                    <a:cubicBezTo>
                      <a:pt x="330" y="3428"/>
                      <a:pt x="363" y="3424"/>
                      <a:pt x="398" y="3415"/>
                    </a:cubicBezTo>
                    <a:cubicBezTo>
                      <a:pt x="668" y="3351"/>
                      <a:pt x="692" y="2969"/>
                      <a:pt x="454" y="2865"/>
                    </a:cubicBezTo>
                    <a:cubicBezTo>
                      <a:pt x="443" y="2860"/>
                      <a:pt x="431" y="2857"/>
                      <a:pt x="417" y="2854"/>
                    </a:cubicBezTo>
                    <a:cubicBezTo>
                      <a:pt x="384" y="2844"/>
                      <a:pt x="351" y="2840"/>
                      <a:pt x="319" y="2840"/>
                    </a:cubicBezTo>
                    <a:close/>
                    <a:moveTo>
                      <a:pt x="319" y="3786"/>
                    </a:moveTo>
                    <a:cubicBezTo>
                      <a:pt x="146" y="3786"/>
                      <a:pt x="0" y="3913"/>
                      <a:pt x="37" y="4108"/>
                    </a:cubicBezTo>
                    <a:cubicBezTo>
                      <a:pt x="68" y="4278"/>
                      <a:pt x="155" y="4374"/>
                      <a:pt x="300" y="4374"/>
                    </a:cubicBezTo>
                    <a:cubicBezTo>
                      <a:pt x="330" y="4374"/>
                      <a:pt x="363" y="4370"/>
                      <a:pt x="398" y="4362"/>
                    </a:cubicBezTo>
                    <a:cubicBezTo>
                      <a:pt x="668" y="4297"/>
                      <a:pt x="692" y="3916"/>
                      <a:pt x="454" y="3812"/>
                    </a:cubicBezTo>
                    <a:cubicBezTo>
                      <a:pt x="443" y="3807"/>
                      <a:pt x="431" y="3803"/>
                      <a:pt x="417" y="3800"/>
                    </a:cubicBezTo>
                    <a:cubicBezTo>
                      <a:pt x="384" y="3791"/>
                      <a:pt x="351" y="3786"/>
                      <a:pt x="319" y="37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1" name="Google Shape;2231;p32"/>
              <p:cNvSpPr/>
              <p:nvPr/>
            </p:nvSpPr>
            <p:spPr>
              <a:xfrm>
                <a:off x="6956088" y="1049125"/>
                <a:ext cx="170700" cy="12842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137" extrusionOk="0">
                    <a:moveTo>
                      <a:pt x="1" y="1"/>
                    </a:moveTo>
                    <a:lnTo>
                      <a:pt x="1" y="5137"/>
                    </a:lnTo>
                    <a:lnTo>
                      <a:pt x="2815" y="5137"/>
                    </a:lnTo>
                    <a:lnTo>
                      <a:pt x="2815" y="1"/>
                    </a:lnTo>
                    <a:close/>
                    <a:moveTo>
                      <a:pt x="3705" y="1"/>
                    </a:moveTo>
                    <a:lnTo>
                      <a:pt x="3705" y="5137"/>
                    </a:lnTo>
                    <a:lnTo>
                      <a:pt x="4881" y="5137"/>
                    </a:lnTo>
                    <a:lnTo>
                      <a:pt x="4881" y="1"/>
                    </a:lnTo>
                    <a:close/>
                    <a:moveTo>
                      <a:pt x="5651" y="1"/>
                    </a:moveTo>
                    <a:lnTo>
                      <a:pt x="5651" y="5137"/>
                    </a:lnTo>
                    <a:lnTo>
                      <a:pt x="6828" y="5137"/>
                    </a:lnTo>
                    <a:lnTo>
                      <a:pt x="6828" y="1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2" name="Google Shape;2232;p32"/>
              <p:cNvSpPr/>
              <p:nvPr/>
            </p:nvSpPr>
            <p:spPr>
              <a:xfrm>
                <a:off x="6982063" y="1059850"/>
                <a:ext cx="1727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4376" extrusionOk="0">
                    <a:moveTo>
                      <a:pt x="373" y="1"/>
                    </a:moveTo>
                    <a:cubicBezTo>
                      <a:pt x="341" y="1"/>
                      <a:pt x="307" y="5"/>
                      <a:pt x="274" y="15"/>
                    </a:cubicBezTo>
                    <a:cubicBezTo>
                      <a:pt x="261" y="17"/>
                      <a:pt x="249" y="21"/>
                      <a:pt x="238" y="26"/>
                    </a:cubicBezTo>
                    <a:cubicBezTo>
                      <a:pt x="0" y="129"/>
                      <a:pt x="24" y="512"/>
                      <a:pt x="295" y="576"/>
                    </a:cubicBezTo>
                    <a:cubicBezTo>
                      <a:pt x="330" y="585"/>
                      <a:pt x="362" y="589"/>
                      <a:pt x="392" y="589"/>
                    </a:cubicBezTo>
                    <a:cubicBezTo>
                      <a:pt x="537" y="589"/>
                      <a:pt x="624" y="493"/>
                      <a:pt x="655" y="322"/>
                    </a:cubicBezTo>
                    <a:cubicBezTo>
                      <a:pt x="691" y="127"/>
                      <a:pt x="545" y="1"/>
                      <a:pt x="373" y="1"/>
                    </a:cubicBezTo>
                    <a:close/>
                    <a:moveTo>
                      <a:pt x="373" y="948"/>
                    </a:moveTo>
                    <a:cubicBezTo>
                      <a:pt x="341" y="948"/>
                      <a:pt x="307" y="952"/>
                      <a:pt x="274" y="961"/>
                    </a:cubicBezTo>
                    <a:lnTo>
                      <a:pt x="238" y="973"/>
                    </a:lnTo>
                    <a:cubicBezTo>
                      <a:pt x="0" y="1076"/>
                      <a:pt x="24" y="1459"/>
                      <a:pt x="295" y="1523"/>
                    </a:cubicBezTo>
                    <a:cubicBezTo>
                      <a:pt x="329" y="1531"/>
                      <a:pt x="361" y="1535"/>
                      <a:pt x="390" y="1535"/>
                    </a:cubicBezTo>
                    <a:cubicBezTo>
                      <a:pt x="536" y="1535"/>
                      <a:pt x="624" y="1438"/>
                      <a:pt x="655" y="1268"/>
                    </a:cubicBezTo>
                    <a:cubicBezTo>
                      <a:pt x="691" y="1074"/>
                      <a:pt x="545" y="948"/>
                      <a:pt x="373" y="948"/>
                    </a:cubicBezTo>
                    <a:close/>
                    <a:moveTo>
                      <a:pt x="373" y="1895"/>
                    </a:moveTo>
                    <a:cubicBezTo>
                      <a:pt x="341" y="1895"/>
                      <a:pt x="307" y="1900"/>
                      <a:pt x="274" y="1909"/>
                    </a:cubicBezTo>
                    <a:lnTo>
                      <a:pt x="238" y="1921"/>
                    </a:lnTo>
                    <a:cubicBezTo>
                      <a:pt x="0" y="2022"/>
                      <a:pt x="24" y="2406"/>
                      <a:pt x="295" y="2470"/>
                    </a:cubicBezTo>
                    <a:cubicBezTo>
                      <a:pt x="329" y="2479"/>
                      <a:pt x="361" y="2483"/>
                      <a:pt x="391" y="2483"/>
                    </a:cubicBezTo>
                    <a:cubicBezTo>
                      <a:pt x="537" y="2483"/>
                      <a:pt x="624" y="2387"/>
                      <a:pt x="655" y="2216"/>
                    </a:cubicBezTo>
                    <a:cubicBezTo>
                      <a:pt x="691" y="2021"/>
                      <a:pt x="545" y="1895"/>
                      <a:pt x="373" y="1895"/>
                    </a:cubicBezTo>
                    <a:close/>
                    <a:moveTo>
                      <a:pt x="373" y="2842"/>
                    </a:moveTo>
                    <a:cubicBezTo>
                      <a:pt x="341" y="2842"/>
                      <a:pt x="307" y="2846"/>
                      <a:pt x="274" y="2855"/>
                    </a:cubicBezTo>
                    <a:lnTo>
                      <a:pt x="238" y="2867"/>
                    </a:lnTo>
                    <a:cubicBezTo>
                      <a:pt x="0" y="2969"/>
                      <a:pt x="24" y="3353"/>
                      <a:pt x="295" y="3417"/>
                    </a:cubicBezTo>
                    <a:cubicBezTo>
                      <a:pt x="329" y="3425"/>
                      <a:pt x="361" y="3429"/>
                      <a:pt x="391" y="3429"/>
                    </a:cubicBezTo>
                    <a:cubicBezTo>
                      <a:pt x="537" y="3429"/>
                      <a:pt x="624" y="3333"/>
                      <a:pt x="655" y="3162"/>
                    </a:cubicBezTo>
                    <a:cubicBezTo>
                      <a:pt x="691" y="2968"/>
                      <a:pt x="545" y="2842"/>
                      <a:pt x="373" y="2842"/>
                    </a:cubicBezTo>
                    <a:close/>
                    <a:moveTo>
                      <a:pt x="373" y="3788"/>
                    </a:moveTo>
                    <a:cubicBezTo>
                      <a:pt x="341" y="3788"/>
                      <a:pt x="307" y="3793"/>
                      <a:pt x="274" y="3802"/>
                    </a:cubicBezTo>
                    <a:lnTo>
                      <a:pt x="238" y="3814"/>
                    </a:lnTo>
                    <a:cubicBezTo>
                      <a:pt x="0" y="3917"/>
                      <a:pt x="24" y="4299"/>
                      <a:pt x="295" y="4364"/>
                    </a:cubicBezTo>
                    <a:cubicBezTo>
                      <a:pt x="329" y="4372"/>
                      <a:pt x="361" y="4376"/>
                      <a:pt x="391" y="4376"/>
                    </a:cubicBezTo>
                    <a:cubicBezTo>
                      <a:pt x="537" y="4376"/>
                      <a:pt x="624" y="4280"/>
                      <a:pt x="655" y="4109"/>
                    </a:cubicBezTo>
                    <a:cubicBezTo>
                      <a:pt x="691" y="3915"/>
                      <a:pt x="545" y="3788"/>
                      <a:pt x="373" y="37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3" name="Google Shape;2233;p32"/>
              <p:cNvSpPr/>
              <p:nvPr/>
            </p:nvSpPr>
            <p:spPr>
              <a:xfrm>
                <a:off x="7215750" y="1092437"/>
                <a:ext cx="289625" cy="42151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457" extrusionOk="0">
                    <a:moveTo>
                      <a:pt x="11585" y="895"/>
                    </a:moveTo>
                    <a:lnTo>
                      <a:pt x="11585" y="895"/>
                    </a:lnTo>
                    <a:cubicBezTo>
                      <a:pt x="11585" y="895"/>
                      <a:pt x="11585" y="895"/>
                      <a:pt x="11585" y="895"/>
                    </a:cubicBezTo>
                    <a:cubicBezTo>
                      <a:pt x="11585" y="895"/>
                      <a:pt x="11585" y="895"/>
                      <a:pt x="11585" y="895"/>
                    </a:cubicBezTo>
                    <a:close/>
                    <a:moveTo>
                      <a:pt x="7676" y="1045"/>
                    </a:moveTo>
                    <a:cubicBezTo>
                      <a:pt x="7676" y="1045"/>
                      <a:pt x="7676" y="1045"/>
                      <a:pt x="7676" y="1045"/>
                    </a:cubicBezTo>
                    <a:lnTo>
                      <a:pt x="7676" y="1045"/>
                    </a:lnTo>
                    <a:cubicBezTo>
                      <a:pt x="7676" y="1045"/>
                      <a:pt x="7676" y="1045"/>
                      <a:pt x="7676" y="1045"/>
                    </a:cubicBezTo>
                    <a:close/>
                    <a:moveTo>
                      <a:pt x="10391" y="1144"/>
                    </a:moveTo>
                    <a:lnTo>
                      <a:pt x="10391" y="1144"/>
                    </a:lnTo>
                    <a:cubicBezTo>
                      <a:pt x="10391" y="1144"/>
                      <a:pt x="10391" y="1144"/>
                      <a:pt x="10391" y="1144"/>
                    </a:cubicBezTo>
                    <a:cubicBezTo>
                      <a:pt x="10391" y="1144"/>
                      <a:pt x="10391" y="1144"/>
                      <a:pt x="10391" y="1144"/>
                    </a:cubicBezTo>
                    <a:close/>
                    <a:moveTo>
                      <a:pt x="3643" y="1"/>
                    </a:moveTo>
                    <a:cubicBezTo>
                      <a:pt x="3604" y="1"/>
                      <a:pt x="3566" y="2"/>
                      <a:pt x="3527" y="6"/>
                    </a:cubicBezTo>
                    <a:cubicBezTo>
                      <a:pt x="3349" y="23"/>
                      <a:pt x="3214" y="112"/>
                      <a:pt x="3071" y="187"/>
                    </a:cubicBezTo>
                    <a:cubicBezTo>
                      <a:pt x="2907" y="221"/>
                      <a:pt x="2264" y="370"/>
                      <a:pt x="2109" y="503"/>
                    </a:cubicBezTo>
                    <a:cubicBezTo>
                      <a:pt x="1917" y="474"/>
                      <a:pt x="1733" y="460"/>
                      <a:pt x="1559" y="460"/>
                    </a:cubicBezTo>
                    <a:cubicBezTo>
                      <a:pt x="1311" y="460"/>
                      <a:pt x="1082" y="489"/>
                      <a:pt x="873" y="545"/>
                    </a:cubicBezTo>
                    <a:cubicBezTo>
                      <a:pt x="749" y="579"/>
                      <a:pt x="124" y="758"/>
                      <a:pt x="12" y="978"/>
                    </a:cubicBezTo>
                    <a:cubicBezTo>
                      <a:pt x="9" y="984"/>
                      <a:pt x="7" y="990"/>
                      <a:pt x="6" y="997"/>
                    </a:cubicBezTo>
                    <a:cubicBezTo>
                      <a:pt x="0" y="1027"/>
                      <a:pt x="14" y="1056"/>
                      <a:pt x="43" y="1071"/>
                    </a:cubicBezTo>
                    <a:cubicBezTo>
                      <a:pt x="53" y="1076"/>
                      <a:pt x="64" y="1078"/>
                      <a:pt x="75" y="1078"/>
                    </a:cubicBezTo>
                    <a:cubicBezTo>
                      <a:pt x="100" y="1078"/>
                      <a:pt x="124" y="1064"/>
                      <a:pt x="136" y="1040"/>
                    </a:cubicBezTo>
                    <a:cubicBezTo>
                      <a:pt x="195" y="925"/>
                      <a:pt x="569" y="771"/>
                      <a:pt x="911" y="679"/>
                    </a:cubicBezTo>
                    <a:cubicBezTo>
                      <a:pt x="1109" y="625"/>
                      <a:pt x="1326" y="598"/>
                      <a:pt x="1561" y="598"/>
                    </a:cubicBezTo>
                    <a:cubicBezTo>
                      <a:pt x="1737" y="598"/>
                      <a:pt x="1924" y="614"/>
                      <a:pt x="2121" y="644"/>
                    </a:cubicBezTo>
                    <a:cubicBezTo>
                      <a:pt x="2130" y="647"/>
                      <a:pt x="2138" y="650"/>
                      <a:pt x="2146" y="650"/>
                    </a:cubicBezTo>
                    <a:cubicBezTo>
                      <a:pt x="2149" y="650"/>
                      <a:pt x="2151" y="650"/>
                      <a:pt x="2153" y="649"/>
                    </a:cubicBezTo>
                    <a:cubicBezTo>
                      <a:pt x="2292" y="672"/>
                      <a:pt x="2436" y="700"/>
                      <a:pt x="2586" y="738"/>
                    </a:cubicBezTo>
                    <a:cubicBezTo>
                      <a:pt x="2826" y="798"/>
                      <a:pt x="3062" y="862"/>
                      <a:pt x="3296" y="925"/>
                    </a:cubicBezTo>
                    <a:cubicBezTo>
                      <a:pt x="4161" y="1160"/>
                      <a:pt x="4985" y="1384"/>
                      <a:pt x="5904" y="1384"/>
                    </a:cubicBezTo>
                    <a:cubicBezTo>
                      <a:pt x="6014" y="1384"/>
                      <a:pt x="6125" y="1381"/>
                      <a:pt x="6237" y="1374"/>
                    </a:cubicBezTo>
                    <a:cubicBezTo>
                      <a:pt x="6389" y="1407"/>
                      <a:pt x="6537" y="1456"/>
                      <a:pt x="6695" y="1456"/>
                    </a:cubicBezTo>
                    <a:cubicBezTo>
                      <a:pt x="6725" y="1456"/>
                      <a:pt x="6756" y="1454"/>
                      <a:pt x="6787" y="1450"/>
                    </a:cubicBezTo>
                    <a:cubicBezTo>
                      <a:pt x="7135" y="1403"/>
                      <a:pt x="7399" y="1197"/>
                      <a:pt x="7676" y="1045"/>
                    </a:cubicBezTo>
                    <a:lnTo>
                      <a:pt x="7676" y="1045"/>
                    </a:lnTo>
                    <a:cubicBezTo>
                      <a:pt x="7674" y="1046"/>
                      <a:pt x="7672" y="1046"/>
                      <a:pt x="7669" y="1046"/>
                    </a:cubicBezTo>
                    <a:cubicBezTo>
                      <a:pt x="7628" y="1046"/>
                      <a:pt x="7449" y="985"/>
                      <a:pt x="7418" y="979"/>
                    </a:cubicBezTo>
                    <a:cubicBezTo>
                      <a:pt x="7334" y="959"/>
                      <a:pt x="7255" y="950"/>
                      <a:pt x="7170" y="945"/>
                    </a:cubicBezTo>
                    <a:cubicBezTo>
                      <a:pt x="7085" y="940"/>
                      <a:pt x="6998" y="931"/>
                      <a:pt x="6912" y="931"/>
                    </a:cubicBezTo>
                    <a:cubicBezTo>
                      <a:pt x="6833" y="931"/>
                      <a:pt x="6755" y="939"/>
                      <a:pt x="6681" y="965"/>
                    </a:cubicBezTo>
                    <a:cubicBezTo>
                      <a:pt x="6500" y="1028"/>
                      <a:pt x="6352" y="1088"/>
                      <a:pt x="6200" y="1184"/>
                    </a:cubicBezTo>
                    <a:cubicBezTo>
                      <a:pt x="6174" y="1200"/>
                      <a:pt x="6138" y="1219"/>
                      <a:pt x="6103" y="1241"/>
                    </a:cubicBezTo>
                    <a:cubicBezTo>
                      <a:pt x="6037" y="1243"/>
                      <a:pt x="5971" y="1244"/>
                      <a:pt x="5905" y="1244"/>
                    </a:cubicBezTo>
                    <a:cubicBezTo>
                      <a:pt x="5191" y="1244"/>
                      <a:pt x="4530" y="1105"/>
                      <a:pt x="3862" y="933"/>
                    </a:cubicBezTo>
                    <a:cubicBezTo>
                      <a:pt x="4317" y="917"/>
                      <a:pt x="4762" y="811"/>
                      <a:pt x="5282" y="674"/>
                    </a:cubicBezTo>
                    <a:cubicBezTo>
                      <a:pt x="5662" y="573"/>
                      <a:pt x="6071" y="489"/>
                      <a:pt x="6521" y="421"/>
                    </a:cubicBezTo>
                    <a:cubicBezTo>
                      <a:pt x="6529" y="424"/>
                      <a:pt x="6538" y="426"/>
                      <a:pt x="6548" y="426"/>
                    </a:cubicBezTo>
                    <a:cubicBezTo>
                      <a:pt x="6551" y="426"/>
                      <a:pt x="6555" y="425"/>
                      <a:pt x="6559" y="425"/>
                    </a:cubicBezTo>
                    <a:cubicBezTo>
                      <a:pt x="6596" y="417"/>
                      <a:pt x="6638" y="413"/>
                      <a:pt x="6684" y="413"/>
                    </a:cubicBezTo>
                    <a:cubicBezTo>
                      <a:pt x="6994" y="413"/>
                      <a:pt x="7475" y="576"/>
                      <a:pt x="7713" y="674"/>
                    </a:cubicBezTo>
                    <a:cubicBezTo>
                      <a:pt x="8082" y="826"/>
                      <a:pt x="8432" y="954"/>
                      <a:pt x="8824" y="1047"/>
                    </a:cubicBezTo>
                    <a:cubicBezTo>
                      <a:pt x="8854" y="1061"/>
                      <a:pt x="8884" y="1076"/>
                      <a:pt x="8907" y="1088"/>
                    </a:cubicBezTo>
                    <a:cubicBezTo>
                      <a:pt x="9067" y="1175"/>
                      <a:pt x="9222" y="1227"/>
                      <a:pt x="9408" y="1279"/>
                    </a:cubicBezTo>
                    <a:cubicBezTo>
                      <a:pt x="9466" y="1296"/>
                      <a:pt x="9526" y="1302"/>
                      <a:pt x="9585" y="1302"/>
                    </a:cubicBezTo>
                    <a:cubicBezTo>
                      <a:pt x="9690" y="1302"/>
                      <a:pt x="9795" y="1284"/>
                      <a:pt x="9897" y="1273"/>
                    </a:cubicBezTo>
                    <a:cubicBezTo>
                      <a:pt x="9982" y="1263"/>
                      <a:pt x="10060" y="1248"/>
                      <a:pt x="10141" y="1226"/>
                    </a:cubicBezTo>
                    <a:cubicBezTo>
                      <a:pt x="10171" y="1217"/>
                      <a:pt x="10349" y="1144"/>
                      <a:pt x="10386" y="1144"/>
                    </a:cubicBezTo>
                    <a:cubicBezTo>
                      <a:pt x="10388" y="1144"/>
                      <a:pt x="10390" y="1144"/>
                      <a:pt x="10391" y="1144"/>
                    </a:cubicBezTo>
                    <a:lnTo>
                      <a:pt x="10391" y="1144"/>
                    </a:lnTo>
                    <a:cubicBezTo>
                      <a:pt x="10099" y="1010"/>
                      <a:pt x="9816" y="818"/>
                      <a:pt x="9464" y="790"/>
                    </a:cubicBezTo>
                    <a:cubicBezTo>
                      <a:pt x="9445" y="789"/>
                      <a:pt x="9427" y="788"/>
                      <a:pt x="9408" y="788"/>
                    </a:cubicBezTo>
                    <a:cubicBezTo>
                      <a:pt x="9215" y="788"/>
                      <a:pt x="9044" y="869"/>
                      <a:pt x="8862" y="913"/>
                    </a:cubicBezTo>
                    <a:cubicBezTo>
                      <a:pt x="8477" y="822"/>
                      <a:pt x="8130" y="696"/>
                      <a:pt x="7767" y="545"/>
                    </a:cubicBezTo>
                    <a:cubicBezTo>
                      <a:pt x="7746" y="537"/>
                      <a:pt x="7451" y="417"/>
                      <a:pt x="7132" y="339"/>
                    </a:cubicBezTo>
                    <a:cubicBezTo>
                      <a:pt x="7188" y="333"/>
                      <a:pt x="7241" y="326"/>
                      <a:pt x="7296" y="321"/>
                    </a:cubicBezTo>
                    <a:lnTo>
                      <a:pt x="7445" y="305"/>
                    </a:lnTo>
                    <a:cubicBezTo>
                      <a:pt x="7798" y="266"/>
                      <a:pt x="8165" y="226"/>
                      <a:pt x="8527" y="226"/>
                    </a:cubicBezTo>
                    <a:cubicBezTo>
                      <a:pt x="8556" y="226"/>
                      <a:pt x="8586" y="226"/>
                      <a:pt x="8616" y="227"/>
                    </a:cubicBezTo>
                    <a:cubicBezTo>
                      <a:pt x="9136" y="237"/>
                      <a:pt x="9638" y="337"/>
                      <a:pt x="10130" y="456"/>
                    </a:cubicBezTo>
                    <a:cubicBezTo>
                      <a:pt x="10266" y="579"/>
                      <a:pt x="10356" y="737"/>
                      <a:pt x="10553" y="812"/>
                    </a:cubicBezTo>
                    <a:cubicBezTo>
                      <a:pt x="10745" y="885"/>
                      <a:pt x="10959" y="898"/>
                      <a:pt x="11174" y="898"/>
                    </a:cubicBezTo>
                    <a:cubicBezTo>
                      <a:pt x="11286" y="898"/>
                      <a:pt x="11397" y="894"/>
                      <a:pt x="11506" y="894"/>
                    </a:cubicBezTo>
                    <a:cubicBezTo>
                      <a:pt x="11533" y="894"/>
                      <a:pt x="11559" y="895"/>
                      <a:pt x="11585" y="895"/>
                    </a:cubicBezTo>
                    <a:lnTo>
                      <a:pt x="11585" y="895"/>
                    </a:lnTo>
                    <a:cubicBezTo>
                      <a:pt x="11559" y="894"/>
                      <a:pt x="11452" y="745"/>
                      <a:pt x="11432" y="724"/>
                    </a:cubicBezTo>
                    <a:cubicBezTo>
                      <a:pt x="11381" y="673"/>
                      <a:pt x="11327" y="628"/>
                      <a:pt x="11263" y="585"/>
                    </a:cubicBezTo>
                    <a:cubicBezTo>
                      <a:pt x="11141" y="504"/>
                      <a:pt x="11023" y="405"/>
                      <a:pt x="10858" y="379"/>
                    </a:cubicBezTo>
                    <a:cubicBezTo>
                      <a:pt x="10690" y="351"/>
                      <a:pt x="10542" y="331"/>
                      <a:pt x="10377" y="331"/>
                    </a:cubicBezTo>
                    <a:cubicBezTo>
                      <a:pt x="10351" y="331"/>
                      <a:pt x="10325" y="332"/>
                      <a:pt x="10298" y="333"/>
                    </a:cubicBezTo>
                    <a:cubicBezTo>
                      <a:pt x="10290" y="333"/>
                      <a:pt x="10282" y="333"/>
                      <a:pt x="10273" y="333"/>
                    </a:cubicBezTo>
                    <a:cubicBezTo>
                      <a:pt x="10255" y="333"/>
                      <a:pt x="10234" y="333"/>
                      <a:pt x="10213" y="333"/>
                    </a:cubicBezTo>
                    <a:cubicBezTo>
                      <a:pt x="9698" y="205"/>
                      <a:pt x="9169" y="100"/>
                      <a:pt x="8617" y="88"/>
                    </a:cubicBezTo>
                    <a:cubicBezTo>
                      <a:pt x="8583" y="87"/>
                      <a:pt x="8549" y="87"/>
                      <a:pt x="8514" y="87"/>
                    </a:cubicBezTo>
                    <a:cubicBezTo>
                      <a:pt x="8148" y="87"/>
                      <a:pt x="7783" y="127"/>
                      <a:pt x="7429" y="166"/>
                    </a:cubicBezTo>
                    <a:lnTo>
                      <a:pt x="7281" y="182"/>
                    </a:lnTo>
                    <a:cubicBezTo>
                      <a:pt x="6506" y="264"/>
                      <a:pt x="5841" y="382"/>
                      <a:pt x="5248" y="539"/>
                    </a:cubicBezTo>
                    <a:cubicBezTo>
                      <a:pt x="4691" y="686"/>
                      <a:pt x="4223" y="797"/>
                      <a:pt x="3738" y="797"/>
                    </a:cubicBezTo>
                    <a:cubicBezTo>
                      <a:pt x="3542" y="797"/>
                      <a:pt x="3344" y="779"/>
                      <a:pt x="3135" y="738"/>
                    </a:cubicBezTo>
                    <a:lnTo>
                      <a:pt x="3131" y="738"/>
                    </a:lnTo>
                    <a:cubicBezTo>
                      <a:pt x="2961" y="692"/>
                      <a:pt x="2793" y="646"/>
                      <a:pt x="2619" y="603"/>
                    </a:cubicBezTo>
                    <a:cubicBezTo>
                      <a:pt x="2519" y="577"/>
                      <a:pt x="2421" y="557"/>
                      <a:pt x="2327" y="539"/>
                    </a:cubicBezTo>
                    <a:cubicBezTo>
                      <a:pt x="2488" y="480"/>
                      <a:pt x="2763" y="405"/>
                      <a:pt x="2949" y="358"/>
                    </a:cubicBezTo>
                    <a:cubicBezTo>
                      <a:pt x="2996" y="371"/>
                      <a:pt x="3043" y="384"/>
                      <a:pt x="3078" y="395"/>
                    </a:cubicBezTo>
                    <a:cubicBezTo>
                      <a:pt x="3260" y="450"/>
                      <a:pt x="3428" y="473"/>
                      <a:pt x="3624" y="492"/>
                    </a:cubicBezTo>
                    <a:cubicBezTo>
                      <a:pt x="3642" y="494"/>
                      <a:pt x="3661" y="494"/>
                      <a:pt x="3679" y="494"/>
                    </a:cubicBezTo>
                    <a:cubicBezTo>
                      <a:pt x="3826" y="494"/>
                      <a:pt x="3963" y="440"/>
                      <a:pt x="4098" y="398"/>
                    </a:cubicBezTo>
                    <a:cubicBezTo>
                      <a:pt x="4177" y="374"/>
                      <a:pt x="4248" y="346"/>
                      <a:pt x="4319" y="310"/>
                    </a:cubicBezTo>
                    <a:cubicBezTo>
                      <a:pt x="4348" y="295"/>
                      <a:pt x="4507" y="187"/>
                      <a:pt x="4536" y="187"/>
                    </a:cubicBezTo>
                    <a:cubicBezTo>
                      <a:pt x="4536" y="187"/>
                      <a:pt x="4537" y="187"/>
                      <a:pt x="4538" y="187"/>
                    </a:cubicBezTo>
                    <a:cubicBezTo>
                      <a:pt x="4248" y="117"/>
                      <a:pt x="3952" y="1"/>
                      <a:pt x="3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496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>
            <a:off x="1426450" y="1551950"/>
            <a:ext cx="8536200" cy="365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69" name="Google Shape;369;p8"/>
          <p:cNvSpPr/>
          <p:nvPr/>
        </p:nvSpPr>
        <p:spPr>
          <a:xfrm>
            <a:off x="0" y="9208000"/>
            <a:ext cx="18288000" cy="108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756424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123850" y="1078976"/>
            <a:ext cx="8523000" cy="33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426450" y="1454258"/>
            <a:ext cx="2511600" cy="168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pta Sl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123850" y="4388576"/>
            <a:ext cx="85230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9208000"/>
            <a:ext cx="18288000" cy="108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812243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1"/>
          <p:cNvSpPr txBox="1">
            <a:spLocks noGrp="1"/>
          </p:cNvSpPr>
          <p:nvPr>
            <p:ph type="title" hasCustomPrompt="1"/>
          </p:nvPr>
        </p:nvSpPr>
        <p:spPr>
          <a:xfrm>
            <a:off x="1426450" y="1585750"/>
            <a:ext cx="9226800" cy="20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pta Sla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379" name="Google Shape;379;p11"/>
          <p:cNvSpPr txBox="1">
            <a:spLocks noGrp="1"/>
          </p:cNvSpPr>
          <p:nvPr>
            <p:ph type="subTitle" idx="1"/>
          </p:nvPr>
        </p:nvSpPr>
        <p:spPr>
          <a:xfrm>
            <a:off x="1426450" y="3673050"/>
            <a:ext cx="5178600" cy="1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0" y="9208000"/>
            <a:ext cx="18288000" cy="108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588959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7577-0A59-0494-A044-543D91A4E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8C1A2-9072-53E2-FDE6-BA6A45DFE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1575B-C76B-572A-F64F-4D11D7F9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281F362-210D-45FD-AD2F-06CAC9F46246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E1B26-7830-25AC-8B4E-BF7EC300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5DD4D-637A-CBAE-23AE-59F07398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CC673FB-A96A-4444-BA39-AEE199E0D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56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24BEFE-BE5B-6358-6BF4-643AA783D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8C34EF-8B1F-4728-57FD-EC3D421AB9FB}"/>
              </a:ext>
            </a:extLst>
          </p:cNvPr>
          <p:cNvSpPr/>
          <p:nvPr userDrawn="1"/>
        </p:nvSpPr>
        <p:spPr>
          <a:xfrm>
            <a:off x="412956" y="324464"/>
            <a:ext cx="17462092" cy="9719188"/>
          </a:xfrm>
          <a:custGeom>
            <a:avLst/>
            <a:gdLst>
              <a:gd name="connsiteX0" fmla="*/ 0 w 17462092"/>
              <a:gd name="connsiteY0" fmla="*/ 1619897 h 9719188"/>
              <a:gd name="connsiteX1" fmla="*/ 1619897 w 17462092"/>
              <a:gd name="connsiteY1" fmla="*/ 0 h 9719188"/>
              <a:gd name="connsiteX2" fmla="*/ 2354716 w 17462092"/>
              <a:gd name="connsiteY2" fmla="*/ 0 h 9719188"/>
              <a:gd name="connsiteX3" fmla="*/ 3231757 w 17462092"/>
              <a:gd name="connsiteY3" fmla="*/ 0 h 9719188"/>
              <a:gd name="connsiteX4" fmla="*/ 4108799 w 17462092"/>
              <a:gd name="connsiteY4" fmla="*/ 0 h 9719188"/>
              <a:gd name="connsiteX5" fmla="*/ 4843618 w 17462092"/>
              <a:gd name="connsiteY5" fmla="*/ 0 h 9719188"/>
              <a:gd name="connsiteX6" fmla="*/ 5578437 w 17462092"/>
              <a:gd name="connsiteY6" fmla="*/ 0 h 9719188"/>
              <a:gd name="connsiteX7" fmla="*/ 6455478 w 17462092"/>
              <a:gd name="connsiteY7" fmla="*/ 0 h 9719188"/>
              <a:gd name="connsiteX8" fmla="*/ 7190297 w 17462092"/>
              <a:gd name="connsiteY8" fmla="*/ 0 h 9719188"/>
              <a:gd name="connsiteX9" fmla="*/ 7498447 w 17462092"/>
              <a:gd name="connsiteY9" fmla="*/ 0 h 9719188"/>
              <a:gd name="connsiteX10" fmla="*/ 8091043 w 17462092"/>
              <a:gd name="connsiteY10" fmla="*/ 0 h 9719188"/>
              <a:gd name="connsiteX11" fmla="*/ 8256969 w 17462092"/>
              <a:gd name="connsiteY11" fmla="*/ 0 h 9719188"/>
              <a:gd name="connsiteX12" fmla="*/ 8707342 w 17462092"/>
              <a:gd name="connsiteY12" fmla="*/ 0 h 9719188"/>
              <a:gd name="connsiteX13" fmla="*/ 9584384 w 17462092"/>
              <a:gd name="connsiteY13" fmla="*/ 0 h 9719188"/>
              <a:gd name="connsiteX14" fmla="*/ 10034757 w 17462092"/>
              <a:gd name="connsiteY14" fmla="*/ 0 h 9719188"/>
              <a:gd name="connsiteX15" fmla="*/ 10485129 w 17462092"/>
              <a:gd name="connsiteY15" fmla="*/ 0 h 9719188"/>
              <a:gd name="connsiteX16" fmla="*/ 10651056 w 17462092"/>
              <a:gd name="connsiteY16" fmla="*/ 0 h 9719188"/>
              <a:gd name="connsiteX17" fmla="*/ 11243652 w 17462092"/>
              <a:gd name="connsiteY17" fmla="*/ 0 h 9719188"/>
              <a:gd name="connsiteX18" fmla="*/ 11836248 w 17462092"/>
              <a:gd name="connsiteY18" fmla="*/ 0 h 9719188"/>
              <a:gd name="connsiteX19" fmla="*/ 12144398 w 17462092"/>
              <a:gd name="connsiteY19" fmla="*/ 0 h 9719188"/>
              <a:gd name="connsiteX20" fmla="*/ 12879216 w 17462092"/>
              <a:gd name="connsiteY20" fmla="*/ 0 h 9719188"/>
              <a:gd name="connsiteX21" fmla="*/ 13756258 w 17462092"/>
              <a:gd name="connsiteY21" fmla="*/ 0 h 9719188"/>
              <a:gd name="connsiteX22" fmla="*/ 14633300 w 17462092"/>
              <a:gd name="connsiteY22" fmla="*/ 0 h 9719188"/>
              <a:gd name="connsiteX23" fmla="*/ 15225895 w 17462092"/>
              <a:gd name="connsiteY23" fmla="*/ 0 h 9719188"/>
              <a:gd name="connsiteX24" fmla="*/ 15842195 w 17462092"/>
              <a:gd name="connsiteY24" fmla="*/ 0 h 9719188"/>
              <a:gd name="connsiteX25" fmla="*/ 17462092 w 17462092"/>
              <a:gd name="connsiteY25" fmla="*/ 1619897 h 9719188"/>
              <a:gd name="connsiteX26" fmla="*/ 17462092 w 17462092"/>
              <a:gd name="connsiteY26" fmla="*/ 2079345 h 9719188"/>
              <a:gd name="connsiteX27" fmla="*/ 17462092 w 17462092"/>
              <a:gd name="connsiteY27" fmla="*/ 2603587 h 9719188"/>
              <a:gd name="connsiteX28" fmla="*/ 17462092 w 17462092"/>
              <a:gd name="connsiteY28" fmla="*/ 3322211 h 9719188"/>
              <a:gd name="connsiteX29" fmla="*/ 17462092 w 17462092"/>
              <a:gd name="connsiteY29" fmla="*/ 3716865 h 9719188"/>
              <a:gd name="connsiteX30" fmla="*/ 17462092 w 17462092"/>
              <a:gd name="connsiteY30" fmla="*/ 4111519 h 9719188"/>
              <a:gd name="connsiteX31" fmla="*/ 17462092 w 17462092"/>
              <a:gd name="connsiteY31" fmla="*/ 4700554 h 9719188"/>
              <a:gd name="connsiteX32" fmla="*/ 17462092 w 17462092"/>
              <a:gd name="connsiteY32" fmla="*/ 5419178 h 9719188"/>
              <a:gd name="connsiteX33" fmla="*/ 17462092 w 17462092"/>
              <a:gd name="connsiteY33" fmla="*/ 6073008 h 9719188"/>
              <a:gd name="connsiteX34" fmla="*/ 17462092 w 17462092"/>
              <a:gd name="connsiteY34" fmla="*/ 6467662 h 9719188"/>
              <a:gd name="connsiteX35" fmla="*/ 17462092 w 17462092"/>
              <a:gd name="connsiteY35" fmla="*/ 6991904 h 9719188"/>
              <a:gd name="connsiteX36" fmla="*/ 17462092 w 17462092"/>
              <a:gd name="connsiteY36" fmla="*/ 8099291 h 9719188"/>
              <a:gd name="connsiteX37" fmla="*/ 15842195 w 17462092"/>
              <a:gd name="connsiteY37" fmla="*/ 9719188 h 9719188"/>
              <a:gd name="connsiteX38" fmla="*/ 14965153 w 17462092"/>
              <a:gd name="connsiteY38" fmla="*/ 9719188 h 9719188"/>
              <a:gd name="connsiteX39" fmla="*/ 14514781 w 17462092"/>
              <a:gd name="connsiteY39" fmla="*/ 9719188 h 9719188"/>
              <a:gd name="connsiteX40" fmla="*/ 13779962 w 17462092"/>
              <a:gd name="connsiteY40" fmla="*/ 9719188 h 9719188"/>
              <a:gd name="connsiteX41" fmla="*/ 13614035 w 17462092"/>
              <a:gd name="connsiteY41" fmla="*/ 9719188 h 9719188"/>
              <a:gd name="connsiteX42" fmla="*/ 12736993 w 17462092"/>
              <a:gd name="connsiteY42" fmla="*/ 9719188 h 9719188"/>
              <a:gd name="connsiteX43" fmla="*/ 12144398 w 17462092"/>
              <a:gd name="connsiteY43" fmla="*/ 9719188 h 9719188"/>
              <a:gd name="connsiteX44" fmla="*/ 11551802 w 17462092"/>
              <a:gd name="connsiteY44" fmla="*/ 9719188 h 9719188"/>
              <a:gd name="connsiteX45" fmla="*/ 10816983 w 17462092"/>
              <a:gd name="connsiteY45" fmla="*/ 9719188 h 9719188"/>
              <a:gd name="connsiteX46" fmla="*/ 10508833 w 17462092"/>
              <a:gd name="connsiteY46" fmla="*/ 9719188 h 9719188"/>
              <a:gd name="connsiteX47" fmla="*/ 9631792 w 17462092"/>
              <a:gd name="connsiteY47" fmla="*/ 9719188 h 9719188"/>
              <a:gd name="connsiteX48" fmla="*/ 8754750 w 17462092"/>
              <a:gd name="connsiteY48" fmla="*/ 9719188 h 9719188"/>
              <a:gd name="connsiteX49" fmla="*/ 8588823 w 17462092"/>
              <a:gd name="connsiteY49" fmla="*/ 9719188 h 9719188"/>
              <a:gd name="connsiteX50" fmla="*/ 7996227 w 17462092"/>
              <a:gd name="connsiteY50" fmla="*/ 9719188 h 9719188"/>
              <a:gd name="connsiteX51" fmla="*/ 7261409 w 17462092"/>
              <a:gd name="connsiteY51" fmla="*/ 9719188 h 9719188"/>
              <a:gd name="connsiteX52" fmla="*/ 7095482 w 17462092"/>
              <a:gd name="connsiteY52" fmla="*/ 9719188 h 9719188"/>
              <a:gd name="connsiteX53" fmla="*/ 6645109 w 17462092"/>
              <a:gd name="connsiteY53" fmla="*/ 9719188 h 9719188"/>
              <a:gd name="connsiteX54" fmla="*/ 6052513 w 17462092"/>
              <a:gd name="connsiteY54" fmla="*/ 9719188 h 9719188"/>
              <a:gd name="connsiteX55" fmla="*/ 5459917 w 17462092"/>
              <a:gd name="connsiteY55" fmla="*/ 9719188 h 9719188"/>
              <a:gd name="connsiteX56" fmla="*/ 5293991 w 17462092"/>
              <a:gd name="connsiteY56" fmla="*/ 9719188 h 9719188"/>
              <a:gd name="connsiteX57" fmla="*/ 4701395 w 17462092"/>
              <a:gd name="connsiteY57" fmla="*/ 9719188 h 9719188"/>
              <a:gd name="connsiteX58" fmla="*/ 3824353 w 17462092"/>
              <a:gd name="connsiteY58" fmla="*/ 9719188 h 9719188"/>
              <a:gd name="connsiteX59" fmla="*/ 3658426 w 17462092"/>
              <a:gd name="connsiteY59" fmla="*/ 9719188 h 9719188"/>
              <a:gd name="connsiteX60" fmla="*/ 3208054 w 17462092"/>
              <a:gd name="connsiteY60" fmla="*/ 9719188 h 9719188"/>
              <a:gd name="connsiteX61" fmla="*/ 2615458 w 17462092"/>
              <a:gd name="connsiteY61" fmla="*/ 9719188 h 9719188"/>
              <a:gd name="connsiteX62" fmla="*/ 1619897 w 17462092"/>
              <a:gd name="connsiteY62" fmla="*/ 9719188 h 9719188"/>
              <a:gd name="connsiteX63" fmla="*/ 0 w 17462092"/>
              <a:gd name="connsiteY63" fmla="*/ 8099291 h 9719188"/>
              <a:gd name="connsiteX64" fmla="*/ 0 w 17462092"/>
              <a:gd name="connsiteY64" fmla="*/ 7575049 h 9719188"/>
              <a:gd name="connsiteX65" fmla="*/ 0 w 17462092"/>
              <a:gd name="connsiteY65" fmla="*/ 6856425 h 9719188"/>
              <a:gd name="connsiteX66" fmla="*/ 0 w 17462092"/>
              <a:gd name="connsiteY66" fmla="*/ 6332184 h 9719188"/>
              <a:gd name="connsiteX67" fmla="*/ 0 w 17462092"/>
              <a:gd name="connsiteY67" fmla="*/ 5743148 h 9719188"/>
              <a:gd name="connsiteX68" fmla="*/ 0 w 17462092"/>
              <a:gd name="connsiteY68" fmla="*/ 5348494 h 9719188"/>
              <a:gd name="connsiteX69" fmla="*/ 0 w 17462092"/>
              <a:gd name="connsiteY69" fmla="*/ 4629870 h 9719188"/>
              <a:gd name="connsiteX70" fmla="*/ 0 w 17462092"/>
              <a:gd name="connsiteY70" fmla="*/ 4105628 h 9719188"/>
              <a:gd name="connsiteX71" fmla="*/ 0 w 17462092"/>
              <a:gd name="connsiteY71" fmla="*/ 3451798 h 9719188"/>
              <a:gd name="connsiteX72" fmla="*/ 0 w 17462092"/>
              <a:gd name="connsiteY72" fmla="*/ 2797969 h 9719188"/>
              <a:gd name="connsiteX73" fmla="*/ 0 w 17462092"/>
              <a:gd name="connsiteY73" fmla="*/ 1619897 h 971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62092" h="9719188" fill="none" extrusionOk="0">
                <a:moveTo>
                  <a:pt x="0" y="1619897"/>
                </a:moveTo>
                <a:cubicBezTo>
                  <a:pt x="-121883" y="663758"/>
                  <a:pt x="621674" y="-4284"/>
                  <a:pt x="1619897" y="0"/>
                </a:cubicBezTo>
                <a:cubicBezTo>
                  <a:pt x="1976138" y="-30083"/>
                  <a:pt x="2184082" y="24933"/>
                  <a:pt x="2354716" y="0"/>
                </a:cubicBezTo>
                <a:cubicBezTo>
                  <a:pt x="2525350" y="-24933"/>
                  <a:pt x="2890781" y="35951"/>
                  <a:pt x="3231757" y="0"/>
                </a:cubicBezTo>
                <a:cubicBezTo>
                  <a:pt x="3572733" y="-35951"/>
                  <a:pt x="3829583" y="73207"/>
                  <a:pt x="4108799" y="0"/>
                </a:cubicBezTo>
                <a:cubicBezTo>
                  <a:pt x="4388015" y="-73207"/>
                  <a:pt x="4604644" y="19201"/>
                  <a:pt x="4843618" y="0"/>
                </a:cubicBezTo>
                <a:cubicBezTo>
                  <a:pt x="5082592" y="-19201"/>
                  <a:pt x="5306297" y="12793"/>
                  <a:pt x="5578437" y="0"/>
                </a:cubicBezTo>
                <a:cubicBezTo>
                  <a:pt x="5850577" y="-12793"/>
                  <a:pt x="6081141" y="36975"/>
                  <a:pt x="6455478" y="0"/>
                </a:cubicBezTo>
                <a:cubicBezTo>
                  <a:pt x="6829815" y="-36975"/>
                  <a:pt x="6834793" y="52671"/>
                  <a:pt x="7190297" y="0"/>
                </a:cubicBezTo>
                <a:cubicBezTo>
                  <a:pt x="7545801" y="-52671"/>
                  <a:pt x="7423921" y="27775"/>
                  <a:pt x="7498447" y="0"/>
                </a:cubicBezTo>
                <a:cubicBezTo>
                  <a:pt x="7572973" y="-27775"/>
                  <a:pt x="7924945" y="20162"/>
                  <a:pt x="8091043" y="0"/>
                </a:cubicBezTo>
                <a:cubicBezTo>
                  <a:pt x="8257141" y="-20162"/>
                  <a:pt x="8203644" y="6155"/>
                  <a:pt x="8256969" y="0"/>
                </a:cubicBezTo>
                <a:cubicBezTo>
                  <a:pt x="8310294" y="-6155"/>
                  <a:pt x="8529078" y="46342"/>
                  <a:pt x="8707342" y="0"/>
                </a:cubicBezTo>
                <a:cubicBezTo>
                  <a:pt x="8885606" y="-46342"/>
                  <a:pt x="9170859" y="897"/>
                  <a:pt x="9584384" y="0"/>
                </a:cubicBezTo>
                <a:cubicBezTo>
                  <a:pt x="9997909" y="-897"/>
                  <a:pt x="9909084" y="47415"/>
                  <a:pt x="10034757" y="0"/>
                </a:cubicBezTo>
                <a:cubicBezTo>
                  <a:pt x="10160430" y="-47415"/>
                  <a:pt x="10344854" y="35069"/>
                  <a:pt x="10485129" y="0"/>
                </a:cubicBezTo>
                <a:cubicBezTo>
                  <a:pt x="10625404" y="-35069"/>
                  <a:pt x="10584057" y="17535"/>
                  <a:pt x="10651056" y="0"/>
                </a:cubicBezTo>
                <a:cubicBezTo>
                  <a:pt x="10718055" y="-17535"/>
                  <a:pt x="11094270" y="4450"/>
                  <a:pt x="11243652" y="0"/>
                </a:cubicBezTo>
                <a:cubicBezTo>
                  <a:pt x="11393034" y="-4450"/>
                  <a:pt x="11656474" y="41868"/>
                  <a:pt x="11836248" y="0"/>
                </a:cubicBezTo>
                <a:cubicBezTo>
                  <a:pt x="12016022" y="-41868"/>
                  <a:pt x="12018235" y="14403"/>
                  <a:pt x="12144398" y="0"/>
                </a:cubicBezTo>
                <a:cubicBezTo>
                  <a:pt x="12270561" y="-14403"/>
                  <a:pt x="12525978" y="35319"/>
                  <a:pt x="12879216" y="0"/>
                </a:cubicBezTo>
                <a:cubicBezTo>
                  <a:pt x="13232454" y="-35319"/>
                  <a:pt x="13575672" y="50598"/>
                  <a:pt x="13756258" y="0"/>
                </a:cubicBezTo>
                <a:cubicBezTo>
                  <a:pt x="13936844" y="-50598"/>
                  <a:pt x="14375531" y="54453"/>
                  <a:pt x="14633300" y="0"/>
                </a:cubicBezTo>
                <a:cubicBezTo>
                  <a:pt x="14891069" y="-54453"/>
                  <a:pt x="15013642" y="37877"/>
                  <a:pt x="15225895" y="0"/>
                </a:cubicBezTo>
                <a:cubicBezTo>
                  <a:pt x="15438148" y="-37877"/>
                  <a:pt x="15624536" y="1269"/>
                  <a:pt x="15842195" y="0"/>
                </a:cubicBezTo>
                <a:cubicBezTo>
                  <a:pt x="16558709" y="998"/>
                  <a:pt x="17629087" y="674706"/>
                  <a:pt x="17462092" y="1619897"/>
                </a:cubicBezTo>
                <a:cubicBezTo>
                  <a:pt x="17466071" y="1778060"/>
                  <a:pt x="17425944" y="1934599"/>
                  <a:pt x="17462092" y="2079345"/>
                </a:cubicBezTo>
                <a:cubicBezTo>
                  <a:pt x="17498240" y="2224091"/>
                  <a:pt x="17421866" y="2421305"/>
                  <a:pt x="17462092" y="2603587"/>
                </a:cubicBezTo>
                <a:cubicBezTo>
                  <a:pt x="17502318" y="2785869"/>
                  <a:pt x="17393751" y="2998090"/>
                  <a:pt x="17462092" y="3322211"/>
                </a:cubicBezTo>
                <a:cubicBezTo>
                  <a:pt x="17530433" y="3646332"/>
                  <a:pt x="17456660" y="3589464"/>
                  <a:pt x="17462092" y="3716865"/>
                </a:cubicBezTo>
                <a:cubicBezTo>
                  <a:pt x="17467524" y="3844266"/>
                  <a:pt x="17436765" y="4012146"/>
                  <a:pt x="17462092" y="4111519"/>
                </a:cubicBezTo>
                <a:cubicBezTo>
                  <a:pt x="17487419" y="4210892"/>
                  <a:pt x="17410291" y="4500692"/>
                  <a:pt x="17462092" y="4700554"/>
                </a:cubicBezTo>
                <a:cubicBezTo>
                  <a:pt x="17513893" y="4900416"/>
                  <a:pt x="17405817" y="5123817"/>
                  <a:pt x="17462092" y="5419178"/>
                </a:cubicBezTo>
                <a:cubicBezTo>
                  <a:pt x="17518367" y="5714539"/>
                  <a:pt x="17402555" y="5869556"/>
                  <a:pt x="17462092" y="6073008"/>
                </a:cubicBezTo>
                <a:cubicBezTo>
                  <a:pt x="17521629" y="6276460"/>
                  <a:pt x="17415879" y="6282640"/>
                  <a:pt x="17462092" y="6467662"/>
                </a:cubicBezTo>
                <a:cubicBezTo>
                  <a:pt x="17508305" y="6652684"/>
                  <a:pt x="17445888" y="6870111"/>
                  <a:pt x="17462092" y="6991904"/>
                </a:cubicBezTo>
                <a:cubicBezTo>
                  <a:pt x="17478296" y="7113697"/>
                  <a:pt x="17356078" y="7568844"/>
                  <a:pt x="17462092" y="8099291"/>
                </a:cubicBezTo>
                <a:cubicBezTo>
                  <a:pt x="17565314" y="8839854"/>
                  <a:pt x="16950627" y="9738975"/>
                  <a:pt x="15842195" y="9719188"/>
                </a:cubicBezTo>
                <a:cubicBezTo>
                  <a:pt x="15611880" y="9784069"/>
                  <a:pt x="15154406" y="9630319"/>
                  <a:pt x="14965153" y="9719188"/>
                </a:cubicBezTo>
                <a:cubicBezTo>
                  <a:pt x="14775900" y="9808057"/>
                  <a:pt x="14689400" y="9680210"/>
                  <a:pt x="14514781" y="9719188"/>
                </a:cubicBezTo>
                <a:cubicBezTo>
                  <a:pt x="14340162" y="9758166"/>
                  <a:pt x="14029989" y="9700580"/>
                  <a:pt x="13779962" y="9719188"/>
                </a:cubicBezTo>
                <a:cubicBezTo>
                  <a:pt x="13529935" y="9737796"/>
                  <a:pt x="13656614" y="9715692"/>
                  <a:pt x="13614035" y="9719188"/>
                </a:cubicBezTo>
                <a:cubicBezTo>
                  <a:pt x="13571456" y="9722684"/>
                  <a:pt x="13175484" y="9677882"/>
                  <a:pt x="12736993" y="9719188"/>
                </a:cubicBezTo>
                <a:cubicBezTo>
                  <a:pt x="12298502" y="9760494"/>
                  <a:pt x="12402604" y="9687768"/>
                  <a:pt x="12144398" y="9719188"/>
                </a:cubicBezTo>
                <a:cubicBezTo>
                  <a:pt x="11886192" y="9750608"/>
                  <a:pt x="11675318" y="9695475"/>
                  <a:pt x="11551802" y="9719188"/>
                </a:cubicBezTo>
                <a:cubicBezTo>
                  <a:pt x="11428286" y="9742901"/>
                  <a:pt x="10971301" y="9647783"/>
                  <a:pt x="10816983" y="9719188"/>
                </a:cubicBezTo>
                <a:cubicBezTo>
                  <a:pt x="10662665" y="9790593"/>
                  <a:pt x="10576621" y="9702245"/>
                  <a:pt x="10508833" y="9719188"/>
                </a:cubicBezTo>
                <a:cubicBezTo>
                  <a:pt x="10441045" y="9736131"/>
                  <a:pt x="9807573" y="9615122"/>
                  <a:pt x="9631792" y="9719188"/>
                </a:cubicBezTo>
                <a:cubicBezTo>
                  <a:pt x="9456011" y="9823254"/>
                  <a:pt x="9108691" y="9696089"/>
                  <a:pt x="8754750" y="9719188"/>
                </a:cubicBezTo>
                <a:cubicBezTo>
                  <a:pt x="8400809" y="9742287"/>
                  <a:pt x="8630198" y="9707606"/>
                  <a:pt x="8588823" y="9719188"/>
                </a:cubicBezTo>
                <a:cubicBezTo>
                  <a:pt x="8547448" y="9730770"/>
                  <a:pt x="8283513" y="9698430"/>
                  <a:pt x="7996227" y="9719188"/>
                </a:cubicBezTo>
                <a:cubicBezTo>
                  <a:pt x="7708941" y="9739946"/>
                  <a:pt x="7606611" y="9650189"/>
                  <a:pt x="7261409" y="9719188"/>
                </a:cubicBezTo>
                <a:cubicBezTo>
                  <a:pt x="6916207" y="9788187"/>
                  <a:pt x="7155812" y="9701146"/>
                  <a:pt x="7095482" y="9719188"/>
                </a:cubicBezTo>
                <a:cubicBezTo>
                  <a:pt x="7035152" y="9737230"/>
                  <a:pt x="6826854" y="9665378"/>
                  <a:pt x="6645109" y="9719188"/>
                </a:cubicBezTo>
                <a:cubicBezTo>
                  <a:pt x="6463364" y="9772998"/>
                  <a:pt x="6322356" y="9678616"/>
                  <a:pt x="6052513" y="9719188"/>
                </a:cubicBezTo>
                <a:cubicBezTo>
                  <a:pt x="5782670" y="9759760"/>
                  <a:pt x="5712845" y="9702266"/>
                  <a:pt x="5459917" y="9719188"/>
                </a:cubicBezTo>
                <a:cubicBezTo>
                  <a:pt x="5206989" y="9736110"/>
                  <a:pt x="5337073" y="9701858"/>
                  <a:pt x="5293991" y="9719188"/>
                </a:cubicBezTo>
                <a:cubicBezTo>
                  <a:pt x="5250909" y="9736518"/>
                  <a:pt x="4986478" y="9661850"/>
                  <a:pt x="4701395" y="9719188"/>
                </a:cubicBezTo>
                <a:cubicBezTo>
                  <a:pt x="4416312" y="9776526"/>
                  <a:pt x="4050551" y="9640255"/>
                  <a:pt x="3824353" y="9719188"/>
                </a:cubicBezTo>
                <a:cubicBezTo>
                  <a:pt x="3598155" y="9798121"/>
                  <a:pt x="3731967" y="9711241"/>
                  <a:pt x="3658426" y="9719188"/>
                </a:cubicBezTo>
                <a:cubicBezTo>
                  <a:pt x="3584885" y="9727135"/>
                  <a:pt x="3393481" y="9718400"/>
                  <a:pt x="3208054" y="9719188"/>
                </a:cubicBezTo>
                <a:cubicBezTo>
                  <a:pt x="3022627" y="9719976"/>
                  <a:pt x="2813935" y="9666019"/>
                  <a:pt x="2615458" y="9719188"/>
                </a:cubicBezTo>
                <a:cubicBezTo>
                  <a:pt x="2416981" y="9772357"/>
                  <a:pt x="2048903" y="9667857"/>
                  <a:pt x="1619897" y="9719188"/>
                </a:cubicBezTo>
                <a:cubicBezTo>
                  <a:pt x="680291" y="9836320"/>
                  <a:pt x="-176127" y="8923489"/>
                  <a:pt x="0" y="8099291"/>
                </a:cubicBezTo>
                <a:cubicBezTo>
                  <a:pt x="-62511" y="7839646"/>
                  <a:pt x="41357" y="7782970"/>
                  <a:pt x="0" y="7575049"/>
                </a:cubicBezTo>
                <a:cubicBezTo>
                  <a:pt x="-41357" y="7367128"/>
                  <a:pt x="49711" y="7211332"/>
                  <a:pt x="0" y="6856425"/>
                </a:cubicBezTo>
                <a:cubicBezTo>
                  <a:pt x="-49711" y="6501518"/>
                  <a:pt x="17951" y="6484791"/>
                  <a:pt x="0" y="6332184"/>
                </a:cubicBezTo>
                <a:cubicBezTo>
                  <a:pt x="-17951" y="6179577"/>
                  <a:pt x="63326" y="5993352"/>
                  <a:pt x="0" y="5743148"/>
                </a:cubicBezTo>
                <a:cubicBezTo>
                  <a:pt x="-63326" y="5492944"/>
                  <a:pt x="3258" y="5488959"/>
                  <a:pt x="0" y="5348494"/>
                </a:cubicBezTo>
                <a:cubicBezTo>
                  <a:pt x="-3258" y="5208029"/>
                  <a:pt x="46881" y="4971024"/>
                  <a:pt x="0" y="4629870"/>
                </a:cubicBezTo>
                <a:cubicBezTo>
                  <a:pt x="-46881" y="4288716"/>
                  <a:pt x="5293" y="4322402"/>
                  <a:pt x="0" y="4105628"/>
                </a:cubicBezTo>
                <a:cubicBezTo>
                  <a:pt x="-5293" y="3888854"/>
                  <a:pt x="57731" y="3598465"/>
                  <a:pt x="0" y="3451798"/>
                </a:cubicBezTo>
                <a:cubicBezTo>
                  <a:pt x="-57731" y="3305131"/>
                  <a:pt x="76669" y="3085233"/>
                  <a:pt x="0" y="2797969"/>
                </a:cubicBezTo>
                <a:cubicBezTo>
                  <a:pt x="-76669" y="2510705"/>
                  <a:pt x="95249" y="2129483"/>
                  <a:pt x="0" y="1619897"/>
                </a:cubicBezTo>
                <a:close/>
              </a:path>
              <a:path w="17462092" h="9719188" stroke="0" extrusionOk="0">
                <a:moveTo>
                  <a:pt x="0" y="1619897"/>
                </a:moveTo>
                <a:cubicBezTo>
                  <a:pt x="-81825" y="628030"/>
                  <a:pt x="543385" y="154985"/>
                  <a:pt x="1619897" y="0"/>
                </a:cubicBezTo>
                <a:cubicBezTo>
                  <a:pt x="1805966" y="-27529"/>
                  <a:pt x="1871879" y="16430"/>
                  <a:pt x="2070270" y="0"/>
                </a:cubicBezTo>
                <a:cubicBezTo>
                  <a:pt x="2268661" y="-16430"/>
                  <a:pt x="2316270" y="30991"/>
                  <a:pt x="2520643" y="0"/>
                </a:cubicBezTo>
                <a:cubicBezTo>
                  <a:pt x="2725016" y="-30991"/>
                  <a:pt x="3032490" y="51399"/>
                  <a:pt x="3255461" y="0"/>
                </a:cubicBezTo>
                <a:cubicBezTo>
                  <a:pt x="3478432" y="-51399"/>
                  <a:pt x="3423223" y="14039"/>
                  <a:pt x="3563611" y="0"/>
                </a:cubicBezTo>
                <a:cubicBezTo>
                  <a:pt x="3703999" y="-14039"/>
                  <a:pt x="3693024" y="18216"/>
                  <a:pt x="3729538" y="0"/>
                </a:cubicBezTo>
                <a:cubicBezTo>
                  <a:pt x="3766052" y="-18216"/>
                  <a:pt x="3979460" y="48605"/>
                  <a:pt x="4179911" y="0"/>
                </a:cubicBezTo>
                <a:cubicBezTo>
                  <a:pt x="4380362" y="-48605"/>
                  <a:pt x="4388632" y="31397"/>
                  <a:pt x="4488060" y="0"/>
                </a:cubicBezTo>
                <a:cubicBezTo>
                  <a:pt x="4587488" y="-31397"/>
                  <a:pt x="4697922" y="10068"/>
                  <a:pt x="4796210" y="0"/>
                </a:cubicBezTo>
                <a:cubicBezTo>
                  <a:pt x="4894498" y="-10068"/>
                  <a:pt x="5338942" y="42654"/>
                  <a:pt x="5531029" y="0"/>
                </a:cubicBezTo>
                <a:cubicBezTo>
                  <a:pt x="5723116" y="-42654"/>
                  <a:pt x="5717616" y="8834"/>
                  <a:pt x="5839179" y="0"/>
                </a:cubicBezTo>
                <a:cubicBezTo>
                  <a:pt x="5960742" y="-8834"/>
                  <a:pt x="6031369" y="27975"/>
                  <a:pt x="6147329" y="0"/>
                </a:cubicBezTo>
                <a:cubicBezTo>
                  <a:pt x="6263289" y="-27975"/>
                  <a:pt x="6681584" y="98447"/>
                  <a:pt x="7024370" y="0"/>
                </a:cubicBezTo>
                <a:cubicBezTo>
                  <a:pt x="7367156" y="-98447"/>
                  <a:pt x="7137588" y="9475"/>
                  <a:pt x="7190297" y="0"/>
                </a:cubicBezTo>
                <a:cubicBezTo>
                  <a:pt x="7243006" y="-9475"/>
                  <a:pt x="7608105" y="4000"/>
                  <a:pt x="7782893" y="0"/>
                </a:cubicBezTo>
                <a:cubicBezTo>
                  <a:pt x="7957681" y="-4000"/>
                  <a:pt x="8102041" y="7244"/>
                  <a:pt x="8375489" y="0"/>
                </a:cubicBezTo>
                <a:cubicBezTo>
                  <a:pt x="8648937" y="-7244"/>
                  <a:pt x="8708469" y="57119"/>
                  <a:pt x="8968084" y="0"/>
                </a:cubicBezTo>
                <a:cubicBezTo>
                  <a:pt x="9227699" y="-57119"/>
                  <a:pt x="9071558" y="11920"/>
                  <a:pt x="9134011" y="0"/>
                </a:cubicBezTo>
                <a:cubicBezTo>
                  <a:pt x="9196464" y="-11920"/>
                  <a:pt x="9539738" y="70043"/>
                  <a:pt x="9868830" y="0"/>
                </a:cubicBezTo>
                <a:cubicBezTo>
                  <a:pt x="10197922" y="-70043"/>
                  <a:pt x="10294203" y="14338"/>
                  <a:pt x="10461426" y="0"/>
                </a:cubicBezTo>
                <a:cubicBezTo>
                  <a:pt x="10628649" y="-14338"/>
                  <a:pt x="10777399" y="29421"/>
                  <a:pt x="10911798" y="0"/>
                </a:cubicBezTo>
                <a:cubicBezTo>
                  <a:pt x="11046197" y="-29421"/>
                  <a:pt x="11421069" y="48915"/>
                  <a:pt x="11646617" y="0"/>
                </a:cubicBezTo>
                <a:cubicBezTo>
                  <a:pt x="11872165" y="-48915"/>
                  <a:pt x="12196526" y="46568"/>
                  <a:pt x="12523659" y="0"/>
                </a:cubicBezTo>
                <a:cubicBezTo>
                  <a:pt x="12850792" y="-46568"/>
                  <a:pt x="12737946" y="4826"/>
                  <a:pt x="12831809" y="0"/>
                </a:cubicBezTo>
                <a:cubicBezTo>
                  <a:pt x="12925672" y="-4826"/>
                  <a:pt x="12956738" y="7637"/>
                  <a:pt x="12997735" y="0"/>
                </a:cubicBezTo>
                <a:cubicBezTo>
                  <a:pt x="13038732" y="-7637"/>
                  <a:pt x="13098073" y="14695"/>
                  <a:pt x="13163662" y="0"/>
                </a:cubicBezTo>
                <a:cubicBezTo>
                  <a:pt x="13229251" y="-14695"/>
                  <a:pt x="13261253" y="11094"/>
                  <a:pt x="13329589" y="0"/>
                </a:cubicBezTo>
                <a:cubicBezTo>
                  <a:pt x="13397925" y="-11094"/>
                  <a:pt x="13978987" y="67965"/>
                  <a:pt x="14206631" y="0"/>
                </a:cubicBezTo>
                <a:cubicBezTo>
                  <a:pt x="14434275" y="-67965"/>
                  <a:pt x="14432695" y="24512"/>
                  <a:pt x="14514781" y="0"/>
                </a:cubicBezTo>
                <a:cubicBezTo>
                  <a:pt x="14596867" y="-24512"/>
                  <a:pt x="15320947" y="35936"/>
                  <a:pt x="15842195" y="0"/>
                </a:cubicBezTo>
                <a:cubicBezTo>
                  <a:pt x="16707821" y="126032"/>
                  <a:pt x="17650193" y="610954"/>
                  <a:pt x="17462092" y="1619897"/>
                </a:cubicBezTo>
                <a:cubicBezTo>
                  <a:pt x="17464097" y="1892240"/>
                  <a:pt x="17418436" y="1937234"/>
                  <a:pt x="17462092" y="2208933"/>
                </a:cubicBezTo>
                <a:cubicBezTo>
                  <a:pt x="17505748" y="2480632"/>
                  <a:pt x="17439207" y="2576211"/>
                  <a:pt x="17462092" y="2733175"/>
                </a:cubicBezTo>
                <a:cubicBezTo>
                  <a:pt x="17484977" y="2890139"/>
                  <a:pt x="17413278" y="3069867"/>
                  <a:pt x="17462092" y="3257417"/>
                </a:cubicBezTo>
                <a:cubicBezTo>
                  <a:pt x="17510906" y="3444967"/>
                  <a:pt x="17446940" y="3656847"/>
                  <a:pt x="17462092" y="3781658"/>
                </a:cubicBezTo>
                <a:cubicBezTo>
                  <a:pt x="17477244" y="3906469"/>
                  <a:pt x="17459485" y="4102557"/>
                  <a:pt x="17462092" y="4305900"/>
                </a:cubicBezTo>
                <a:cubicBezTo>
                  <a:pt x="17464699" y="4509243"/>
                  <a:pt x="17433871" y="4660000"/>
                  <a:pt x="17462092" y="4765348"/>
                </a:cubicBezTo>
                <a:cubicBezTo>
                  <a:pt x="17490313" y="4870696"/>
                  <a:pt x="17436867" y="5161797"/>
                  <a:pt x="17462092" y="5483972"/>
                </a:cubicBezTo>
                <a:cubicBezTo>
                  <a:pt x="17487317" y="5806147"/>
                  <a:pt x="17394619" y="5902611"/>
                  <a:pt x="17462092" y="6073008"/>
                </a:cubicBezTo>
                <a:cubicBezTo>
                  <a:pt x="17529565" y="6243405"/>
                  <a:pt x="17410180" y="6310881"/>
                  <a:pt x="17462092" y="6532456"/>
                </a:cubicBezTo>
                <a:cubicBezTo>
                  <a:pt x="17514004" y="6754031"/>
                  <a:pt x="17441909" y="7077659"/>
                  <a:pt x="17462092" y="7251079"/>
                </a:cubicBezTo>
                <a:cubicBezTo>
                  <a:pt x="17482275" y="7424499"/>
                  <a:pt x="17436085" y="7734361"/>
                  <a:pt x="17462092" y="8099291"/>
                </a:cubicBezTo>
                <a:cubicBezTo>
                  <a:pt x="17345312" y="8851545"/>
                  <a:pt x="16794732" y="9641857"/>
                  <a:pt x="15842195" y="9719188"/>
                </a:cubicBezTo>
                <a:cubicBezTo>
                  <a:pt x="15627504" y="9736734"/>
                  <a:pt x="15502349" y="9675957"/>
                  <a:pt x="15391822" y="9719188"/>
                </a:cubicBezTo>
                <a:cubicBezTo>
                  <a:pt x="15281295" y="9762419"/>
                  <a:pt x="15061646" y="9705287"/>
                  <a:pt x="14941449" y="9719188"/>
                </a:cubicBezTo>
                <a:cubicBezTo>
                  <a:pt x="14821252" y="9733089"/>
                  <a:pt x="14504044" y="9686353"/>
                  <a:pt x="14206631" y="9719188"/>
                </a:cubicBezTo>
                <a:cubicBezTo>
                  <a:pt x="13909218" y="9752023"/>
                  <a:pt x="13923859" y="9671101"/>
                  <a:pt x="13756258" y="9719188"/>
                </a:cubicBezTo>
                <a:cubicBezTo>
                  <a:pt x="13588657" y="9767275"/>
                  <a:pt x="13549427" y="9690038"/>
                  <a:pt x="13448108" y="9719188"/>
                </a:cubicBezTo>
                <a:cubicBezTo>
                  <a:pt x="13346789" y="9748338"/>
                  <a:pt x="13276458" y="9704585"/>
                  <a:pt x="13139958" y="9719188"/>
                </a:cubicBezTo>
                <a:cubicBezTo>
                  <a:pt x="13003458" y="9733791"/>
                  <a:pt x="12904042" y="9715933"/>
                  <a:pt x="12831809" y="9719188"/>
                </a:cubicBezTo>
                <a:cubicBezTo>
                  <a:pt x="12759576" y="9722443"/>
                  <a:pt x="12736969" y="9713739"/>
                  <a:pt x="12665882" y="9719188"/>
                </a:cubicBezTo>
                <a:cubicBezTo>
                  <a:pt x="12594795" y="9724637"/>
                  <a:pt x="12292181" y="9664007"/>
                  <a:pt x="12073286" y="9719188"/>
                </a:cubicBezTo>
                <a:cubicBezTo>
                  <a:pt x="11854391" y="9774369"/>
                  <a:pt x="11893251" y="9712853"/>
                  <a:pt x="11765136" y="9719188"/>
                </a:cubicBezTo>
                <a:cubicBezTo>
                  <a:pt x="11637021" y="9725523"/>
                  <a:pt x="11656366" y="9704567"/>
                  <a:pt x="11599209" y="9719188"/>
                </a:cubicBezTo>
                <a:cubicBezTo>
                  <a:pt x="11542052" y="9733809"/>
                  <a:pt x="11375657" y="9710365"/>
                  <a:pt x="11291060" y="9719188"/>
                </a:cubicBezTo>
                <a:cubicBezTo>
                  <a:pt x="11206463" y="9728011"/>
                  <a:pt x="10848574" y="9640614"/>
                  <a:pt x="10414018" y="9719188"/>
                </a:cubicBezTo>
                <a:cubicBezTo>
                  <a:pt x="9979462" y="9797762"/>
                  <a:pt x="10090212" y="9648230"/>
                  <a:pt x="9821422" y="9719188"/>
                </a:cubicBezTo>
                <a:cubicBezTo>
                  <a:pt x="9552632" y="9790146"/>
                  <a:pt x="9714290" y="9706394"/>
                  <a:pt x="9655495" y="9719188"/>
                </a:cubicBezTo>
                <a:cubicBezTo>
                  <a:pt x="9596700" y="9731982"/>
                  <a:pt x="9284810" y="9713432"/>
                  <a:pt x="9062900" y="9719188"/>
                </a:cubicBezTo>
                <a:cubicBezTo>
                  <a:pt x="8840991" y="9724944"/>
                  <a:pt x="8509803" y="9621690"/>
                  <a:pt x="8185858" y="9719188"/>
                </a:cubicBezTo>
                <a:cubicBezTo>
                  <a:pt x="7861913" y="9816686"/>
                  <a:pt x="8099758" y="9699897"/>
                  <a:pt x="8019931" y="9719188"/>
                </a:cubicBezTo>
                <a:cubicBezTo>
                  <a:pt x="7940104" y="9738479"/>
                  <a:pt x="7918537" y="9711438"/>
                  <a:pt x="7854004" y="9719188"/>
                </a:cubicBezTo>
                <a:cubicBezTo>
                  <a:pt x="7789471" y="9726938"/>
                  <a:pt x="7230119" y="9678464"/>
                  <a:pt x="6976963" y="9719188"/>
                </a:cubicBezTo>
                <a:cubicBezTo>
                  <a:pt x="6723807" y="9759912"/>
                  <a:pt x="6888777" y="9705276"/>
                  <a:pt x="6811036" y="9719188"/>
                </a:cubicBezTo>
                <a:cubicBezTo>
                  <a:pt x="6733295" y="9733100"/>
                  <a:pt x="6613196" y="9701553"/>
                  <a:pt x="6502886" y="9719188"/>
                </a:cubicBezTo>
                <a:cubicBezTo>
                  <a:pt x="6392576" y="9736823"/>
                  <a:pt x="6127285" y="9631666"/>
                  <a:pt x="5768067" y="9719188"/>
                </a:cubicBezTo>
                <a:cubicBezTo>
                  <a:pt x="5408849" y="9806710"/>
                  <a:pt x="5384344" y="9638054"/>
                  <a:pt x="5033249" y="9719188"/>
                </a:cubicBezTo>
                <a:cubicBezTo>
                  <a:pt x="4682154" y="9800322"/>
                  <a:pt x="4791661" y="9711421"/>
                  <a:pt x="4582876" y="9719188"/>
                </a:cubicBezTo>
                <a:cubicBezTo>
                  <a:pt x="4374091" y="9726955"/>
                  <a:pt x="4327280" y="9697595"/>
                  <a:pt x="4132503" y="9719188"/>
                </a:cubicBezTo>
                <a:cubicBezTo>
                  <a:pt x="3937726" y="9740781"/>
                  <a:pt x="3482432" y="9622390"/>
                  <a:pt x="3255461" y="9719188"/>
                </a:cubicBezTo>
                <a:cubicBezTo>
                  <a:pt x="3028490" y="9815986"/>
                  <a:pt x="2673063" y="9679719"/>
                  <a:pt x="2378420" y="9719188"/>
                </a:cubicBezTo>
                <a:cubicBezTo>
                  <a:pt x="2083777" y="9758657"/>
                  <a:pt x="1823171" y="9710420"/>
                  <a:pt x="1619897" y="9719188"/>
                </a:cubicBezTo>
                <a:cubicBezTo>
                  <a:pt x="898884" y="9675402"/>
                  <a:pt x="-148688" y="8833484"/>
                  <a:pt x="0" y="8099291"/>
                </a:cubicBezTo>
                <a:cubicBezTo>
                  <a:pt x="-23797" y="7903102"/>
                  <a:pt x="54340" y="7699374"/>
                  <a:pt x="0" y="7445461"/>
                </a:cubicBezTo>
                <a:cubicBezTo>
                  <a:pt x="-54340" y="7191548"/>
                  <a:pt x="18082" y="7165383"/>
                  <a:pt x="0" y="6986013"/>
                </a:cubicBezTo>
                <a:cubicBezTo>
                  <a:pt x="-18082" y="6806643"/>
                  <a:pt x="49309" y="6651908"/>
                  <a:pt x="0" y="6396977"/>
                </a:cubicBezTo>
                <a:cubicBezTo>
                  <a:pt x="-49309" y="6142046"/>
                  <a:pt x="40751" y="6087313"/>
                  <a:pt x="0" y="5807942"/>
                </a:cubicBezTo>
                <a:cubicBezTo>
                  <a:pt x="-40751" y="5528571"/>
                  <a:pt x="10664" y="5515139"/>
                  <a:pt x="0" y="5413288"/>
                </a:cubicBezTo>
                <a:cubicBezTo>
                  <a:pt x="-10664" y="5311437"/>
                  <a:pt x="8239" y="5116998"/>
                  <a:pt x="0" y="4824252"/>
                </a:cubicBezTo>
                <a:cubicBezTo>
                  <a:pt x="-8239" y="4531506"/>
                  <a:pt x="39855" y="4587794"/>
                  <a:pt x="0" y="4429598"/>
                </a:cubicBezTo>
                <a:cubicBezTo>
                  <a:pt x="-39855" y="4271402"/>
                  <a:pt x="1968" y="4063880"/>
                  <a:pt x="0" y="3775768"/>
                </a:cubicBezTo>
                <a:cubicBezTo>
                  <a:pt x="-1968" y="3487656"/>
                  <a:pt x="11062" y="3290107"/>
                  <a:pt x="0" y="3057144"/>
                </a:cubicBezTo>
                <a:cubicBezTo>
                  <a:pt x="-11062" y="2824181"/>
                  <a:pt x="51670" y="2691045"/>
                  <a:pt x="0" y="2338521"/>
                </a:cubicBezTo>
                <a:cubicBezTo>
                  <a:pt x="-51670" y="1985997"/>
                  <a:pt x="24130" y="1798959"/>
                  <a:pt x="0" y="161989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4023600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488918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2A51D58-82E0-4E38-9EFE-C483F1B52C0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>
                <a:defRPr/>
              </a:pPr>
              <a:t>07/04/2025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371600">
              <a:defRPr/>
            </a:pPr>
            <a:fld id="{C9F77617-E65A-4A20-9A34-6A7E308C7F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748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pta Slab Medium"/>
              <a:buNone/>
              <a:defRPr sz="320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epta Slab"/>
              <a:buNone/>
              <a:defRPr sz="35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epta Slab"/>
              <a:buNone/>
              <a:defRPr sz="35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epta Slab"/>
              <a:buNone/>
              <a:defRPr sz="35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epta Slab"/>
              <a:buNone/>
              <a:defRPr sz="35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epta Slab"/>
              <a:buNone/>
              <a:defRPr sz="35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epta Slab"/>
              <a:buNone/>
              <a:defRPr sz="35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epta Slab"/>
              <a:buNone/>
              <a:defRPr sz="35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epta Slab"/>
              <a:buNone/>
              <a:defRPr sz="3500">
                <a:solidFill>
                  <a:schemeClr val="dk1"/>
                </a:solidFill>
                <a:latin typeface="Hepta Slab"/>
                <a:ea typeface="Hepta Slab"/>
                <a:cs typeface="Hepta Slab"/>
                <a:sym typeface="Hepta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535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2.xml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slide" Target="slide13.xml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36.png"/><Relationship Id="rId10" Type="http://schemas.openxmlformats.org/officeDocument/2006/relationships/slide" Target="slide15.xml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athieunhitphcm.com.vn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44759" y="8365838"/>
            <a:ext cx="3104333" cy="3127075"/>
          </a:xfrm>
          <a:custGeom>
            <a:avLst/>
            <a:gdLst/>
            <a:ahLst/>
            <a:cxnLst/>
            <a:rect l="l" t="t" r="r" b="b"/>
            <a:pathLst>
              <a:path w="3104333" h="3127075">
                <a:moveTo>
                  <a:pt x="0" y="0"/>
                </a:moveTo>
                <a:lnTo>
                  <a:pt x="3104334" y="0"/>
                </a:lnTo>
                <a:lnTo>
                  <a:pt x="3104334" y="3127075"/>
                </a:lnTo>
                <a:lnTo>
                  <a:pt x="0" y="3127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80047" y="9938900"/>
            <a:ext cx="19489954" cy="1013386"/>
            <a:chOff x="0" y="0"/>
            <a:chExt cx="5133157" cy="2669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33157" cy="266900"/>
            </a:xfrm>
            <a:custGeom>
              <a:avLst/>
              <a:gdLst/>
              <a:ahLst/>
              <a:cxnLst/>
              <a:rect l="l" t="t" r="r" b="b"/>
              <a:pathLst>
                <a:path w="5133157" h="266900">
                  <a:moveTo>
                    <a:pt x="0" y="0"/>
                  </a:moveTo>
                  <a:lnTo>
                    <a:pt x="5133157" y="0"/>
                  </a:lnTo>
                  <a:lnTo>
                    <a:pt x="5133157" y="266900"/>
                  </a:lnTo>
                  <a:lnTo>
                    <a:pt x="0" y="266900"/>
                  </a:lnTo>
                  <a:close/>
                </a:path>
              </a:pathLst>
            </a:custGeom>
            <a:solidFill>
              <a:srgbClr val="8C7B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33157" cy="30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9294407"/>
            <a:ext cx="911365" cy="248347"/>
          </a:xfrm>
          <a:custGeom>
            <a:avLst/>
            <a:gdLst/>
            <a:ahLst/>
            <a:cxnLst/>
            <a:rect l="l" t="t" r="r" b="b"/>
            <a:pathLst>
              <a:path w="911365" h="248347">
                <a:moveTo>
                  <a:pt x="0" y="0"/>
                </a:moveTo>
                <a:lnTo>
                  <a:pt x="911365" y="0"/>
                </a:lnTo>
                <a:lnTo>
                  <a:pt x="911365" y="248347"/>
                </a:lnTo>
                <a:lnTo>
                  <a:pt x="0" y="248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366845" y="2667980"/>
            <a:ext cx="6466146" cy="6466146"/>
          </a:xfrm>
          <a:custGeom>
            <a:avLst/>
            <a:gdLst/>
            <a:ahLst/>
            <a:cxnLst/>
            <a:rect l="l" t="t" r="r" b="b"/>
            <a:pathLst>
              <a:path w="6466146" h="6466146">
                <a:moveTo>
                  <a:pt x="6466146" y="0"/>
                </a:moveTo>
                <a:lnTo>
                  <a:pt x="0" y="0"/>
                </a:lnTo>
                <a:lnTo>
                  <a:pt x="0" y="6466147"/>
                </a:lnTo>
                <a:lnTo>
                  <a:pt x="6466146" y="6466147"/>
                </a:lnTo>
                <a:lnTo>
                  <a:pt x="646614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471805"/>
            <a:ext cx="246042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33515" y="594694"/>
            <a:ext cx="1641437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Cánh diều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865987" y="594694"/>
            <a:ext cx="1278013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vi-VN" sz="2400" b="1" u="none" dirty="0">
                <a:solidFill>
                  <a:schemeClr val="bg1"/>
                </a:solidFill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Lớp 5</a:t>
            </a:r>
            <a:endParaRPr lang="en-US" sz="2400" b="1" u="none" dirty="0">
              <a:solidFill>
                <a:schemeClr val="bg1"/>
              </a:solidFill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0BB17244-B65C-206E-3513-DEB93546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02460"/>
            <a:ext cx="9372600" cy="646614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vi-VN" sz="7200" b="1" dirty="0">
                <a:solidFill>
                  <a:srgbClr val="381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</a:t>
            </a:r>
            <a:br>
              <a:rPr lang="vi-VN" sz="7200" b="1" dirty="0">
                <a:solidFill>
                  <a:srgbClr val="381D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7200" b="1" dirty="0">
                <a:solidFill>
                  <a:srgbClr val="381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br>
              <a:rPr lang="vi-VN" sz="7200" b="1" dirty="0">
                <a:solidFill>
                  <a:srgbClr val="381D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7200" b="1" dirty="0">
                <a:solidFill>
                  <a:srgbClr val="381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ĐẾN VỚI BÀI HỌC MỚI!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75FD0A-8CC4-6963-D95F-63AD15CD3FCF}"/>
              </a:ext>
            </a:extLst>
          </p:cNvPr>
          <p:cNvGrpSpPr/>
          <p:nvPr/>
        </p:nvGrpSpPr>
        <p:grpSpPr>
          <a:xfrm>
            <a:off x="685799" y="2247900"/>
            <a:ext cx="16943105" cy="7239000"/>
            <a:chOff x="685799" y="2247900"/>
            <a:chExt cx="16943105" cy="7239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96F159F-B7AD-4D0D-26D5-CE30E78C808B}"/>
                </a:ext>
              </a:extLst>
            </p:cNvPr>
            <p:cNvSpPr/>
            <p:nvPr/>
          </p:nvSpPr>
          <p:spPr>
            <a:xfrm>
              <a:off x="685799" y="2247900"/>
              <a:ext cx="16943105" cy="7239000"/>
            </a:xfrm>
            <a:prstGeom prst="roundRect">
              <a:avLst>
                <a:gd name="adj" fmla="val 13932"/>
              </a:avLst>
            </a:prstGeom>
            <a:solidFill>
              <a:srgbClr val="8C7BFF"/>
            </a:solidFill>
            <a:ln>
              <a:solidFill>
                <a:srgbClr val="8C7B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D7AC46-02BD-17B3-0DC8-1712F783A4CF}"/>
                </a:ext>
              </a:extLst>
            </p:cNvPr>
            <p:cNvSpPr txBox="1"/>
            <p:nvPr/>
          </p:nvSpPr>
          <p:spPr>
            <a:xfrm>
              <a:off x="5448300" y="2773859"/>
              <a:ext cx="7391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CÁ NHÂN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429608" y="0"/>
            <a:ext cx="19189077" cy="1638300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FFC000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3308"/>
            <a:ext cx="16916400" cy="81639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 VỤ</a:t>
            </a:r>
            <a:endParaRPr lang="vi-VN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FF5B90-497D-0EB5-AC35-0DDD934A94D0}"/>
              </a:ext>
            </a:extLst>
          </p:cNvPr>
          <p:cNvSpPr/>
          <p:nvPr/>
        </p:nvSpPr>
        <p:spPr>
          <a:xfrm>
            <a:off x="1200150" y="3924301"/>
            <a:ext cx="16021050" cy="5105400"/>
          </a:xfrm>
          <a:prstGeom prst="roundRect">
            <a:avLst/>
          </a:prstGeom>
          <a:solidFill>
            <a:schemeClr val="bg1"/>
          </a:solidFill>
          <a:ln>
            <a:solidFill>
              <a:srgbClr val="381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</a:t>
            </a:r>
            <a:r>
              <a:rPr lang="vi-VN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kiếm </a:t>
            </a:r>
            <a:r>
              <a:rPr lang="vi-VN" sz="6000" dirty="0">
                <a:solidFill>
                  <a:schemeClr val="tx1"/>
                </a:solidFill>
                <a:cs typeface="Arial" panose="020B0604020202020204" pitchFamily="34" charset="0"/>
              </a:rPr>
              <a:t>thông tin về 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6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vi-VN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website Bảo tàng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Rịa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Vũng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3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4797145" y="-1181922"/>
            <a:ext cx="8127309" cy="85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02333">
            <a:off x="4544584" y="1792035"/>
            <a:ext cx="1567554" cy="15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993505">
            <a:off x="13790399" y="995355"/>
            <a:ext cx="1761696" cy="14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65197">
            <a:off x="3081377" y="4678969"/>
            <a:ext cx="1758472" cy="2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8011" flipH="1">
            <a:off x="13428508" y="4336971"/>
            <a:ext cx="1402325" cy="10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45200" y="9144000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B58A183-ECD1-3715-4D8B-0BFA5EFA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396" y="5414902"/>
            <a:ext cx="8229600" cy="2163944"/>
          </a:xfrm>
        </p:spPr>
        <p:txBody>
          <a:bodyPr>
            <a:prstTxWarp prst="textArchDown">
              <a:avLst>
                <a:gd name="adj" fmla="val 21127069"/>
              </a:avLst>
            </a:prstTxWarp>
            <a:normAutofit/>
          </a:bodyPr>
          <a:lstStyle/>
          <a:p>
            <a:r>
              <a:rPr lang="en-US" sz="10000" b="1" dirty="0">
                <a:solidFill>
                  <a:srgbClr val="519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VỀ TỔ</a:t>
            </a:r>
          </a:p>
        </p:txBody>
      </p:sp>
      <p:pic>
        <p:nvPicPr>
          <p:cNvPr id="9218" name="Picture 2" descr="Start Special Lineal color icon">
            <a:hlinkClick r:id="rId13" action="ppaction://hlinksldjump"/>
            <a:extLst>
              <a:ext uri="{FF2B5EF4-FFF2-40B4-BE49-F238E27FC236}">
                <a16:creationId xmlns:a16="http://schemas.microsoft.com/office/drawing/2014/main" id="{A0178662-B7A0-1649-38AA-330A7998A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 b="26562"/>
          <a:stretch/>
        </p:blipFill>
        <p:spPr bwMode="auto">
          <a:xfrm>
            <a:off x="8153400" y="8689407"/>
            <a:ext cx="1981200" cy="91440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4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8 -0.01129 0.02978 -0.00365 0.03133 C 0.0033 0.03241 0.0099 0.02022 0.01024 0.00185 C 0.01076 -0.01481 0.00642 -0.03025 5.55556E-7 -0.03148 C -0.0059 -0.03272 -0.01146 -0.02238 -0.01181 -0.00725 C -0.01215 0.00648 -0.00868 0.01991 -0.0033 0.02037 C 0.00139 0.0216 0.0059 0.01373 0.00625 0.00123 C 0.0066 -0.00988 0.00399 -0.02052 -0.00017 -0.0213 C -0.00382 -0.02176 -0.00764 -0.0162 -0.00781 -0.00648 C -0.00799 0.00154 -0.00625 0.00941 -0.00313 0.01019 C -0.00052 0.01065 0.00208 0.00725 0.00208 0.00046 C 0.00243 -0.00463 0.00139 -0.01019 -0.00052 -0.01096 C -0.00191 -0.01096 -0.00347 -0.00941 -0.00382 -0.00602 C -0.00382 -0.0037 -0.00365 -0.00139 -0.00278 -0.00046 C -0.00243 0 -0.00226 0 -0.00191 -0.00046 " pathEditMode="relative" rAng="0" ptsTypes="AAAAAAAAAAAAAAAAA">
                                      <p:cBhvr>
                                        <p:cTn id="1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1.7284E-6 C 0.0151 -0.02176 0.00868 -0.04074 0.00035 -0.04213 C -0.00781 -0.04352 -0.01528 -0.02916 -0.0158 -0.00787 C -0.01632 0.01188 -0.01128 0.02979 -0.00365 0.03133 C 0.0033 0.03241 0.0099 0.02022 0.01024 0.00185 C 0.01076 -0.01481 0.00642 -0.03025 1.38889E-7 -0.03148 C -0.0059 -0.03271 -0.01146 -0.02237 -0.01181 -0.00725 C -0.01215 0.00648 -0.00868 0.01991 -0.0033 0.02037 C 0.00139 0.02161 0.0059 0.01374 0.00625 0.00124 C 0.0066 -0.00987 0.00399 -0.02052 -0.00017 -0.02129 C -0.00382 -0.02176 -0.00764 -0.0162 -0.00781 -0.00648 C -0.00799 0.00154 -0.00625 0.00942 -0.00313 0.01019 C -0.00052 0.01065 0.00208 0.00725 0.00208 0.00046 C 0.00243 -0.00463 0.00139 -0.01018 -0.00052 -0.01096 C -0.00191 -0.01096 -0.00347 -0.00941 -0.00382 -0.00602 C -0.00382 -0.0037 -0.00365 -0.00139 -0.00278 -0.00046 C -0.00243 -1.7284E-6 -0.00226 -1.7284E-6 -0.00191 -0.00046 " pathEditMode="relative" rAng="0" ptsTypes="AAAAAAAAAAAAAAA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32099E-6 C -0.00035 -0.01482 0.00694 -0.02794 0.01667 -0.02886 C 0.02604 -0.02979 0.0349 -0.01991 0.03542 -0.00525 C 0.03628 0.00817 0.02986 0.02083 0.02118 0.0216 C 0.01319 0.02253 0.00556 0.01388 0.00486 0.00138 C 0.00434 -0.00988 0.00937 -0.02084 0.01701 -0.02176 C 0.02378 -0.02238 0.03021 -0.01544 0.03073 -0.00479 C 0.03108 0.00463 0.02708 0.01373 0.02083 0.01404 C 0.01528 0.01481 0.0099 0.00956 0.00955 0.00092 C 0.0092 -0.00664 0.01233 -0.01405 0.01736 -0.01451 C 0.02153 -0.01482 0.02569 -0.01112 0.02604 -0.00433 C 0.02639 0.00123 0.02413 0.00648 0.02049 0.00694 C 0.01771 0.0074 0.01458 0.00509 0.01441 0.00046 C 0.01424 -0.00294 0.01528 -0.00695 0.01753 -0.00741 C 0.01927 -0.00741 0.02101 -0.00649 0.02135 -0.00417 C 0.02153 -0.00247 0.02118 -0.00093 0.02031 -0.00016 C 0.01979 4.32099E-6 0.01944 4.32099E-6 0.0191 -0.00016 " pathEditMode="relative" rAng="0" ptsTypes="AAAAAAAAAAAAAAAAA">
                                      <p:cBhvr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 TO ONG.jpg">
            <a:extLst>
              <a:ext uri="{FF2B5EF4-FFF2-40B4-BE49-F238E27FC236}">
                <a16:creationId xmlns:a16="http://schemas.microsoft.com/office/drawing/2014/main" id="{73371A90-2235-6A53-2E0A-9784A5071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378337" y="-2117156"/>
            <a:ext cx="10592464" cy="1119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C4702FF5-5F36-E1BF-9C52-D4E5F594B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40597">
            <a:off x="2122472" y="6715773"/>
            <a:ext cx="2891448" cy="225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A09EF52-B69E-A171-91F5-DF29CF26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78375">
            <a:off x="13649745" y="2474136"/>
            <a:ext cx="2164268" cy="17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AAEA2D43-B14B-3D43-DD96-12B68FBA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00929">
            <a:off x="14099246" y="5954586"/>
            <a:ext cx="2513254" cy="302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4D294D6B-0C8E-0C30-BC57-A808D340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2962">
            <a:off x="1686130" y="2385875"/>
            <a:ext cx="2347464" cy="23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F3AEB147-3807-E1DA-ECD8-4D45832A0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91466">
            <a:off x="8794482" y="7526473"/>
            <a:ext cx="2279502" cy="22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16" action="ppaction://hlinksldjump"/>
            <a:extLst>
              <a:ext uri="{FF2B5EF4-FFF2-40B4-BE49-F238E27FC236}">
                <a16:creationId xmlns:a16="http://schemas.microsoft.com/office/drawing/2014/main" id="{AFC7F935-80C7-89A4-C574-4B32B7CA34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478" y="266701"/>
            <a:ext cx="1082722" cy="10668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069605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46914E-7 C -0.00035 -0.01481 0.00694 -0.02793 0.01666 -0.02886 C 0.02604 -0.02978 0.03489 -0.01991 0.03541 -0.00525 C 0.03628 0.00818 0.02986 0.02083 0.02118 0.02161 C 0.01319 0.02253 0.00555 0.01389 0.00486 0.00139 C 0.00434 -0.00988 0.00937 -0.02083 0.01701 -0.02176 C 0.02378 -0.02238 0.0302 -0.01543 0.03072 -0.00478 C 0.03107 0.00463 0.02708 0.01373 0.02083 0.01404 C 0.01527 0.01482 0.00989 0.00957 0.00954 0.00093 C 0.0092 -0.00664 0.01232 -0.01404 0.01736 -0.01451 C 0.02152 -0.01481 0.02569 -0.01111 0.02604 -0.00432 C 0.02638 0.00123 0.02413 0.00648 0.02048 0.00694 C 0.0177 0.00741 0.01458 0.00509 0.01441 0.00046 C 0.01423 -0.00293 0.01527 -0.00694 0.01753 -0.00741 C 0.01927 -0.00741 0.021 -0.00648 0.02135 -0.00417 C 0.02152 -0.00247 0.02118 -0.00093 0.02031 -0.00015 C 0.01979 -2.46914E-7 0.01944 -2.46914E-7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1.11022E-16 C 0.01511 -0.02176 0.00868 -0.04074 0.00035 -0.04213 C -0.00781 -0.04352 -0.01528 -0.02917 -0.0158 -0.00787 C -0.01632 0.01188 -0.01128 0.02978 -0.00364 0.03133 C 0.0033 0.03241 0.0099 0.02022 0.01025 0.00185 C 0.01077 -0.01481 0.00643 -0.03025 -2.08333E-6 -0.03148 C -0.0059 -0.03272 -0.01146 -0.02238 -0.0118 -0.00725 C -0.01215 0.00648 -0.00868 0.01991 -0.0033 0.02037 C 0.00139 0.0216 0.0059 0.01373 0.00625 0.00123 C 0.0066 -0.00988 0.004 -0.02052 -0.00017 -0.0213 C -0.00382 -0.02176 -0.00764 -0.0162 -0.00781 -0.00648 C -0.00798 0.00154 -0.00625 0.00941 -0.00312 0.01019 C -0.00052 0.01065 0.00209 0.00725 0.00209 0.00046 C 0.00243 -0.00463 0.00139 -0.01019 -0.00052 -0.01096 C -0.00191 -0.01096 -0.00347 -0.00941 -0.00382 -0.00602 C -0.00382 -0.0037 -0.00364 -0.00139 -0.00278 -0.00046 C -0.00243 1.11022E-16 -0.00225 1.11022E-16 -0.00191 -0.00046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1.60494E-6 C -0.00035 -0.01481 0.00694 -0.02793 0.01667 -0.02886 C 0.02604 -0.02978 0.0349 -0.01991 0.03542 -0.00525 C 0.03628 0.00818 0.02986 0.02083 0.02118 0.02161 C 0.01319 0.02253 0.00556 0.01389 0.00486 0.00139 C 0.00434 -0.00987 0.00938 -0.02083 0.01701 -0.02176 C 0.02378 -0.02237 0.03021 -0.01543 0.03073 -0.00478 C 0.03108 0.00463 0.02708 0.01374 0.02083 0.01404 C 0.01528 0.01482 0.0099 0.00957 0.00955 0.00093 C 0.0092 -0.00663 0.01233 -0.01404 0.01736 -0.0145 C 0.02153 -0.01481 0.02569 -0.01111 0.02604 -0.00432 C 0.02639 0.00124 0.02413 0.00648 0.02049 0.00695 C 0.01771 0.00741 0.01458 0.00509 0.01441 0.00046 C 0.01424 -0.00293 0.01528 -0.00694 0.01753 -0.00741 C 0.01927 -0.00741 0.02101 -0.00648 0.02135 -0.00417 C 0.02153 -0.00247 0.02118 -0.00092 0.02031 -0.00015 C 0.01979 -1.60494E-6 0.01944 -1.60494E-6 0.0191 -0.00015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3.7037E-7 C 0.0151 -0.02176 0.00868 -0.04074 0.00034 -0.04213 C -0.00782 -0.04352 -0.01528 -0.02917 -0.0158 -0.00787 C -0.01632 0.01188 -0.01129 0.02978 -0.00365 0.03133 C 0.0033 0.03241 0.00989 0.02022 0.01024 0.00185 C 0.01076 -0.01481 0.00642 -0.03025 3.19444E-6 -0.03148 C -0.00591 -0.03272 -0.01146 -0.02238 -0.01181 -0.00725 C -0.01216 0.00648 -0.00868 0.01991 -0.0033 0.02037 C 0.00139 0.02161 0.0059 0.01373 0.00625 0.00123 C 0.00659 -0.00988 0.00399 -0.02052 -0.00018 -0.0213 C -0.00382 -0.02176 -0.00764 -0.0162 -0.00782 -0.00648 C -0.00799 0.00154 -0.00625 0.00941 -0.00313 0.01019 C -0.00052 0.01065 0.00208 0.00725 0.00208 0.00046 C 0.00243 -0.00463 0.00139 -0.01018 -0.00052 -0.01096 C -0.00191 -0.01096 -0.00348 -0.00941 -0.00382 -0.00602 C -0.00382 -0.0037 -0.00365 -0.00139 -0.00278 -0.00046 C -0.00243 -3.7037E-7 -0.00226 -3.7037E-7 -0.00191 -0.00046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2.46914E-7 C 0.0151 -0.02176 0.00868 -0.04074 0.00035 -0.04213 C -0.00781 -0.04352 -0.01528 -0.02917 -0.0158 -0.00787 C -0.01632 0.01188 -0.01129 0.02978 -0.00365 0.03133 C 0.0033 0.03241 0.0099 0.02022 0.01024 0.00185 C 0.01076 -0.01481 0.00642 -0.03025 8.33333E-7 -0.03148 C -0.0059 -0.03272 -0.01146 -0.02238 -0.01181 -0.00725 C -0.01215 0.00648 -0.00868 0.01991 -0.0033 0.02037 C 0.00139 0.02161 0.0059 0.01373 0.00625 0.00123 C 0.0066 -0.00988 0.00399 -0.02052 -0.00017 -0.0213 C -0.00382 -0.02176 -0.00764 -0.0162 -0.00781 -0.00648 C -0.00799 0.00154 -0.00625 0.00941 -0.00313 0.01019 C -0.00052 0.01065 0.00208 0.00725 0.00208 0.00046 C 0.00243 -0.00463 0.00139 -0.01018 -0.00052 -0.01096 C -0.00191 -0.01096 -0.00347 -0.00941 -0.00382 -0.00602 C -0.00382 -0.0037 -0.00365 -0.00139 -0.00278 -0.00046 C -0.00243 -2.46914E-7 -0.00226 -2.46914E-7 -0.00191 -0.00046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9 -0.00015 L -0.35139 0.0924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4" y="463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27153 -0.330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649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1.60494E-6 L -0.3855 -0.2961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0" y="-1481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3.7037E-7 L 0.30199 0.086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5" y="433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08316 -0.3893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8" y="-1947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 TO ONG.jpg">
            <a:extLst>
              <a:ext uri="{FF2B5EF4-FFF2-40B4-BE49-F238E27FC236}">
                <a16:creationId xmlns:a16="http://schemas.microsoft.com/office/drawing/2014/main" id="{6B4FE122-4A7E-35F9-1EBF-8AB847C3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606222" y="-511941"/>
            <a:ext cx="3419021" cy="36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74B35188-3339-1CFC-9BE3-3D65DDBC95F3}"/>
              </a:ext>
            </a:extLst>
          </p:cNvPr>
          <p:cNvSpPr txBox="1">
            <a:spLocks/>
          </p:cNvSpPr>
          <p:nvPr/>
        </p:nvSpPr>
        <p:spPr>
          <a:xfrm>
            <a:off x="1691982" y="1298002"/>
            <a:ext cx="14904036" cy="2096211"/>
          </a:xfrm>
          <a:prstGeom prst="roundRect">
            <a:avLst/>
          </a:prstGeom>
          <a:gradFill flip="none" rotWithShape="1">
            <a:gsLst>
              <a:gs pos="0">
                <a:srgbClr val="FFD347">
                  <a:tint val="66000"/>
                  <a:satMod val="160000"/>
                </a:srgbClr>
              </a:gs>
              <a:gs pos="50000">
                <a:srgbClr val="FFD347">
                  <a:tint val="44500"/>
                  <a:satMod val="160000"/>
                </a:srgbClr>
              </a:gs>
              <a:gs pos="100000">
                <a:srgbClr val="FFD347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 </a:t>
            </a:r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thành phần nào?</a:t>
            </a:r>
            <a:endParaRPr lang="vi-VN" sz="4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202867-3744-4150-6857-122A21C876DE}"/>
              </a:ext>
            </a:extLst>
          </p:cNvPr>
          <p:cNvSpPr/>
          <p:nvPr/>
        </p:nvSpPr>
        <p:spPr>
          <a:xfrm>
            <a:off x="1691982" y="3929461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tên website.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C2E21A-0EDA-97C1-5C6D-1AC4A1A063B2}"/>
              </a:ext>
            </a:extLst>
          </p:cNvPr>
          <p:cNvSpPr/>
          <p:nvPr/>
        </p:nvSpPr>
        <p:spPr>
          <a:xfrm>
            <a:off x="1691982" y="6754952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địa chỉ website.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4DEE5C-F09F-A92D-F4FB-1A3DFBCBB07A}"/>
              </a:ext>
            </a:extLst>
          </p:cNvPr>
          <p:cNvSpPr/>
          <p:nvPr/>
        </p:nvSpPr>
        <p:spPr>
          <a:xfrm>
            <a:off x="9437912" y="3924299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bảng chọn nội dung.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169D97-6521-C5A9-0320-362750C162F7}"/>
              </a:ext>
            </a:extLst>
          </p:cNvPr>
          <p:cNvSpPr/>
          <p:nvPr/>
        </p:nvSpPr>
        <p:spPr>
          <a:xfrm>
            <a:off x="9437912" y="6754952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hệ điều hành </a:t>
            </a:r>
          </a:p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của máy chủ.</a:t>
            </a:r>
          </a:p>
        </p:txBody>
      </p:sp>
      <p:pic>
        <p:nvPicPr>
          <p:cNvPr id="2050" name="Picture 2" descr="Hình ảnh Phim Hoạt Hình Tổ Ong PNG , Tổ Ong, Thiết Kế Tổ Ong, Tổ Ong Vector  PNG miễn phí tải tập tin PSDComment và Vector">
            <a:hlinkClick r:id="rId6" action="ppaction://hlinksldjump"/>
            <a:extLst>
              <a:ext uri="{FF2B5EF4-FFF2-40B4-BE49-F238E27FC236}">
                <a16:creationId xmlns:a16="http://schemas.microsoft.com/office/drawing/2014/main" id="{B0D4DA1C-AD49-8291-07A1-80273C8F8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12222"/>
          <a:stretch/>
        </p:blipFill>
        <p:spPr bwMode="auto">
          <a:xfrm>
            <a:off x="16992600" y="419100"/>
            <a:ext cx="914400" cy="12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53761DF-BEE2-A270-C509-50DFC5BF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8011" flipH="1">
            <a:off x="16366235" y="8706840"/>
            <a:ext cx="1024757" cy="79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55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7 C -0.00035 -0.01482 0.00694 -0.02793 0.01666 -0.02886 C 0.02604 -0.02978 0.03489 -0.01991 0.03541 -0.00525 C 0.03628 0.00818 0.02986 0.02083 0.02118 0.0216 C 0.01319 0.02253 0.00555 0.01389 0.00486 0.00139 C 0.00434 -0.00988 0.00937 -0.02083 0.01701 -0.02176 C 0.02378 -0.02238 0.03021 -0.01543 0.03073 -0.00478 C 0.03107 0.00463 0.02708 0.01373 0.02083 0.01404 C 0.01527 0.01481 0.00989 0.00957 0.00955 0.00093 C 0.0092 -0.00664 0.01232 -0.01404 0.01736 -0.01451 C 0.02152 -0.01482 0.02569 -0.01111 0.02604 -0.00432 C 0.02639 0.00123 0.02413 0.00648 0.02048 0.00694 C 0.01771 0.00741 0.01458 0.00509 0.01441 0.00046 C 0.01423 -0.00293 0.01527 -0.00694 0.01753 -0.00741 C 0.01927 -0.00741 0.021 -0.00648 0.02135 -0.00417 C 0.02152 -0.00247 0.02118 -0.00093 0.02031 -0.00015 C 0.01979 4.93827E-7 0.01944 4.93827E-7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 TO ONG.jpg">
            <a:extLst>
              <a:ext uri="{FF2B5EF4-FFF2-40B4-BE49-F238E27FC236}">
                <a16:creationId xmlns:a16="http://schemas.microsoft.com/office/drawing/2014/main" id="{6B4FE122-4A7E-35F9-1EBF-8AB847C3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606222" y="-511941"/>
            <a:ext cx="3419021" cy="36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74B35188-3339-1CFC-9BE3-3D65DDBC95F3}"/>
              </a:ext>
            </a:extLst>
          </p:cNvPr>
          <p:cNvSpPr txBox="1">
            <a:spLocks/>
          </p:cNvSpPr>
          <p:nvPr/>
        </p:nvSpPr>
        <p:spPr>
          <a:xfrm>
            <a:off x="1691982" y="1298002"/>
            <a:ext cx="14904036" cy="2096211"/>
          </a:xfrm>
          <a:prstGeom prst="roundRect">
            <a:avLst/>
          </a:prstGeom>
          <a:gradFill flip="none" rotWithShape="1">
            <a:gsLst>
              <a:gs pos="0">
                <a:srgbClr val="FFD347">
                  <a:tint val="66000"/>
                  <a:satMod val="160000"/>
                </a:srgbClr>
              </a:gs>
              <a:gs pos="50000">
                <a:srgbClr val="FFD347">
                  <a:tint val="44500"/>
                  <a:satMod val="160000"/>
                </a:srgbClr>
              </a:gs>
              <a:gs pos="100000">
                <a:srgbClr val="FFD347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2: 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 chọn nội dung giúp</a:t>
            </a:r>
            <a:endParaRPr lang="vi-VN" sz="4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202867-3744-4150-6857-122A21C876DE}"/>
              </a:ext>
            </a:extLst>
          </p:cNvPr>
          <p:cNvSpPr/>
          <p:nvPr/>
        </p:nvSpPr>
        <p:spPr>
          <a:xfrm>
            <a:off x="1691982" y="3929461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giảm giá thành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sản phẩm.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C2E21A-0EDA-97C1-5C6D-1AC4A1A063B2}"/>
              </a:ext>
            </a:extLst>
          </p:cNvPr>
          <p:cNvSpPr/>
          <p:nvPr/>
        </p:nvSpPr>
        <p:spPr>
          <a:xfrm>
            <a:off x="1691982" y="6754952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B. tìm kiếm thông tin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thuận lợi, dễ dàng hơn.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4DEE5C-F09F-A92D-F4FB-1A3DFBCBB07A}"/>
              </a:ext>
            </a:extLst>
          </p:cNvPr>
          <p:cNvSpPr/>
          <p:nvPr/>
        </p:nvSpPr>
        <p:spPr>
          <a:xfrm>
            <a:off x="9437912" y="3924299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C. tạo hiệu ứng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chuyển trang.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169D97-6521-C5A9-0320-362750C162F7}"/>
              </a:ext>
            </a:extLst>
          </p:cNvPr>
          <p:cNvSpPr/>
          <p:nvPr/>
        </p:nvSpPr>
        <p:spPr>
          <a:xfrm>
            <a:off x="9437912" y="6754952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D. tăng hiệu năng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của máy tính.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53761DF-BEE2-A270-C509-50DFC5BF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8011" flipH="1">
            <a:off x="16366235" y="8706840"/>
            <a:ext cx="1024757" cy="79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Phim Hoạt Hình Tổ Ong PNG , Tổ Ong, Thiết Kế Tổ Ong, Tổ Ong Vector  PNG miễn phí tải tập tin PSDComment và Vector">
            <a:hlinkClick r:id="rId6" action="ppaction://hlinksldjump"/>
            <a:extLst>
              <a:ext uri="{FF2B5EF4-FFF2-40B4-BE49-F238E27FC236}">
                <a16:creationId xmlns:a16="http://schemas.microsoft.com/office/drawing/2014/main" id="{82078099-D25F-7483-0DFA-171C3BFDF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12222"/>
          <a:stretch/>
        </p:blipFill>
        <p:spPr bwMode="auto">
          <a:xfrm>
            <a:off x="16992600" y="419100"/>
            <a:ext cx="914400" cy="12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45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7 C -0.00035 -0.01482 0.00694 -0.02793 0.01666 -0.02886 C 0.02604 -0.02978 0.03489 -0.01991 0.03541 -0.00525 C 0.03628 0.00818 0.02986 0.02083 0.02118 0.0216 C 0.01319 0.02253 0.00555 0.01389 0.00486 0.00139 C 0.00434 -0.00988 0.00937 -0.02083 0.01701 -0.02176 C 0.02378 -0.02238 0.03021 -0.01543 0.03073 -0.00478 C 0.03107 0.00463 0.02708 0.01373 0.02083 0.01404 C 0.01527 0.01481 0.00989 0.00957 0.00955 0.00093 C 0.0092 -0.00664 0.01232 -0.01404 0.01736 -0.01451 C 0.02152 -0.01482 0.02569 -0.01111 0.02604 -0.00432 C 0.02639 0.00123 0.02413 0.00648 0.02048 0.00694 C 0.01771 0.00741 0.01458 0.00509 0.01441 0.00046 C 0.01423 -0.00293 0.01527 -0.00694 0.01753 -0.00741 C 0.01927 -0.00741 0.021 -0.00648 0.02135 -0.00417 C 0.02152 -0.00247 0.02118 -0.00093 0.02031 -0.00015 C 0.01979 4.93827E-7 0.01944 4.93827E-7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 TO ONG.jpg">
            <a:extLst>
              <a:ext uri="{FF2B5EF4-FFF2-40B4-BE49-F238E27FC236}">
                <a16:creationId xmlns:a16="http://schemas.microsoft.com/office/drawing/2014/main" id="{6B4FE122-4A7E-35F9-1EBF-8AB847C3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606222" y="-511941"/>
            <a:ext cx="3419021" cy="36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74B35188-3339-1CFC-9BE3-3D65DDBC95F3}"/>
              </a:ext>
            </a:extLst>
          </p:cNvPr>
          <p:cNvSpPr txBox="1">
            <a:spLocks/>
          </p:cNvSpPr>
          <p:nvPr/>
        </p:nvSpPr>
        <p:spPr>
          <a:xfrm>
            <a:off x="1295400" y="1298002"/>
            <a:ext cx="15697200" cy="2096211"/>
          </a:xfrm>
          <a:prstGeom prst="roundRect">
            <a:avLst/>
          </a:prstGeom>
          <a:gradFill flip="none" rotWithShape="1">
            <a:gsLst>
              <a:gs pos="0">
                <a:srgbClr val="FFD347">
                  <a:tint val="66000"/>
                  <a:satMod val="160000"/>
                </a:srgbClr>
              </a:gs>
              <a:gs pos="50000">
                <a:srgbClr val="FFD347">
                  <a:tint val="44500"/>
                  <a:satMod val="160000"/>
                </a:srgbClr>
              </a:gs>
              <a:gs pos="100000">
                <a:srgbClr val="FFD347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vi-VN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3: </a:t>
            </a:r>
            <a: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bao nhiêu cách chính để tìm thông tin trên website</a:t>
            </a:r>
            <a:endParaRPr lang="vi-VN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202867-3744-4150-6857-122A21C876DE}"/>
              </a:ext>
            </a:extLst>
          </p:cNvPr>
          <p:cNvSpPr/>
          <p:nvPr/>
        </p:nvSpPr>
        <p:spPr>
          <a:xfrm>
            <a:off x="1295400" y="4067297"/>
            <a:ext cx="7158108" cy="21832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1.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C2E21A-0EDA-97C1-5C6D-1AC4A1A063B2}"/>
              </a:ext>
            </a:extLst>
          </p:cNvPr>
          <p:cNvSpPr/>
          <p:nvPr/>
        </p:nvSpPr>
        <p:spPr>
          <a:xfrm>
            <a:off x="1295400" y="6892788"/>
            <a:ext cx="7158108" cy="21832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2.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4DEE5C-F09F-A92D-F4FB-1A3DFBCBB07A}"/>
              </a:ext>
            </a:extLst>
          </p:cNvPr>
          <p:cNvSpPr/>
          <p:nvPr/>
        </p:nvSpPr>
        <p:spPr>
          <a:xfrm>
            <a:off x="9834492" y="4062135"/>
            <a:ext cx="7158108" cy="21832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3.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169D97-6521-C5A9-0320-362750C162F7}"/>
              </a:ext>
            </a:extLst>
          </p:cNvPr>
          <p:cNvSpPr/>
          <p:nvPr/>
        </p:nvSpPr>
        <p:spPr>
          <a:xfrm>
            <a:off x="9834492" y="6892788"/>
            <a:ext cx="7158108" cy="21832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4.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53761DF-BEE2-A270-C509-50DFC5BF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8011" flipH="1">
            <a:off x="16366235" y="8706840"/>
            <a:ext cx="1024757" cy="79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Phim Hoạt Hình Tổ Ong PNG , Tổ Ong, Thiết Kế Tổ Ong, Tổ Ong Vector  PNG miễn phí tải tập tin PSDComment và Vector">
            <a:hlinkClick r:id="rId6" action="ppaction://hlinksldjump"/>
            <a:extLst>
              <a:ext uri="{FF2B5EF4-FFF2-40B4-BE49-F238E27FC236}">
                <a16:creationId xmlns:a16="http://schemas.microsoft.com/office/drawing/2014/main" id="{95E5926C-1B3A-2CA8-7E35-C36BBD6C8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12222"/>
          <a:stretch/>
        </p:blipFill>
        <p:spPr bwMode="auto">
          <a:xfrm>
            <a:off x="16992600" y="419100"/>
            <a:ext cx="914400" cy="12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29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7 C -0.00035 -0.01482 0.00694 -0.02793 0.01666 -0.02886 C 0.02604 -0.02978 0.03489 -0.01991 0.03541 -0.00525 C 0.03628 0.00818 0.02986 0.02083 0.02118 0.0216 C 0.01319 0.02253 0.00555 0.01389 0.00486 0.00139 C 0.00434 -0.00988 0.00937 -0.02083 0.01701 -0.02176 C 0.02378 -0.02238 0.03021 -0.01543 0.03073 -0.00478 C 0.03107 0.00463 0.02708 0.01373 0.02083 0.01404 C 0.01527 0.01481 0.00989 0.00957 0.00955 0.00093 C 0.0092 -0.00664 0.01232 -0.01404 0.01736 -0.01451 C 0.02152 -0.01482 0.02569 -0.01111 0.02604 -0.00432 C 0.02639 0.00123 0.02413 0.00648 0.02048 0.00694 C 0.01771 0.00741 0.01458 0.00509 0.01441 0.00046 C 0.01423 -0.00293 0.01527 -0.00694 0.01753 -0.00741 C 0.01927 -0.00741 0.021 -0.00648 0.02135 -0.00417 C 0.02152 -0.00247 0.02118 -0.00093 0.02031 -0.00015 C 0.01979 4.93827E-7 0.01944 4.93827E-7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 TO ONG.jpg">
            <a:extLst>
              <a:ext uri="{FF2B5EF4-FFF2-40B4-BE49-F238E27FC236}">
                <a16:creationId xmlns:a16="http://schemas.microsoft.com/office/drawing/2014/main" id="{6B4FE122-4A7E-35F9-1EBF-8AB847C3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606222" y="-511941"/>
            <a:ext cx="3419021" cy="36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74B35188-3339-1CFC-9BE3-3D65DDBC95F3}"/>
              </a:ext>
            </a:extLst>
          </p:cNvPr>
          <p:cNvSpPr txBox="1">
            <a:spLocks/>
          </p:cNvSpPr>
          <p:nvPr/>
        </p:nvSpPr>
        <p:spPr>
          <a:xfrm>
            <a:off x="1691982" y="1298002"/>
            <a:ext cx="14904036" cy="2096211"/>
          </a:xfrm>
          <a:prstGeom prst="roundRect">
            <a:avLst/>
          </a:prstGeom>
          <a:gradFill flip="none" rotWithShape="1">
            <a:gsLst>
              <a:gs pos="0">
                <a:srgbClr val="FFD347">
                  <a:tint val="66000"/>
                  <a:satMod val="160000"/>
                </a:srgbClr>
              </a:gs>
              <a:gs pos="50000">
                <a:srgbClr val="FFD347">
                  <a:tint val="44500"/>
                  <a:satMod val="160000"/>
                </a:srgbClr>
              </a:gs>
              <a:gs pos="100000">
                <a:srgbClr val="FFD347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144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tìm kiếm thông tin trên website, em nháy chuột vào các siêu liên kết phù hợp trên bảng chọn nội dung hoặc sử dụng __________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202867-3744-4150-6857-122A21C876DE}"/>
              </a:ext>
            </a:extLst>
          </p:cNvPr>
          <p:cNvSpPr/>
          <p:nvPr/>
        </p:nvSpPr>
        <p:spPr>
          <a:xfrm>
            <a:off x="1691982" y="3929461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A. công cụ tìm kiếm.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C2E21A-0EDA-97C1-5C6D-1AC4A1A063B2}"/>
              </a:ext>
            </a:extLst>
          </p:cNvPr>
          <p:cNvSpPr/>
          <p:nvPr/>
        </p:nvSpPr>
        <p:spPr>
          <a:xfrm>
            <a:off x="1691982" y="6754952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B. phần mềm soạn thảo văn bản.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4DEE5C-F09F-A92D-F4FB-1A3DFBCBB07A}"/>
              </a:ext>
            </a:extLst>
          </p:cNvPr>
          <p:cNvSpPr/>
          <p:nvPr/>
        </p:nvSpPr>
        <p:spPr>
          <a:xfrm>
            <a:off x="9437912" y="3924299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C. chèn ảnh vào trang chiếu.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169D97-6521-C5A9-0320-362750C162F7}"/>
              </a:ext>
            </a:extLst>
          </p:cNvPr>
          <p:cNvSpPr/>
          <p:nvPr/>
        </p:nvSpPr>
        <p:spPr>
          <a:xfrm>
            <a:off x="9437912" y="6754952"/>
            <a:ext cx="7158108" cy="232106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D. bảng tính tự động.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53761DF-BEE2-A270-C509-50DFC5BF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8011" flipH="1">
            <a:off x="16366235" y="8706840"/>
            <a:ext cx="1024757" cy="79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ình ảnh Phim Hoạt Hình Tổ Ong PNG , Tổ Ong, Thiết Kế Tổ Ong, Tổ Ong Vector  PNG miễn phí tải tập tin PSDComment và Vector">
            <a:hlinkClick r:id="rId6" action="ppaction://hlinksldjump"/>
            <a:extLst>
              <a:ext uri="{FF2B5EF4-FFF2-40B4-BE49-F238E27FC236}">
                <a16:creationId xmlns:a16="http://schemas.microsoft.com/office/drawing/2014/main" id="{278F2215-C0A4-F986-2413-BFDC3AA4A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12222"/>
          <a:stretch/>
        </p:blipFill>
        <p:spPr bwMode="auto">
          <a:xfrm>
            <a:off x="16992600" y="419100"/>
            <a:ext cx="914400" cy="12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9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7 C -0.00035 -0.01482 0.00694 -0.02793 0.01666 -0.02886 C 0.02604 -0.02978 0.03489 -0.01991 0.03541 -0.00525 C 0.03628 0.00818 0.02986 0.02083 0.02118 0.0216 C 0.01319 0.02253 0.00555 0.01389 0.00486 0.00139 C 0.00434 -0.00988 0.00937 -0.02083 0.01701 -0.02176 C 0.02378 -0.02238 0.03021 -0.01543 0.03073 -0.00478 C 0.03107 0.00463 0.02708 0.01373 0.02083 0.01404 C 0.01527 0.01481 0.00989 0.00957 0.00955 0.00093 C 0.0092 -0.00664 0.01232 -0.01404 0.01736 -0.01451 C 0.02152 -0.01482 0.02569 -0.01111 0.02604 -0.00432 C 0.02639 0.00123 0.02413 0.00648 0.02048 0.00694 C 0.01771 0.00741 0.01458 0.00509 0.01441 0.00046 C 0.01423 -0.00293 0.01527 -0.00694 0.01753 -0.00741 C 0.01927 -0.00741 0.021 -0.00648 0.02135 -0.00417 C 0.02152 -0.00247 0.02118 -0.00093 0.02031 -0.00015 C 0.01979 4.93827E-7 0.01944 4.93827E-7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11B63C-6805-0D55-AD5A-11B26924777A}"/>
              </a:ext>
            </a:extLst>
          </p:cNvPr>
          <p:cNvSpPr/>
          <p:nvPr/>
        </p:nvSpPr>
        <p:spPr>
          <a:xfrm>
            <a:off x="8572813" y="3386039"/>
            <a:ext cx="8299704" cy="6249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lvl="0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(1) Nhập từ khóa tìm kiếm.</a:t>
            </a:r>
          </a:p>
          <a:p>
            <a:pPr lvl="0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(2) Nháy chuột vào công cụ tìm kiếm.</a:t>
            </a:r>
          </a:p>
          <a:p>
            <a:pPr lvl="0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(3) Nháy chuột vào </a:t>
            </a: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Tìm kiếm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2" descr="C:\Users\ADMIN\Desktop\ TO ONG.jpg">
            <a:extLst>
              <a:ext uri="{FF2B5EF4-FFF2-40B4-BE49-F238E27FC236}">
                <a16:creationId xmlns:a16="http://schemas.microsoft.com/office/drawing/2014/main" id="{6B4FE122-4A7E-35F9-1EBF-8AB847C3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606222" y="-511941"/>
            <a:ext cx="3419021" cy="361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1">
            <a:extLst>
              <a:ext uri="{FF2B5EF4-FFF2-40B4-BE49-F238E27FC236}">
                <a16:creationId xmlns:a16="http://schemas.microsoft.com/office/drawing/2014/main" id="{74B35188-3339-1CFC-9BE3-3D65DDBC95F3}"/>
              </a:ext>
            </a:extLst>
          </p:cNvPr>
          <p:cNvSpPr txBox="1">
            <a:spLocks/>
          </p:cNvSpPr>
          <p:nvPr/>
        </p:nvSpPr>
        <p:spPr>
          <a:xfrm>
            <a:off x="1295400" y="870345"/>
            <a:ext cx="15697200" cy="2241819"/>
          </a:xfrm>
          <a:prstGeom prst="roundRect">
            <a:avLst/>
          </a:prstGeom>
          <a:gradFill flip="none" rotWithShape="1">
            <a:gsLst>
              <a:gs pos="0">
                <a:srgbClr val="FFD347">
                  <a:tint val="66000"/>
                  <a:satMod val="160000"/>
                </a:srgbClr>
              </a:gs>
              <a:gs pos="50000">
                <a:srgbClr val="FFD347">
                  <a:tint val="44500"/>
                  <a:satMod val="160000"/>
                </a:srgbClr>
              </a:gs>
              <a:gs pos="100000">
                <a:srgbClr val="FFD347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1080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Câu 5: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Cho các bước thực hiện tìm kiếm thông tin 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trên website như sau. Thứ tự đúng là gì?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202867-3744-4150-6857-122A21C876DE}"/>
              </a:ext>
            </a:extLst>
          </p:cNvPr>
          <p:cNvSpPr/>
          <p:nvPr/>
        </p:nvSpPr>
        <p:spPr>
          <a:xfrm>
            <a:off x="1295400" y="3401279"/>
            <a:ext cx="6629400" cy="134171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A. (1) – (2) – (3).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C2E21A-0EDA-97C1-5C6D-1AC4A1A063B2}"/>
              </a:ext>
            </a:extLst>
          </p:cNvPr>
          <p:cNvSpPr/>
          <p:nvPr/>
        </p:nvSpPr>
        <p:spPr>
          <a:xfrm>
            <a:off x="1295400" y="5032107"/>
            <a:ext cx="6629400" cy="134171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B. (3) – (2) – (1).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4DEE5C-F09F-A92D-F4FB-1A3DFBCBB07A}"/>
              </a:ext>
            </a:extLst>
          </p:cNvPr>
          <p:cNvSpPr/>
          <p:nvPr/>
        </p:nvSpPr>
        <p:spPr>
          <a:xfrm>
            <a:off x="1295400" y="6662935"/>
            <a:ext cx="6629400" cy="134171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C. (2) – (1) – (3).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169D97-6521-C5A9-0320-362750C162F7}"/>
              </a:ext>
            </a:extLst>
          </p:cNvPr>
          <p:cNvSpPr/>
          <p:nvPr/>
        </p:nvSpPr>
        <p:spPr>
          <a:xfrm>
            <a:off x="1301496" y="8293763"/>
            <a:ext cx="6629400" cy="134171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D. (3) – (1) – (2).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53761DF-BEE2-A270-C509-50DFC5BF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8011" flipH="1">
            <a:off x="16366235" y="8706840"/>
            <a:ext cx="1024757" cy="79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Phim Hoạt Hình Tổ Ong PNG , Tổ Ong, Thiết Kế Tổ Ong, Tổ Ong Vector  PNG miễn phí tải tập tin PSDComment và Vector">
            <a:hlinkClick r:id="rId6" action="ppaction://hlinksldjump"/>
            <a:extLst>
              <a:ext uri="{FF2B5EF4-FFF2-40B4-BE49-F238E27FC236}">
                <a16:creationId xmlns:a16="http://schemas.microsoft.com/office/drawing/2014/main" id="{EE2BDD93-2E0F-6BB4-524A-A2C1A3701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12222"/>
          <a:stretch/>
        </p:blipFill>
        <p:spPr bwMode="auto">
          <a:xfrm>
            <a:off x="16992600" y="419100"/>
            <a:ext cx="914400" cy="12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81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7 C -0.00035 -0.01482 0.00694 -0.02793 0.01666 -0.02886 C 0.02604 -0.02978 0.03489 -0.01991 0.03541 -0.00525 C 0.03628 0.00818 0.02986 0.02083 0.02118 0.0216 C 0.01319 0.02253 0.00555 0.01389 0.00486 0.00139 C 0.00434 -0.00988 0.00937 -0.02083 0.01701 -0.02176 C 0.02378 -0.02238 0.03021 -0.01543 0.03073 -0.00478 C 0.03107 0.00463 0.02708 0.01373 0.02083 0.01404 C 0.01527 0.01481 0.00989 0.00957 0.00955 0.00093 C 0.0092 -0.00664 0.01232 -0.01404 0.01736 -0.01451 C 0.02152 -0.01482 0.02569 -0.01111 0.02604 -0.00432 C 0.02639 0.00123 0.02413 0.00648 0.02048 0.00694 C 0.01771 0.00741 0.01458 0.00509 0.01441 0.00046 C 0.01423 -0.00293 0.01527 -0.00694 0.01753 -0.00741 C 0.01927 -0.00741 0.021 -0.00648 0.02135 -0.00417 C 0.02152 -0.00247 0.02118 -0.00093 0.02031 -0.00015 C 0.01979 4.93827E-7 0.01944 4.93827E-7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F20E2B-6918-4351-F907-775CBD868CE6}"/>
              </a:ext>
            </a:extLst>
          </p:cNvPr>
          <p:cNvGrpSpPr/>
          <p:nvPr/>
        </p:nvGrpSpPr>
        <p:grpSpPr>
          <a:xfrm>
            <a:off x="-932906" y="-697075"/>
            <a:ext cx="20153812" cy="2337249"/>
            <a:chOff x="-932906" y="-697075"/>
            <a:chExt cx="20153812" cy="2337249"/>
          </a:xfrm>
        </p:grpSpPr>
        <p:sp>
          <p:nvSpPr>
            <p:cNvPr id="6" name="Freeform 6"/>
            <p:cNvSpPr/>
            <p:nvPr/>
          </p:nvSpPr>
          <p:spPr>
            <a:xfrm>
              <a:off x="-249081" y="-697075"/>
              <a:ext cx="18828023" cy="2337249"/>
            </a:xfrm>
            <a:custGeom>
              <a:avLst/>
              <a:gdLst/>
              <a:ahLst/>
              <a:cxnLst/>
              <a:rect l="l" t="t" r="r" b="b"/>
              <a:pathLst>
                <a:path w="4958821" h="615572">
                  <a:moveTo>
                    <a:pt x="0" y="0"/>
                  </a:moveTo>
                  <a:lnTo>
                    <a:pt x="4958821" y="0"/>
                  </a:lnTo>
                  <a:lnTo>
                    <a:pt x="4958821" y="615572"/>
                  </a:lnTo>
                  <a:lnTo>
                    <a:pt x="0" y="615572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8" name="AutoShape 8"/>
            <p:cNvSpPr/>
            <p:nvPr/>
          </p:nvSpPr>
          <p:spPr>
            <a:xfrm rot="5400000">
              <a:off x="12598940" y="589789"/>
              <a:ext cx="2081721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rot="-10800000">
              <a:off x="-932906" y="1630650"/>
              <a:ext cx="20153812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6" name="Freeform 16"/>
          <p:cNvSpPr/>
          <p:nvPr/>
        </p:nvSpPr>
        <p:spPr>
          <a:xfrm>
            <a:off x="-429608" y="9938900"/>
            <a:ext cx="19189077" cy="953211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FED101"/>
          </a:solidFill>
          <a:ln cap="sq">
            <a:noFill/>
            <a:prstDash val="solid"/>
            <a:miter/>
          </a:ln>
        </p:spPr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3A4C49DF-187B-DC35-C225-3383EE4028A1}"/>
              </a:ext>
            </a:extLst>
          </p:cNvPr>
          <p:cNvSpPr txBox="1"/>
          <p:nvPr/>
        </p:nvSpPr>
        <p:spPr>
          <a:xfrm>
            <a:off x="14864412" y="471805"/>
            <a:ext cx="246042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9A36B709-E29E-DDCC-F857-FC5BBC0C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351" y="274638"/>
            <a:ext cx="4901048" cy="1143000"/>
          </a:xfrm>
        </p:spPr>
        <p:txBody>
          <a:bodyPr>
            <a:normAutofit/>
          </a:bodyPr>
          <a:lstStyle/>
          <a:p>
            <a:pPr algn="l"/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0B6DF3-30AC-BF03-9040-2FC21EB609DA}"/>
              </a:ext>
            </a:extLst>
          </p:cNvPr>
          <p:cNvGrpSpPr/>
          <p:nvPr/>
        </p:nvGrpSpPr>
        <p:grpSpPr>
          <a:xfrm>
            <a:off x="609600" y="2794383"/>
            <a:ext cx="10083239" cy="6304559"/>
            <a:chOff x="944127" y="2389351"/>
            <a:chExt cx="10608544" cy="66330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28322A-EF76-778B-AB14-AEC1187A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2" b="6232"/>
            <a:stretch/>
          </p:blipFill>
          <p:spPr>
            <a:xfrm>
              <a:off x="944127" y="2389351"/>
              <a:ext cx="10608544" cy="586196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2C125A-9395-1CFD-80F0-271010846B73}"/>
                </a:ext>
              </a:extLst>
            </p:cNvPr>
            <p:cNvSpPr txBox="1"/>
            <p:nvPr/>
          </p:nvSpPr>
          <p:spPr>
            <a:xfrm>
              <a:off x="944127" y="8407118"/>
              <a:ext cx="10608543" cy="615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Website: </a:t>
              </a:r>
              <a:r>
                <a:rPr lang="vi-VN" sz="32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Nhà Thiếu nhi Thành phố Hồ Chí Minh</a:t>
              </a:r>
              <a:endParaRPr lang="vi-VN" sz="32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DDBC9B-12BD-93B1-7E21-55CD7CEEA355}"/>
              </a:ext>
            </a:extLst>
          </p:cNvPr>
          <p:cNvGrpSpPr/>
          <p:nvPr/>
        </p:nvGrpSpPr>
        <p:grpSpPr>
          <a:xfrm>
            <a:off x="11125200" y="2924958"/>
            <a:ext cx="6400799" cy="6173984"/>
            <a:chOff x="1661874" y="2978971"/>
            <a:chExt cx="4746253" cy="45780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A2950A8-2C01-56AF-C2E3-7E55176DC1AC}"/>
                </a:ext>
              </a:extLst>
            </p:cNvPr>
            <p:cNvSpPr/>
            <p:nvPr/>
          </p:nvSpPr>
          <p:spPr>
            <a:xfrm>
              <a:off x="2133601" y="3360373"/>
              <a:ext cx="4274526" cy="4196664"/>
            </a:xfrm>
            <a:prstGeom prst="roundRect">
              <a:avLst>
                <a:gd name="adj" fmla="val 9655"/>
              </a:avLst>
            </a:prstGeom>
            <a:solidFill>
              <a:schemeClr val="bg1"/>
            </a:solidFill>
            <a:ln>
              <a:solidFill>
                <a:srgbClr val="F47F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hãy tìm kiếm thông tin về Câu lạc bộ Khoa học Kĩ thuật của Nhà thiếu nhi Thành phố Hồ Chí Minh.</a:t>
              </a:r>
              <a:endPara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258A0B54-6CD7-FDFC-3ADD-DBA71BF0B349}"/>
                </a:ext>
              </a:extLst>
            </p:cNvPr>
            <p:cNvSpPr/>
            <p:nvPr/>
          </p:nvSpPr>
          <p:spPr>
            <a:xfrm>
              <a:off x="1661874" y="2978971"/>
              <a:ext cx="943451" cy="1366033"/>
            </a:xfrm>
            <a:custGeom>
              <a:avLst/>
              <a:gdLst/>
              <a:ahLst/>
              <a:cxnLst/>
              <a:rect l="l" t="t" r="r" b="b"/>
              <a:pathLst>
                <a:path w="2411746" h="3454057">
                  <a:moveTo>
                    <a:pt x="0" y="0"/>
                  </a:moveTo>
                  <a:lnTo>
                    <a:pt x="2411747" y="0"/>
                  </a:lnTo>
                  <a:lnTo>
                    <a:pt x="2411747" y="3454057"/>
                  </a:lnTo>
                  <a:lnTo>
                    <a:pt x="0" y="345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0580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429608" y="0"/>
            <a:ext cx="19189077" cy="1485900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8C7BFF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06034"/>
            <a:ext cx="15773400" cy="816391"/>
          </a:xfrm>
        </p:spPr>
        <p:txBody>
          <a:bodyPr/>
          <a:lstStyle/>
          <a:p>
            <a:r>
              <a:rPr lang="vi-VN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 tin về Câu lạc bộ Khoa học Kĩ thuật</a:t>
            </a:r>
            <a:endParaRPr lang="vi-VN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CC0B164E-8C09-A275-1881-EC460F556D58}"/>
              </a:ext>
            </a:extLst>
          </p:cNvPr>
          <p:cNvSpPr/>
          <p:nvPr/>
        </p:nvSpPr>
        <p:spPr>
          <a:xfrm>
            <a:off x="10363200" y="7748679"/>
            <a:ext cx="6172200" cy="2538321"/>
          </a:xfrm>
          <a:custGeom>
            <a:avLst/>
            <a:gdLst/>
            <a:ahLst/>
            <a:cxnLst/>
            <a:rect l="l" t="t" r="r" b="b"/>
            <a:pathLst>
              <a:path w="2152553" h="885238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04C3D-DD5B-6D83-49F3-A5C86C5DE8B3}"/>
              </a:ext>
            </a:extLst>
          </p:cNvPr>
          <p:cNvSpPr txBox="1"/>
          <p:nvPr/>
        </p:nvSpPr>
        <p:spPr>
          <a:xfrm>
            <a:off x="10363200" y="2225650"/>
            <a:ext cx="61722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Câu lạc bộ Khoa học Kĩ thuật đã tiến hành nhiều hoạt động, tiêu biểu như “Hướng dẫn thiếu nhi phân loại rác tại nguồn”.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DF1F750-B101-A85C-7FD9-8A7B3E37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4314"/>
            <a:ext cx="7248525" cy="77508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571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" y="1409700"/>
            <a:ext cx="6599279" cy="6615818"/>
          </a:xfrm>
          <a:custGeom>
            <a:avLst/>
            <a:gdLst/>
            <a:ahLst/>
            <a:cxnLst/>
            <a:rect l="l" t="t" r="r" b="b"/>
            <a:pathLst>
              <a:path w="6599279" h="6615818">
                <a:moveTo>
                  <a:pt x="0" y="0"/>
                </a:moveTo>
                <a:lnTo>
                  <a:pt x="6599279" y="0"/>
                </a:lnTo>
                <a:lnTo>
                  <a:pt x="6599279" y="6615818"/>
                </a:lnTo>
                <a:lnTo>
                  <a:pt x="0" y="6615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429608" y="9938900"/>
            <a:ext cx="19189077" cy="953211"/>
            <a:chOff x="0" y="0"/>
            <a:chExt cx="5053913" cy="2510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053913" cy="251051"/>
            </a:xfrm>
            <a:custGeom>
              <a:avLst/>
              <a:gdLst/>
              <a:ahLst/>
              <a:cxnLst/>
              <a:rect l="l" t="t" r="r" b="b"/>
              <a:pathLst>
                <a:path w="5053913" h="251051">
                  <a:moveTo>
                    <a:pt x="0" y="0"/>
                  </a:moveTo>
                  <a:lnTo>
                    <a:pt x="5053913" y="0"/>
                  </a:lnTo>
                  <a:lnTo>
                    <a:pt x="5053913" y="251051"/>
                  </a:lnTo>
                  <a:lnTo>
                    <a:pt x="0" y="251051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5053913" cy="289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307E464B-0EE0-2286-6046-C5B86121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510" y="1485900"/>
            <a:ext cx="8229600" cy="602155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8000" b="1" dirty="0">
                <a:solidFill>
                  <a:srgbClr val="381D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1: </a:t>
            </a:r>
            <a:br>
              <a:rPr lang="vi-VN" sz="8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8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THÔNG TIN TRÊN WEBSITE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51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FEE2335-83B8-B151-B1D1-1A7A272CCB8D}"/>
              </a:ext>
            </a:extLst>
          </p:cNvPr>
          <p:cNvGrpSpPr/>
          <p:nvPr/>
        </p:nvGrpSpPr>
        <p:grpSpPr>
          <a:xfrm>
            <a:off x="1981201" y="2518129"/>
            <a:ext cx="6550743" cy="2476623"/>
            <a:chOff x="2666999" y="3584180"/>
            <a:chExt cx="6550743" cy="247662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222EBD-8B38-3A40-4C96-ACF5CA2BAAE0}"/>
                </a:ext>
              </a:extLst>
            </p:cNvPr>
            <p:cNvSpPr/>
            <p:nvPr/>
          </p:nvSpPr>
          <p:spPr>
            <a:xfrm>
              <a:off x="2666999" y="3831860"/>
              <a:ext cx="6550743" cy="222894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lại các kiến thức 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 học ở Bài 1.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Arrow: Pentagon 31">
              <a:extLst>
                <a:ext uri="{FF2B5EF4-FFF2-40B4-BE49-F238E27FC236}">
                  <a16:creationId xmlns:a16="http://schemas.microsoft.com/office/drawing/2014/main" id="{3FEB6D21-3CAC-177F-D275-5E0F7ECC9C88}"/>
                </a:ext>
              </a:extLst>
            </p:cNvPr>
            <p:cNvSpPr/>
            <p:nvPr/>
          </p:nvSpPr>
          <p:spPr>
            <a:xfrm>
              <a:off x="3043360" y="3584180"/>
              <a:ext cx="1223838" cy="491761"/>
            </a:xfrm>
            <a:prstGeom prst="homePlate">
              <a:avLst>
                <a:gd name="adj" fmla="val 66112"/>
              </a:avLst>
            </a:prstGeom>
            <a:solidFill>
              <a:srgbClr val="FFC000"/>
            </a:solidFill>
            <a:ln w="571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41883A-6705-F278-906C-E4F194A05901}"/>
              </a:ext>
            </a:extLst>
          </p:cNvPr>
          <p:cNvGrpSpPr/>
          <p:nvPr/>
        </p:nvGrpSpPr>
        <p:grpSpPr>
          <a:xfrm>
            <a:off x="1981200" y="5617846"/>
            <a:ext cx="6550743" cy="3692062"/>
            <a:chOff x="2666999" y="3569564"/>
            <a:chExt cx="6550743" cy="369206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B3F4D6-3D48-5525-A940-0317A59E9356}"/>
                </a:ext>
              </a:extLst>
            </p:cNvPr>
            <p:cNvSpPr/>
            <p:nvPr/>
          </p:nvSpPr>
          <p:spPr>
            <a:xfrm>
              <a:off x="2666999" y="3831860"/>
              <a:ext cx="6550743" cy="34297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và chuẩn bị trước 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2: Hợp tác, tìm kiếm và chia sẻ thông tin.</a:t>
              </a:r>
              <a:endPara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Arrow: Pentagon 34">
              <a:extLst>
                <a:ext uri="{FF2B5EF4-FFF2-40B4-BE49-F238E27FC236}">
                  <a16:creationId xmlns:a16="http://schemas.microsoft.com/office/drawing/2014/main" id="{E08D7E48-F66D-9E7B-D7AF-3C0029969EC4}"/>
                </a:ext>
              </a:extLst>
            </p:cNvPr>
            <p:cNvSpPr/>
            <p:nvPr/>
          </p:nvSpPr>
          <p:spPr>
            <a:xfrm>
              <a:off x="3043361" y="3569564"/>
              <a:ext cx="1457325" cy="490149"/>
            </a:xfrm>
            <a:prstGeom prst="homePlate">
              <a:avLst>
                <a:gd name="adj" fmla="val 69953"/>
              </a:avLst>
            </a:prstGeom>
            <a:solidFill>
              <a:srgbClr val="FFC000"/>
            </a:solidFill>
            <a:ln w="571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6917F6-E4AF-2337-AD56-E385E555D12B}"/>
              </a:ext>
            </a:extLst>
          </p:cNvPr>
          <p:cNvGrpSpPr/>
          <p:nvPr/>
        </p:nvGrpSpPr>
        <p:grpSpPr>
          <a:xfrm>
            <a:off x="-534915" y="-531592"/>
            <a:ext cx="19642319" cy="2171767"/>
            <a:chOff x="-534915" y="-531592"/>
            <a:chExt cx="19642319" cy="2171767"/>
          </a:xfrm>
        </p:grpSpPr>
        <p:grpSp>
          <p:nvGrpSpPr>
            <p:cNvPr id="10" name="Group 10"/>
            <p:cNvGrpSpPr/>
            <p:nvPr/>
          </p:nvGrpSpPr>
          <p:grpSpPr>
            <a:xfrm>
              <a:off x="-534915" y="-531592"/>
              <a:ext cx="19399691" cy="2171766"/>
              <a:chOff x="0" y="0"/>
              <a:chExt cx="5109384" cy="57198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109384" cy="571988"/>
              </a:xfrm>
              <a:custGeom>
                <a:avLst/>
                <a:gdLst/>
                <a:ahLst/>
                <a:cxnLst/>
                <a:rect l="l" t="t" r="r" b="b"/>
                <a:pathLst>
                  <a:path w="5109384" h="571988">
                    <a:moveTo>
                      <a:pt x="0" y="0"/>
                    </a:moveTo>
                    <a:lnTo>
                      <a:pt x="5109384" y="0"/>
                    </a:lnTo>
                    <a:lnTo>
                      <a:pt x="5109384" y="571988"/>
                    </a:lnTo>
                    <a:lnTo>
                      <a:pt x="0" y="571988"/>
                    </a:lnTo>
                    <a:close/>
                  </a:path>
                </a:pathLst>
              </a:custGeom>
              <a:solidFill>
                <a:srgbClr val="8C7B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5109384" cy="6100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AutoShape 13"/>
            <p:cNvSpPr/>
            <p:nvPr/>
          </p:nvSpPr>
          <p:spPr>
            <a:xfrm rot="5400000">
              <a:off x="11507722" y="717771"/>
              <a:ext cx="1825757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rot="-10800000">
              <a:off x="-444652" y="1640175"/>
              <a:ext cx="19552056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5" name="Freeform 15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44652" y="9938900"/>
            <a:ext cx="19219164" cy="1118694"/>
            <a:chOff x="0" y="0"/>
            <a:chExt cx="5061838" cy="29463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61838" cy="294635"/>
            </a:xfrm>
            <a:custGeom>
              <a:avLst/>
              <a:gdLst/>
              <a:ahLst/>
              <a:cxnLst/>
              <a:rect l="l" t="t" r="r" b="b"/>
              <a:pathLst>
                <a:path w="5061838" h="294635">
                  <a:moveTo>
                    <a:pt x="0" y="0"/>
                  </a:moveTo>
                  <a:lnTo>
                    <a:pt x="5061838" y="0"/>
                  </a:lnTo>
                  <a:lnTo>
                    <a:pt x="5061838" y="294635"/>
                  </a:lnTo>
                  <a:lnTo>
                    <a:pt x="0" y="294635"/>
                  </a:lnTo>
                  <a:close/>
                </a:path>
              </a:pathLst>
            </a:custGeom>
            <a:solidFill>
              <a:srgbClr val="8C7BFF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61838" cy="332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16">
            <a:extLst>
              <a:ext uri="{FF2B5EF4-FFF2-40B4-BE49-F238E27FC236}">
                <a16:creationId xmlns:a16="http://schemas.microsoft.com/office/drawing/2014/main" id="{DCB8289C-4A9B-2510-D3F1-31B4D90B1F5F}"/>
              </a:ext>
            </a:extLst>
          </p:cNvPr>
          <p:cNvSpPr txBox="1"/>
          <p:nvPr/>
        </p:nvSpPr>
        <p:spPr>
          <a:xfrm>
            <a:off x="13302468" y="471805"/>
            <a:ext cx="2460423" cy="585994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27" name="Title 24">
            <a:extLst>
              <a:ext uri="{FF2B5EF4-FFF2-40B4-BE49-F238E27FC236}">
                <a16:creationId xmlns:a16="http://schemas.microsoft.com/office/drawing/2014/main" id="{9B529788-B748-A87B-0716-F092D247393C}"/>
              </a:ext>
            </a:extLst>
          </p:cNvPr>
          <p:cNvSpPr txBox="1">
            <a:spLocks/>
          </p:cNvSpPr>
          <p:nvPr/>
        </p:nvSpPr>
        <p:spPr>
          <a:xfrm>
            <a:off x="1347350" y="274638"/>
            <a:ext cx="8634849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1F1C023A-BFC9-A1AA-E2AE-FEA64B410D1A}"/>
              </a:ext>
            </a:extLst>
          </p:cNvPr>
          <p:cNvSpPr/>
          <p:nvPr/>
        </p:nvSpPr>
        <p:spPr>
          <a:xfrm>
            <a:off x="9982199" y="2400013"/>
            <a:ext cx="6179060" cy="6824550"/>
          </a:xfrm>
          <a:custGeom>
            <a:avLst/>
            <a:gdLst/>
            <a:ahLst/>
            <a:cxnLst/>
            <a:rect l="l" t="t" r="r" b="b"/>
            <a:pathLst>
              <a:path w="1554477" h="1716864">
                <a:moveTo>
                  <a:pt x="0" y="0"/>
                </a:moveTo>
                <a:lnTo>
                  <a:pt x="1554477" y="0"/>
                </a:lnTo>
                <a:lnTo>
                  <a:pt x="1554477" y="1716864"/>
                </a:lnTo>
                <a:lnTo>
                  <a:pt x="0" y="171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55187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44759" y="8365838"/>
            <a:ext cx="3104333" cy="3127075"/>
          </a:xfrm>
          <a:custGeom>
            <a:avLst/>
            <a:gdLst/>
            <a:ahLst/>
            <a:cxnLst/>
            <a:rect l="l" t="t" r="r" b="b"/>
            <a:pathLst>
              <a:path w="3104333" h="3127075">
                <a:moveTo>
                  <a:pt x="0" y="0"/>
                </a:moveTo>
                <a:lnTo>
                  <a:pt x="3104334" y="0"/>
                </a:lnTo>
                <a:lnTo>
                  <a:pt x="3104334" y="3127075"/>
                </a:lnTo>
                <a:lnTo>
                  <a:pt x="0" y="3127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80047" y="9938900"/>
            <a:ext cx="19489954" cy="1013386"/>
            <a:chOff x="0" y="0"/>
            <a:chExt cx="5133157" cy="2669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33157" cy="266900"/>
            </a:xfrm>
            <a:custGeom>
              <a:avLst/>
              <a:gdLst/>
              <a:ahLst/>
              <a:cxnLst/>
              <a:rect l="l" t="t" r="r" b="b"/>
              <a:pathLst>
                <a:path w="5133157" h="266900">
                  <a:moveTo>
                    <a:pt x="0" y="0"/>
                  </a:moveTo>
                  <a:lnTo>
                    <a:pt x="5133157" y="0"/>
                  </a:lnTo>
                  <a:lnTo>
                    <a:pt x="5133157" y="266900"/>
                  </a:lnTo>
                  <a:lnTo>
                    <a:pt x="0" y="266900"/>
                  </a:lnTo>
                  <a:close/>
                </a:path>
              </a:pathLst>
            </a:custGeom>
            <a:solidFill>
              <a:srgbClr val="8C7B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33157" cy="30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3B9651-5931-5DB8-6454-3A4C8424FCEE}"/>
              </a:ext>
            </a:extLst>
          </p:cNvPr>
          <p:cNvGrpSpPr/>
          <p:nvPr/>
        </p:nvGrpSpPr>
        <p:grpSpPr>
          <a:xfrm>
            <a:off x="-670310" y="-601292"/>
            <a:ext cx="19670481" cy="2241467"/>
            <a:chOff x="-670310" y="-601292"/>
            <a:chExt cx="19670481" cy="2241467"/>
          </a:xfrm>
        </p:grpSpPr>
        <p:grpSp>
          <p:nvGrpSpPr>
            <p:cNvPr id="3" name="Group 3"/>
            <p:cNvGrpSpPr/>
            <p:nvPr/>
          </p:nvGrpSpPr>
          <p:grpSpPr>
            <a:xfrm>
              <a:off x="-670310" y="-591767"/>
              <a:ext cx="19670481" cy="2231942"/>
              <a:chOff x="0" y="0"/>
              <a:chExt cx="5180703" cy="58783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180703" cy="587837"/>
              </a:xfrm>
              <a:custGeom>
                <a:avLst/>
                <a:gdLst/>
                <a:ahLst/>
                <a:cxnLst/>
                <a:rect l="l" t="t" r="r" b="b"/>
                <a:pathLst>
                  <a:path w="5180703" h="587837">
                    <a:moveTo>
                      <a:pt x="0" y="0"/>
                    </a:moveTo>
                    <a:lnTo>
                      <a:pt x="5180703" y="0"/>
                    </a:lnTo>
                    <a:lnTo>
                      <a:pt x="5180703" y="587837"/>
                    </a:lnTo>
                    <a:lnTo>
                      <a:pt x="0" y="587837"/>
                    </a:lnTo>
                    <a:close/>
                  </a:path>
                </a:pathLst>
              </a:custGeom>
              <a:solidFill>
                <a:srgbClr val="8C7B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5180703" cy="625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AutoShape 9"/>
            <p:cNvSpPr/>
            <p:nvPr/>
          </p:nvSpPr>
          <p:spPr>
            <a:xfrm rot="5400000">
              <a:off x="3297077" y="514679"/>
              <a:ext cx="2231942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-10800000">
              <a:off x="-670310" y="1621125"/>
              <a:ext cx="19670481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1" name="Freeform 11"/>
          <p:cNvSpPr/>
          <p:nvPr/>
        </p:nvSpPr>
        <p:spPr>
          <a:xfrm>
            <a:off x="1028700" y="9294407"/>
            <a:ext cx="911365" cy="248347"/>
          </a:xfrm>
          <a:custGeom>
            <a:avLst/>
            <a:gdLst/>
            <a:ahLst/>
            <a:cxnLst/>
            <a:rect l="l" t="t" r="r" b="b"/>
            <a:pathLst>
              <a:path w="911365" h="248347">
                <a:moveTo>
                  <a:pt x="0" y="0"/>
                </a:moveTo>
                <a:lnTo>
                  <a:pt x="911365" y="0"/>
                </a:lnTo>
                <a:lnTo>
                  <a:pt x="911365" y="248347"/>
                </a:lnTo>
                <a:lnTo>
                  <a:pt x="0" y="248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471805"/>
            <a:ext cx="2460423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TIN </a:t>
            </a:r>
            <a:r>
              <a:rPr lang="vi-VN" sz="3600" b="1" dirty="0">
                <a:solidFill>
                  <a:srgbClr val="FFFFFF"/>
                </a:solidFill>
                <a:latin typeface="Arial" panose="020B0604020202020204" pitchFamily="34" charset="0"/>
                <a:ea typeface="Nunito Sans Ultra-Bold"/>
                <a:cs typeface="Arial" panose="020B0604020202020204" pitchFamily="34" charset="0"/>
                <a:sym typeface="Nunito Sans Ultra-Bold"/>
              </a:rPr>
              <a:t>HỌC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Nunito Sans Ultra-Bold"/>
              <a:cs typeface="Arial" panose="020B0604020202020204" pitchFamily="34" charset="0"/>
              <a:sym typeface="Nunito Sans Ultra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33515" y="594694"/>
            <a:ext cx="1641437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vi-VN" sz="2400" b="1" dirty="0">
                <a:solidFill>
                  <a:srgbClr val="FFFFFF"/>
                </a:solidFill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Cánh diều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865987" y="594694"/>
            <a:ext cx="1278013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vi-VN" sz="2400" b="1" u="none" dirty="0">
                <a:solidFill>
                  <a:schemeClr val="bg1"/>
                </a:solidFill>
                <a:latin typeface="Arial" panose="020B0604020202020204" pitchFamily="34" charset="0"/>
                <a:ea typeface="Nunito Sans Bold"/>
                <a:cs typeface="Arial" panose="020B0604020202020204" pitchFamily="34" charset="0"/>
                <a:sym typeface="Nunito Sans Bold"/>
              </a:rPr>
              <a:t>Lớp 5</a:t>
            </a:r>
            <a:endParaRPr lang="en-US" sz="2400" b="1" u="none" dirty="0">
              <a:solidFill>
                <a:schemeClr val="bg1"/>
              </a:solidFill>
              <a:latin typeface="Arial" panose="020B0604020202020204" pitchFamily="34" charset="0"/>
              <a:ea typeface="Nunito Sans Bold"/>
              <a:cs typeface="Arial" panose="020B0604020202020204" pitchFamily="34" charset="0"/>
              <a:sym typeface="Nunito Sans Bold"/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0BB17244-B65C-206E-3513-DEB93546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98048"/>
            <a:ext cx="8534400" cy="646614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vi-VN" sz="7200" b="1" dirty="0">
                <a:solidFill>
                  <a:srgbClr val="381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ĐÃ CHÚ Ý LẮNG NGHE BÀI HỌC!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E8968DF8-E2B9-C6B4-5644-B35E5175B7AE}"/>
              </a:ext>
            </a:extLst>
          </p:cNvPr>
          <p:cNvSpPr/>
          <p:nvPr/>
        </p:nvSpPr>
        <p:spPr>
          <a:xfrm flipH="1">
            <a:off x="10216018" y="2434885"/>
            <a:ext cx="6831955" cy="6823415"/>
          </a:xfrm>
          <a:custGeom>
            <a:avLst/>
            <a:gdLst/>
            <a:ahLst/>
            <a:cxnLst/>
            <a:rect l="l" t="t" r="r" b="b"/>
            <a:pathLst>
              <a:path w="6831955" h="6823415">
                <a:moveTo>
                  <a:pt x="6831955" y="0"/>
                </a:moveTo>
                <a:lnTo>
                  <a:pt x="0" y="0"/>
                </a:lnTo>
                <a:lnTo>
                  <a:pt x="0" y="6823415"/>
                </a:lnTo>
                <a:lnTo>
                  <a:pt x="6831955" y="6823415"/>
                </a:lnTo>
                <a:lnTo>
                  <a:pt x="683195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56830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75FD0A-8CC4-6963-D95F-63AD15CD3FCF}"/>
              </a:ext>
            </a:extLst>
          </p:cNvPr>
          <p:cNvGrpSpPr/>
          <p:nvPr/>
        </p:nvGrpSpPr>
        <p:grpSpPr>
          <a:xfrm>
            <a:off x="457200" y="0"/>
            <a:ext cx="17373600" cy="9623898"/>
            <a:chOff x="685800" y="2400300"/>
            <a:chExt cx="17373600" cy="737599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96F159F-B7AD-4D0D-26D5-CE30E78C808B}"/>
                </a:ext>
              </a:extLst>
            </p:cNvPr>
            <p:cNvSpPr/>
            <p:nvPr/>
          </p:nvSpPr>
          <p:spPr>
            <a:xfrm>
              <a:off x="685800" y="2400300"/>
              <a:ext cx="17373600" cy="7375998"/>
            </a:xfrm>
            <a:prstGeom prst="roundRect">
              <a:avLst>
                <a:gd name="adj" fmla="val 13932"/>
              </a:avLst>
            </a:prstGeom>
            <a:solidFill>
              <a:srgbClr val="8C7BFF"/>
            </a:solidFill>
            <a:ln>
              <a:solidFill>
                <a:srgbClr val="8C7B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D7AC46-02BD-17B3-0DC8-1712F783A4CF}"/>
                </a:ext>
              </a:extLst>
            </p:cNvPr>
            <p:cNvSpPr txBox="1"/>
            <p:nvPr/>
          </p:nvSpPr>
          <p:spPr>
            <a:xfrm>
              <a:off x="6248400" y="2781357"/>
              <a:ext cx="6248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PHIẾU GIAO  VIỆC</a:t>
              </a:r>
              <a:endPara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FF5B90-497D-0EB5-AC35-0DDD934A94D0}"/>
              </a:ext>
            </a:extLst>
          </p:cNvPr>
          <p:cNvSpPr/>
          <p:nvPr/>
        </p:nvSpPr>
        <p:spPr>
          <a:xfrm>
            <a:off x="990571" y="1998309"/>
            <a:ext cx="16459229" cy="7088091"/>
          </a:xfrm>
          <a:prstGeom prst="roundRect">
            <a:avLst/>
          </a:prstGeom>
          <a:solidFill>
            <a:schemeClr val="bg1"/>
          </a:solidFill>
          <a:ln>
            <a:solidFill>
              <a:srgbClr val="381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just">
              <a:lnSpc>
                <a:spcPct val="200000"/>
              </a:lnSpc>
            </a:pPr>
            <a:r>
              <a:rPr lang="en-US" sz="4000" b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20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Rịa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baotangbrvt.org.vn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website.</a:t>
            </a:r>
          </a:p>
          <a:p>
            <a:pPr algn="just">
              <a:lnSpc>
                <a:spcPct val="20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PHT.</a:t>
            </a:r>
          </a:p>
          <a:p>
            <a:pPr algn="just">
              <a:lnSpc>
                <a:spcPct val="200000"/>
              </a:lnSpc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B55B9C-4FC2-138A-635B-FCF079BD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44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DCFA4-9960-5580-3FD9-73DBC56A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7" y="432535"/>
            <a:ext cx="17449970" cy="98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37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6F159F-B7AD-4D0D-26D5-CE30E78C808B}"/>
              </a:ext>
            </a:extLst>
          </p:cNvPr>
          <p:cNvSpPr/>
          <p:nvPr/>
        </p:nvSpPr>
        <p:spPr>
          <a:xfrm>
            <a:off x="457200" y="2247900"/>
            <a:ext cx="17373600" cy="7375998"/>
          </a:xfrm>
          <a:prstGeom prst="roundRect">
            <a:avLst>
              <a:gd name="adj" fmla="val 13932"/>
            </a:avLst>
          </a:prstGeom>
          <a:solidFill>
            <a:srgbClr val="8C7BFF"/>
          </a:solidFill>
          <a:ln>
            <a:solidFill>
              <a:srgbClr val="8C7B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-429608" y="-1"/>
            <a:ext cx="19189077" cy="1653297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FFC000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9100"/>
            <a:ext cx="16916400" cy="81639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</a:t>
            </a:r>
            <a:endParaRPr lang="vi-VN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FF5B90-497D-0EB5-AC35-0DDD934A94D0}"/>
              </a:ext>
            </a:extLst>
          </p:cNvPr>
          <p:cNvSpPr/>
          <p:nvPr/>
        </p:nvSpPr>
        <p:spPr>
          <a:xfrm>
            <a:off x="1524000" y="3543300"/>
            <a:ext cx="10058402" cy="4953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381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dung.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website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kiếm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1A9A59B9-247E-B966-7052-475B8EECF713}"/>
              </a:ext>
            </a:extLst>
          </p:cNvPr>
          <p:cNvSpPr/>
          <p:nvPr/>
        </p:nvSpPr>
        <p:spPr>
          <a:xfrm>
            <a:off x="12039600" y="4381500"/>
            <a:ext cx="3986083" cy="2537807"/>
          </a:xfrm>
          <a:custGeom>
            <a:avLst/>
            <a:gdLst/>
            <a:ahLst/>
            <a:cxnLst/>
            <a:rect l="l" t="t" r="r" b="b"/>
            <a:pathLst>
              <a:path w="2209625" h="1406795">
                <a:moveTo>
                  <a:pt x="0" y="0"/>
                </a:moveTo>
                <a:lnTo>
                  <a:pt x="2209626" y="0"/>
                </a:lnTo>
                <a:lnTo>
                  <a:pt x="2209626" y="1406795"/>
                </a:lnTo>
                <a:lnTo>
                  <a:pt x="0" y="1406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8156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-610135" y="9938900"/>
            <a:ext cx="19550130" cy="893035"/>
            <a:chOff x="0" y="0"/>
            <a:chExt cx="5149005" cy="23520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149005" cy="235203"/>
            </a:xfrm>
            <a:custGeom>
              <a:avLst/>
              <a:gdLst/>
              <a:ahLst/>
              <a:cxnLst/>
              <a:rect l="l" t="t" r="r" b="b"/>
              <a:pathLst>
                <a:path w="5149005" h="235203">
                  <a:moveTo>
                    <a:pt x="0" y="0"/>
                  </a:moveTo>
                  <a:lnTo>
                    <a:pt x="5149005" y="0"/>
                  </a:lnTo>
                  <a:lnTo>
                    <a:pt x="5149005" y="235203"/>
                  </a:lnTo>
                  <a:lnTo>
                    <a:pt x="0" y="235203"/>
                  </a:lnTo>
                  <a:close/>
                </a:path>
              </a:pathLst>
            </a:custGeom>
            <a:solidFill>
              <a:srgbClr val="FED101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5149005" cy="273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8" name="Freeform 68"/>
          <p:cNvSpPr/>
          <p:nvPr/>
        </p:nvSpPr>
        <p:spPr>
          <a:xfrm>
            <a:off x="16644759" y="538480"/>
            <a:ext cx="546702" cy="546702"/>
          </a:xfrm>
          <a:custGeom>
            <a:avLst/>
            <a:gdLst/>
            <a:ahLst/>
            <a:cxnLst/>
            <a:rect l="l" t="t" r="r" b="b"/>
            <a:pathLst>
              <a:path w="546702" h="546702">
                <a:moveTo>
                  <a:pt x="0" y="0"/>
                </a:moveTo>
                <a:lnTo>
                  <a:pt x="546702" y="0"/>
                </a:lnTo>
                <a:lnTo>
                  <a:pt x="546702" y="546702"/>
                </a:lnTo>
                <a:lnTo>
                  <a:pt x="0" y="546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11">
            <a:extLst>
              <a:ext uri="{FF2B5EF4-FFF2-40B4-BE49-F238E27FC236}">
                <a16:creationId xmlns:a16="http://schemas.microsoft.com/office/drawing/2014/main" id="{BF757587-3510-ACE7-6333-CCA4FACF2F4A}"/>
              </a:ext>
            </a:extLst>
          </p:cNvPr>
          <p:cNvSpPr/>
          <p:nvPr/>
        </p:nvSpPr>
        <p:spPr>
          <a:xfrm>
            <a:off x="990600" y="1409700"/>
            <a:ext cx="6821146" cy="6818304"/>
          </a:xfrm>
          <a:custGeom>
            <a:avLst/>
            <a:gdLst/>
            <a:ahLst/>
            <a:cxnLst/>
            <a:rect l="l" t="t" r="r" b="b"/>
            <a:pathLst>
              <a:path w="6821146" h="6818304">
                <a:moveTo>
                  <a:pt x="0" y="0"/>
                </a:moveTo>
                <a:lnTo>
                  <a:pt x="6821146" y="0"/>
                </a:lnTo>
                <a:lnTo>
                  <a:pt x="6821146" y="6818304"/>
                </a:lnTo>
                <a:lnTo>
                  <a:pt x="0" y="6818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8FAD5246-216E-FA77-63B2-4F66359C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702" y="1409700"/>
            <a:ext cx="7883285" cy="68183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vi-VN" sz="7200" b="1" dirty="0">
                <a:solidFill>
                  <a:srgbClr val="381D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02</a:t>
            </a:r>
            <a:b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7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THÔNG TIN TRÊN WEBSITE</a:t>
            </a:r>
            <a:endParaRPr lang="vi-VN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9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30116" b="30116"/>
          <a:stretch>
            <a:fillRect/>
          </a:stretch>
        </p:blipFill>
        <p:spPr>
          <a:xfrm>
            <a:off x="0" y="1021114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3682" y="3"/>
            <a:ext cx="18288000" cy="1000066"/>
            <a:chOff x="0" y="0"/>
            <a:chExt cx="6821492" cy="3730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21492" cy="373028"/>
            </a:xfrm>
            <a:custGeom>
              <a:avLst/>
              <a:gdLst/>
              <a:ahLst/>
              <a:cxnLst/>
              <a:rect l="l" t="t" r="r" b="b"/>
              <a:pathLst>
                <a:path w="6821492" h="373028">
                  <a:moveTo>
                    <a:pt x="0" y="0"/>
                  </a:moveTo>
                  <a:lnTo>
                    <a:pt x="6821492" y="0"/>
                  </a:lnTo>
                  <a:lnTo>
                    <a:pt x="6821492" y="373028"/>
                  </a:lnTo>
                  <a:lnTo>
                    <a:pt x="0" y="373028"/>
                  </a:lnTo>
                  <a:close/>
                </a:path>
              </a:pathLst>
            </a:custGeom>
            <a:solidFill>
              <a:srgbClr val="EFAFC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627625" y="195755"/>
            <a:ext cx="611626" cy="614918"/>
            <a:chOff x="0" y="0"/>
            <a:chExt cx="966745" cy="9719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546843" y="195755"/>
            <a:ext cx="611626" cy="614918"/>
            <a:chOff x="0" y="0"/>
            <a:chExt cx="966745" cy="9719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4708407" y="195755"/>
            <a:ext cx="611626" cy="614918"/>
            <a:chOff x="0" y="0"/>
            <a:chExt cx="966745" cy="9719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sp>
        <p:nvSpPr>
          <p:cNvPr id="15" name="AutoShape 15"/>
          <p:cNvSpPr/>
          <p:nvPr/>
        </p:nvSpPr>
        <p:spPr>
          <a:xfrm>
            <a:off x="0" y="1022716"/>
            <a:ext cx="18288000" cy="0"/>
          </a:xfrm>
          <a:prstGeom prst="line">
            <a:avLst/>
          </a:prstGeom>
          <a:ln w="47625" cap="rnd">
            <a:solidFill>
              <a:srgbClr val="27414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7346">
            <a:off x="17121997" y="8066623"/>
            <a:ext cx="1441702" cy="2131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7370" y="553224"/>
            <a:ext cx="1019252" cy="1268300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B7179772-1B53-B6E3-0FFB-3AEF87690786}"/>
              </a:ext>
            </a:extLst>
          </p:cNvPr>
          <p:cNvSpPr txBox="1"/>
          <p:nvPr/>
        </p:nvSpPr>
        <p:spPr>
          <a:xfrm>
            <a:off x="4651342" y="2720817"/>
            <a:ext cx="13602976" cy="3889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631910">
              <a:buClr>
                <a:srgbClr val="000000"/>
              </a:buClr>
            </a:pPr>
            <a:r>
              <a:rPr lang="en-US" alt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altLang="en-US" sz="4000" kern="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altLang="en-US" sz="40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website.</a:t>
            </a:r>
          </a:p>
          <a:p>
            <a:pPr defTabSz="1631910">
              <a:buClr>
                <a:srgbClr val="000000"/>
              </a:buClr>
            </a:pPr>
            <a:endParaRPr lang="en-US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buClr>
                <a:srgbClr val="000000"/>
              </a:buClr>
            </a:pP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Rịa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baotangbrvt.org.vn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8" descr="Híng dÉn tæ chøc">
            <a:extLst>
              <a:ext uri="{FF2B5EF4-FFF2-40B4-BE49-F238E27FC236}">
                <a16:creationId xmlns:a16="http://schemas.microsoft.com/office/drawing/2014/main" id="{B4F91993-A724-100C-8982-F6DE0432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3" y="2178475"/>
            <a:ext cx="3847286" cy="33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22566C-7F54-6773-22CA-B6F3F1CBE8C6}"/>
              </a:ext>
            </a:extLst>
          </p:cNvPr>
          <p:cNvSpPr txBox="1"/>
          <p:nvPr/>
        </p:nvSpPr>
        <p:spPr>
          <a:xfrm>
            <a:off x="4952138" y="7771733"/>
            <a:ext cx="133358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631910">
              <a:buClr>
                <a:srgbClr val="000000"/>
              </a:buClr>
            </a:pP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alt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lang="en-US" alt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vi-VN" alt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kết quả trong nhóm</a:t>
            </a:r>
            <a:r>
              <a:rPr lang="en-US" alt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631910">
              <a:buClr>
                <a:srgbClr val="000000"/>
              </a:buClr>
            </a:pP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alt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alt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lang="en-US" alt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alt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alt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vi-VN" alt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0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72063" y="1497786"/>
            <a:ext cx="8850586" cy="860777"/>
          </a:xfrm>
          <a:prstGeom prst="rect">
            <a:avLst/>
          </a:prstGeom>
          <a:noFill/>
          <a:ln>
            <a:noFill/>
          </a:ln>
          <a:effectLst/>
        </p:spPr>
        <p:txBody>
          <a:bodyPr lIns="120932" tIns="60466" rIns="120932" bIns="6046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63017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anose="020B0604020202020204" pitchFamily="34" charset="0"/>
                <a:sym typeface="Arial"/>
              </a:rPr>
              <a:t>PHIẾU GIAO VIỆC: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413" y="6306372"/>
            <a:ext cx="4414518" cy="395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3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DCFA4-9960-5580-3FD9-73DBC56A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7" y="432535"/>
            <a:ext cx="17449970" cy="98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-429608" y="0"/>
            <a:ext cx="19189077" cy="1485900"/>
          </a:xfrm>
          <a:custGeom>
            <a:avLst/>
            <a:gdLst/>
            <a:ahLst/>
            <a:cxnLst/>
            <a:rect l="l" t="t" r="r" b="b"/>
            <a:pathLst>
              <a:path w="5053913" h="251051">
                <a:moveTo>
                  <a:pt x="0" y="0"/>
                </a:moveTo>
                <a:lnTo>
                  <a:pt x="5053913" y="0"/>
                </a:lnTo>
                <a:lnTo>
                  <a:pt x="5053913" y="251051"/>
                </a:lnTo>
                <a:lnTo>
                  <a:pt x="0" y="251051"/>
                </a:lnTo>
                <a:close/>
              </a:path>
            </a:pathLst>
          </a:custGeom>
          <a:solidFill>
            <a:srgbClr val="8C7BFF"/>
          </a:solidFill>
          <a:ln cap="sq">
            <a:noFill/>
            <a:prstDash val="solid"/>
            <a:miter/>
          </a:ln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DBB9EB-2F3E-D677-96CC-AE8BE9FF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06034"/>
            <a:ext cx="15773400" cy="816391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vi-VN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cách để tìm thông tin trên website</a:t>
            </a:r>
            <a:endParaRPr lang="vi-VN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2D6AB8-BA01-C98D-D66A-2B563ACEEED3}"/>
              </a:ext>
            </a:extLst>
          </p:cNvPr>
          <p:cNvGrpSpPr/>
          <p:nvPr/>
        </p:nvGrpSpPr>
        <p:grpSpPr>
          <a:xfrm>
            <a:off x="7945694" y="2004791"/>
            <a:ext cx="9275506" cy="4723349"/>
            <a:chOff x="-413533" y="4283476"/>
            <a:chExt cx="9275506" cy="472334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EB1690-656C-3B8A-2843-8FC587C2A3A2}"/>
                </a:ext>
              </a:extLst>
            </p:cNvPr>
            <p:cNvSpPr txBox="1"/>
            <p:nvPr/>
          </p:nvSpPr>
          <p:spPr>
            <a:xfrm>
              <a:off x="-413533" y="5335242"/>
              <a:ext cx="9275506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 dụng công cụ tìm kiếm bằng cách nhập từ khóa tìm kiếm (nháy chuột vào công cụ tìm kiếm → Nhập từ khóa tìm kiếm → Nháy chuột vào </a:t>
              </a:r>
              <a:r>
                <a:rPr lang="vi-VN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kiếm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1D20F20-AD72-814D-A00F-F2760EFA841C}"/>
                </a:ext>
              </a:extLst>
            </p:cNvPr>
            <p:cNvSpPr/>
            <p:nvPr/>
          </p:nvSpPr>
          <p:spPr>
            <a:xfrm>
              <a:off x="2852620" y="4283476"/>
              <a:ext cx="2743200" cy="950329"/>
            </a:xfrm>
            <a:prstGeom prst="roundRect">
              <a:avLst>
                <a:gd name="adj" fmla="val 50000"/>
              </a:avLst>
            </a:prstGeom>
            <a:ln>
              <a:solidFill>
                <a:srgbClr val="381D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Cách 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2C4B862-4B43-1334-1436-D78E432D36C0}"/>
              </a:ext>
            </a:extLst>
          </p:cNvPr>
          <p:cNvGrpSpPr/>
          <p:nvPr/>
        </p:nvGrpSpPr>
        <p:grpSpPr>
          <a:xfrm>
            <a:off x="1066800" y="2004791"/>
            <a:ext cx="5861868" cy="4723349"/>
            <a:chOff x="1979394" y="4038090"/>
            <a:chExt cx="5861868" cy="47233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AF98B6-56CA-A6BF-EF39-583BAD726298}"/>
                </a:ext>
              </a:extLst>
            </p:cNvPr>
            <p:cNvSpPr txBox="1"/>
            <p:nvPr/>
          </p:nvSpPr>
          <p:spPr>
            <a:xfrm>
              <a:off x="1979394" y="5089856"/>
              <a:ext cx="5861868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Trên bảng chọn nội dung, nháy chuột vào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phù hợp với thông tin cần tìm.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0EAA48A-5D0B-55D6-FC38-DF49F08C1A39}"/>
                </a:ext>
              </a:extLst>
            </p:cNvPr>
            <p:cNvSpPr/>
            <p:nvPr/>
          </p:nvSpPr>
          <p:spPr>
            <a:xfrm>
              <a:off x="3538728" y="4038090"/>
              <a:ext cx="2743200" cy="950329"/>
            </a:xfrm>
            <a:prstGeom prst="roundRect">
              <a:avLst>
                <a:gd name="adj" fmla="val 50000"/>
              </a:avLst>
            </a:prstGeom>
            <a:ln>
              <a:solidFill>
                <a:srgbClr val="381D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Cách 1</a:t>
              </a:r>
            </a:p>
          </p:txBody>
        </p:sp>
      </p:grpSp>
      <p:sp>
        <p:nvSpPr>
          <p:cNvPr id="10" name="Freeform 35">
            <a:extLst>
              <a:ext uri="{FF2B5EF4-FFF2-40B4-BE49-F238E27FC236}">
                <a16:creationId xmlns:a16="http://schemas.microsoft.com/office/drawing/2014/main" id="{CC0B164E-8C09-A275-1881-EC460F556D58}"/>
              </a:ext>
            </a:extLst>
          </p:cNvPr>
          <p:cNvSpPr/>
          <p:nvPr/>
        </p:nvSpPr>
        <p:spPr>
          <a:xfrm>
            <a:off x="5803363" y="7539322"/>
            <a:ext cx="6681274" cy="2747678"/>
          </a:xfrm>
          <a:custGeom>
            <a:avLst/>
            <a:gdLst/>
            <a:ahLst/>
            <a:cxnLst/>
            <a:rect l="l" t="t" r="r" b="b"/>
            <a:pathLst>
              <a:path w="2152553" h="885238">
                <a:moveTo>
                  <a:pt x="0" y="0"/>
                </a:moveTo>
                <a:lnTo>
                  <a:pt x="2152553" y="0"/>
                </a:lnTo>
                <a:lnTo>
                  <a:pt x="2152553" y="885237"/>
                </a:lnTo>
                <a:lnTo>
                  <a:pt x="0" y="885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1860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iterature Review by Slidesgo">
  <a:themeElements>
    <a:clrScheme name="Simple Light">
      <a:dk1>
        <a:srgbClr val="233766"/>
      </a:dk1>
      <a:lt1>
        <a:srgbClr val="FFF3E1"/>
      </a:lt1>
      <a:dk2>
        <a:srgbClr val="FFFFFF"/>
      </a:dk2>
      <a:lt2>
        <a:srgbClr val="DA564C"/>
      </a:lt2>
      <a:accent1>
        <a:srgbClr val="96582E"/>
      </a:accent1>
      <a:accent2>
        <a:srgbClr val="EE9347"/>
      </a:accent2>
      <a:accent3>
        <a:srgbClr val="F9B050"/>
      </a:accent3>
      <a:accent4>
        <a:srgbClr val="6BB3EA"/>
      </a:accent4>
      <a:accent5>
        <a:srgbClr val="77C267"/>
      </a:accent5>
      <a:accent6>
        <a:srgbClr val="46846B"/>
      </a:accent6>
      <a:hlink>
        <a:srgbClr val="2337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790</Words>
  <Application>Microsoft Office PowerPoint</Application>
  <PresentationFormat>Custom</PresentationFormat>
  <Paragraphs>85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Catamaran</vt:lpstr>
      <vt:lpstr>Arial</vt:lpstr>
      <vt:lpstr>Calibri</vt:lpstr>
      <vt:lpstr>Hepta Slab Medium</vt:lpstr>
      <vt:lpstr>Times New Roman</vt:lpstr>
      <vt:lpstr>Office Theme</vt:lpstr>
      <vt:lpstr>Literature Review by Slidesgo</vt:lpstr>
      <vt:lpstr>THÂN MẾN  CHÀO MỪNG  CÁC BẠN ĐẾN VỚI BÀI HỌC MỚI!</vt:lpstr>
      <vt:lpstr>BÀI 1:  TÌM THÔNG TIN TRÊN WEBSITE</vt:lpstr>
      <vt:lpstr>PowerPoint Presentation</vt:lpstr>
      <vt:lpstr>PowerPoint Presentation</vt:lpstr>
      <vt:lpstr>KẾT LUẬN</vt:lpstr>
      <vt:lpstr>02 TÌM THÔNG TIN TRÊN WEBSITE</vt:lpstr>
      <vt:lpstr>PowerPoint Presentation</vt:lpstr>
      <vt:lpstr>PowerPoint Presentation</vt:lpstr>
      <vt:lpstr>Các cách để tìm thông tin trên website</vt:lpstr>
      <vt:lpstr>NHIỆM VỤ</vt:lpstr>
      <vt:lpstr>ONG VỀ TỔ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Thông tin về Câu lạc bộ Khoa học Kĩ thuật</vt:lpstr>
      <vt:lpstr>PowerPoint Presentation</vt:lpstr>
      <vt:lpstr>CẢM ƠN CÁC BẠN ĐÃ CHÚ Ý LẮNG NGHE BÀI HỌC!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Yellow UI Illustration Company Profile Presentation</dc:title>
  <cp:lastModifiedBy>admin</cp:lastModifiedBy>
  <cp:revision>37</cp:revision>
  <dcterms:created xsi:type="dcterms:W3CDTF">2006-08-16T00:00:00Z</dcterms:created>
  <dcterms:modified xsi:type="dcterms:W3CDTF">2025-04-07T23:17:59Z</dcterms:modified>
  <dc:identifier>DAGL0V3nlTY</dc:identifier>
</cp:coreProperties>
</file>