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3" r:id="rId3"/>
    <p:sldId id="264" r:id="rId4"/>
    <p:sldId id="268" r:id="rId5"/>
    <p:sldId id="265" r:id="rId6"/>
    <p:sldId id="266" r:id="rId7"/>
    <p:sldId id="267" r:id="rId8"/>
    <p:sldId id="259" r:id="rId9"/>
    <p:sldId id="269" r:id="rId10"/>
    <p:sldId id="256" r:id="rId11"/>
    <p:sldId id="258" r:id="rId12"/>
    <p:sldId id="260" r:id="rId13"/>
    <p:sldId id="261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8E9D8-B24D-4260-986A-8A61668AAEC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5563D-88BE-46BD-B7B0-99A04E4F9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B4512-CB9F-4570-8605-DEEB3CC51E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34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B4512-CB9F-4570-8605-DEEB3CC51E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6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F826369-CC04-4A7D-8939-36163CEFB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457D207C-EE7B-4E93-9595-3F8797221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B24D284-B176-4B4A-A88A-69974A8FE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8C93-D910-4F76-9D23-020A57E4F0B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0D88029-8667-4097-AAF7-8C2FA49D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051C07D-DB2A-43C2-B350-A0171964F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F16B-BBA1-4052-A376-3ED3F44A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12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5A2FF23-D11B-474E-BFA4-487A4948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2D981AB-69CE-4A81-B260-43E1A561B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8A502B32-6F93-4685-B3A7-9880BBF40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8C93-D910-4F76-9D23-020A57E4F0B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9AD370B-52AD-4148-91EE-0F7F838A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7A9A87A-7B43-4DF3-BA70-7B9AC408D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F16B-BBA1-4052-A376-3ED3F44A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5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84B7BB79-9AEF-4695-BAF9-C7B6F1854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0A59137-E10A-4634-849C-7D4787D0E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FCCAFCC-468F-4DA6-94BE-D8C4F8EA2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8C93-D910-4F76-9D23-020A57E4F0B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E64A047-B59C-4112-8E57-86E0DE417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DE81AE4-5090-4D35-B227-ED2633C3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F16B-BBA1-4052-A376-3ED3F44A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9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50842F7-0A14-42AA-8973-67BF00310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CAE1C05-A596-4265-A83D-55CC3A435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87C5306-BE1D-4D7E-BBCB-78247AF5C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8C93-D910-4F76-9D23-020A57E4F0B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E6B6646-DFC5-4983-B636-7A0BA537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CB29526-41A0-4371-8BEF-D9681B3F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F16B-BBA1-4052-A376-3ED3F44A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9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6083B1D-39F4-47BC-8AAC-9D824F53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62863BB-A775-4F4E-862D-6FBC6DDB6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1CC79EB-3E46-4404-9C19-48319CEE7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8C93-D910-4F76-9D23-020A57E4F0B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E18BFDD-4634-441E-AEDC-F0E431A2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58A5CBF-987C-433A-85C2-06215427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F16B-BBA1-4052-A376-3ED3F44A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38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740ED9F-55F2-43A6-B0FF-CE6D3071C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69A5C57-4D91-468C-8E7E-A00AF8055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5518CF7-91A1-4C45-9165-9E8103A08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3C22F3B-BEFD-48D6-84F2-713900D7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8C93-D910-4F76-9D23-020A57E4F0B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68E2CEE-7A1C-426F-A05F-E24C81E5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E8986FF-3B7B-493E-A3F5-287806DC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F16B-BBA1-4052-A376-3ED3F44A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1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BAEA9CA-33D1-47B0-8EE2-4773D7B71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3C74251C-A990-4829-A1CB-13E57621A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77A97DC9-7938-4096-8A79-61DAEE065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40974A00-B5D8-403B-9ED6-8600F0A0A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9A47C9CB-8E1B-47EA-9A35-67B54A342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67BA8763-2A29-40E7-AAA5-110ED0256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8C93-D910-4F76-9D23-020A57E4F0B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A7080598-A753-43BE-9A3B-8DCF0FB31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D474A648-FCDA-4947-B5E0-B39634C97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F16B-BBA1-4052-A376-3ED3F44A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5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F2E9532-FED7-40AF-BD85-033DEB352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6D6720A2-4509-40F1-9DF9-F9F09A384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8C93-D910-4F76-9D23-020A57E4F0B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63C0A313-9102-4A06-BE93-249DD3006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EF1D261-44FB-4113-BF22-EDDDCD86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F16B-BBA1-4052-A376-3ED3F44A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8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947787CB-A52F-46EE-ADCB-EB8602E6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8C93-D910-4F76-9D23-020A57E4F0B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2CD4CE3E-3770-4EC9-A2BE-AFF61A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2B46E109-2786-49C8-9DD9-40CDD8E2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F16B-BBA1-4052-A376-3ED3F44A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0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DD1756A-FBAF-4E4A-BEB3-CEB0DF8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1D52F787-6F63-4E0C-B475-4973C43B9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398A58DD-443C-447E-A0F7-8133CA018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D042418-E1D0-49A6-A431-5A4838EEE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8C93-D910-4F76-9D23-020A57E4F0B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783B2B9-4A07-48C7-B94E-56536A7AB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BBAADA3-FF60-48E7-8B19-EE7D47EB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F16B-BBA1-4052-A376-3ED3F44A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2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5B2CEF1-76F8-4F3B-A904-C6F7A4E14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460E8A4B-70A8-4C22-8A17-91D2C7EB99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A9F646DD-78F5-4F64-AE17-F2A9FDA0F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D992D3C-6C04-41C1-B02F-4CCF48F0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8C93-D910-4F76-9D23-020A57E4F0B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323FD53E-207A-4190-A6A1-2B94CE00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D4B5E26-A0B4-48DF-AD60-F5CC394F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F16B-BBA1-4052-A376-3ED3F44A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2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7A5A4A50-E9A1-4837-AA4A-F7439EFE4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345E821-DAFB-4721-B1FB-FA9FCA573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65CC0FB-8EDD-4442-A183-AA1C4321E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68C93-D910-4F76-9D23-020A57E4F0B9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C73D854-2B53-4110-BFEA-D71781DDF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71F0152-82EA-4615-A2A0-AA88A9A05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6F16B-BBA1-4052-A376-3ED3F44A0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8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21" Type="http://schemas.openxmlformats.org/officeDocument/2006/relationships/image" Target="../media/image17.png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jp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21" Type="http://schemas.openxmlformats.org/officeDocument/2006/relationships/image" Target="../media/image17.png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jp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21" Type="http://schemas.openxmlformats.org/officeDocument/2006/relationships/image" Target="../media/image17.png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jp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21" Type="http://schemas.openxmlformats.org/officeDocument/2006/relationships/image" Target="../media/image17.png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jp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audio" Target="../media/audio1.wav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 rotWithShape="1">
          <a:blip r:embed="rId2"/>
          <a:srcRect t="3574" b="12156"/>
          <a:stretch>
            <a:fillRect/>
          </a:stretch>
        </p:blipFill>
        <p:spPr>
          <a:xfrm>
            <a:off x="-562688" y="-126599"/>
            <a:ext cx="12191979" cy="6857990"/>
          </a:xfrm>
          <a:prstGeom prst="rect">
            <a:avLst/>
          </a:prstGeom>
        </p:spPr>
      </p:pic>
      <p:pic>
        <p:nvPicPr>
          <p:cNvPr id="5" name="Picture 2" descr="BanD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686" y="-677636"/>
            <a:ext cx="13396686" cy="753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gay dau tien di hoc - Xuan mai.mp3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804" y="6218283"/>
            <a:ext cx="334917" cy="33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472329" y="1273153"/>
            <a:ext cx="62432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-562688" y="2838303"/>
            <a:ext cx="12029150" cy="2518801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sz="4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Bài: 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ẽ, đồng hồ&#10;&#10;Mô tả được tạo tự động">
            <a:extLst>
              <a:ext uri="{FF2B5EF4-FFF2-40B4-BE49-F238E27FC236}">
                <a16:creationId xmlns="" xmlns:a16="http://schemas.microsoft.com/office/drawing/2014/main" id="{8551D656-B760-4C26-B8FC-6D492CE85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843"/>
            <a:ext cx="2915057" cy="3153215"/>
          </a:xfrm>
          <a:prstGeom prst="rect">
            <a:avLst/>
          </a:prstGeom>
        </p:spPr>
      </p:pic>
      <p:pic>
        <p:nvPicPr>
          <p:cNvPr id="9" name="Hình ảnh 8" descr="Ảnh có chứa đồ chơi, đồng hồ, vẽ&#10;&#10;Mô tả được tạo tự động">
            <a:extLst>
              <a:ext uri="{FF2B5EF4-FFF2-40B4-BE49-F238E27FC236}">
                <a16:creationId xmlns="" xmlns:a16="http://schemas.microsoft.com/office/drawing/2014/main" id="{12755E72-166B-427D-82CE-390CED352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/>
          <a:stretch/>
        </p:blipFill>
        <p:spPr>
          <a:xfrm>
            <a:off x="9339943" y="2361843"/>
            <a:ext cx="2651760" cy="315321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A6608DD2-D990-49CC-940B-9462FE5E1B99}"/>
              </a:ext>
            </a:extLst>
          </p:cNvPr>
          <p:cNvSpPr/>
          <p:nvPr/>
        </p:nvSpPr>
        <p:spPr>
          <a:xfrm>
            <a:off x="862148" y="3997234"/>
            <a:ext cx="2351315" cy="6270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+  1  = 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BEB4B634-30C5-47A7-BFD6-F87EA99217FD}"/>
              </a:ext>
            </a:extLst>
          </p:cNvPr>
          <p:cNvSpPr/>
          <p:nvPr/>
        </p:nvSpPr>
        <p:spPr>
          <a:xfrm>
            <a:off x="862148" y="5515058"/>
            <a:ext cx="2351315" cy="6270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+  3  = 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99B148C1-8546-4AD3-B384-03467AE7DF31}"/>
              </a:ext>
            </a:extLst>
          </p:cNvPr>
          <p:cNvSpPr/>
          <p:nvPr/>
        </p:nvSpPr>
        <p:spPr>
          <a:xfrm>
            <a:off x="3925388" y="2508068"/>
            <a:ext cx="2351315" cy="6270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+  1  = 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="" xmlns:a16="http://schemas.microsoft.com/office/drawing/2014/main" id="{D1B94FD3-A61D-48A1-B99B-56AE2F1A2BF7}"/>
              </a:ext>
            </a:extLst>
          </p:cNvPr>
          <p:cNvSpPr/>
          <p:nvPr/>
        </p:nvSpPr>
        <p:spPr>
          <a:xfrm>
            <a:off x="3925387" y="4010296"/>
            <a:ext cx="2351315" cy="6270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+  3  = 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="" xmlns:a16="http://schemas.microsoft.com/office/drawing/2014/main" id="{457049B3-282C-451F-9CAD-CC53B3C10378}"/>
              </a:ext>
            </a:extLst>
          </p:cNvPr>
          <p:cNvSpPr/>
          <p:nvPr/>
        </p:nvSpPr>
        <p:spPr>
          <a:xfrm>
            <a:off x="3925387" y="5486400"/>
            <a:ext cx="2351315" cy="6270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+  0  = 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="" xmlns:a16="http://schemas.microsoft.com/office/drawing/2014/main" id="{16B042A6-2D0C-4489-8C18-19CFA5FCAEFC}"/>
              </a:ext>
            </a:extLst>
          </p:cNvPr>
          <p:cNvSpPr/>
          <p:nvPr/>
        </p:nvSpPr>
        <p:spPr>
          <a:xfrm>
            <a:off x="6690222" y="2508067"/>
            <a:ext cx="2351315" cy="6270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+  1  = 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="" xmlns:a16="http://schemas.microsoft.com/office/drawing/2014/main" id="{0A957ED9-5E06-40D0-B93C-3ECD7D8380FB}"/>
              </a:ext>
            </a:extLst>
          </p:cNvPr>
          <p:cNvSpPr/>
          <p:nvPr/>
        </p:nvSpPr>
        <p:spPr>
          <a:xfrm>
            <a:off x="6690222" y="4029888"/>
            <a:ext cx="2351315" cy="6270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+  2  = 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="" xmlns:a16="http://schemas.microsoft.com/office/drawing/2014/main" id="{0D208C50-08FF-4B40-A7A2-A07D9207DF06}"/>
              </a:ext>
            </a:extLst>
          </p:cNvPr>
          <p:cNvSpPr/>
          <p:nvPr/>
        </p:nvSpPr>
        <p:spPr>
          <a:xfrm>
            <a:off x="6690222" y="5515058"/>
            <a:ext cx="2351315" cy="6270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+  5  = 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="" xmlns:a16="http://schemas.microsoft.com/office/drawing/2014/main" id="{E5238FDB-CA28-4383-AFD7-FCDCF0F65433}"/>
              </a:ext>
            </a:extLst>
          </p:cNvPr>
          <p:cNvSpPr/>
          <p:nvPr/>
        </p:nvSpPr>
        <p:spPr>
          <a:xfrm>
            <a:off x="9753461" y="5486400"/>
            <a:ext cx="2351315" cy="6270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+  3  = ....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B9B0582B-35B4-4B65-90B7-087593EC212B}"/>
              </a:ext>
            </a:extLst>
          </p:cNvPr>
          <p:cNvSpPr txBox="1"/>
          <p:nvPr/>
        </p:nvSpPr>
        <p:spPr>
          <a:xfrm>
            <a:off x="1031966" y="235131"/>
            <a:ext cx="8961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9B59DE23-CA68-4991-A04C-023AD6BC2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27"/>
            <a:ext cx="1031966" cy="978982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69EC2EA7-9B60-4C2C-8725-631527425985}"/>
              </a:ext>
            </a:extLst>
          </p:cNvPr>
          <p:cNvSpPr txBox="1"/>
          <p:nvPr/>
        </p:nvSpPr>
        <p:spPr>
          <a:xfrm>
            <a:off x="2594568" y="3997234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A7840902-228F-417A-A4B7-405F4093D737}"/>
              </a:ext>
            </a:extLst>
          </p:cNvPr>
          <p:cNvSpPr txBox="1"/>
          <p:nvPr/>
        </p:nvSpPr>
        <p:spPr>
          <a:xfrm>
            <a:off x="2594568" y="5486400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4F2BC835-80C2-4EA7-8101-72DC681D9271}"/>
              </a:ext>
            </a:extLst>
          </p:cNvPr>
          <p:cNvSpPr txBox="1"/>
          <p:nvPr/>
        </p:nvSpPr>
        <p:spPr>
          <a:xfrm>
            <a:off x="5657808" y="5486400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="" xmlns:a16="http://schemas.microsoft.com/office/drawing/2014/main" id="{43B6A2B1-6259-4A63-9C66-01FC25ED1613}"/>
              </a:ext>
            </a:extLst>
          </p:cNvPr>
          <p:cNvSpPr txBox="1"/>
          <p:nvPr/>
        </p:nvSpPr>
        <p:spPr>
          <a:xfrm>
            <a:off x="5657808" y="4033743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4A7CE9BF-987D-4F0E-A291-F8C30E597747}"/>
              </a:ext>
            </a:extLst>
          </p:cNvPr>
          <p:cNvSpPr txBox="1"/>
          <p:nvPr/>
        </p:nvSpPr>
        <p:spPr>
          <a:xfrm>
            <a:off x="5657808" y="2508067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AEAB2CD6-0D34-4BBE-A6E1-0AE0EAE3FD48}"/>
              </a:ext>
            </a:extLst>
          </p:cNvPr>
          <p:cNvSpPr txBox="1"/>
          <p:nvPr/>
        </p:nvSpPr>
        <p:spPr>
          <a:xfrm>
            <a:off x="8395946" y="2510744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41389A20-0341-4993-8360-EDF4E4370E3B}"/>
              </a:ext>
            </a:extLst>
          </p:cNvPr>
          <p:cNvSpPr txBox="1"/>
          <p:nvPr/>
        </p:nvSpPr>
        <p:spPr>
          <a:xfrm>
            <a:off x="8478283" y="551480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="" xmlns:a16="http://schemas.microsoft.com/office/drawing/2014/main" id="{62C9DED8-F817-44EA-9657-B81655177AEE}"/>
              </a:ext>
            </a:extLst>
          </p:cNvPr>
          <p:cNvSpPr txBox="1"/>
          <p:nvPr/>
        </p:nvSpPr>
        <p:spPr>
          <a:xfrm>
            <a:off x="8395946" y="4046805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14C0C0CF-4739-42C0-BE53-73617E6C34D7}"/>
              </a:ext>
            </a:extLst>
          </p:cNvPr>
          <p:cNvSpPr txBox="1"/>
          <p:nvPr/>
        </p:nvSpPr>
        <p:spPr>
          <a:xfrm>
            <a:off x="11473803" y="5486400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049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E735028-BBA6-43D3-BE2E-E0D4043045C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A64201E6-D3F2-48DF-8DA1-22E50991C6BD}"/>
              </a:ext>
            </a:extLst>
          </p:cNvPr>
          <p:cNvSpPr txBox="1"/>
          <p:nvPr/>
        </p:nvSpPr>
        <p:spPr>
          <a:xfrm>
            <a:off x="2782389" y="2194559"/>
            <a:ext cx="535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876AC0C-44AA-4059-9E63-CBA339483AAC}"/>
              </a:ext>
            </a:extLst>
          </p:cNvPr>
          <p:cNvSpPr txBox="1"/>
          <p:nvPr/>
        </p:nvSpPr>
        <p:spPr>
          <a:xfrm>
            <a:off x="2782388" y="3602949"/>
            <a:ext cx="535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A629D7CB-07AC-43F9-9ABD-700E45192B86}"/>
              </a:ext>
            </a:extLst>
          </p:cNvPr>
          <p:cNvSpPr txBox="1"/>
          <p:nvPr/>
        </p:nvSpPr>
        <p:spPr>
          <a:xfrm>
            <a:off x="2782387" y="5131303"/>
            <a:ext cx="535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2C7CAEC6-D98D-44A0-984F-0B62C4720501}"/>
              </a:ext>
            </a:extLst>
          </p:cNvPr>
          <p:cNvSpPr txBox="1"/>
          <p:nvPr/>
        </p:nvSpPr>
        <p:spPr>
          <a:xfrm>
            <a:off x="6805746" y="2194559"/>
            <a:ext cx="457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C0BA3583-BE5F-40EC-887F-975CA21CD6E2}"/>
              </a:ext>
            </a:extLst>
          </p:cNvPr>
          <p:cNvSpPr txBox="1"/>
          <p:nvPr/>
        </p:nvSpPr>
        <p:spPr>
          <a:xfrm>
            <a:off x="6805746" y="3598815"/>
            <a:ext cx="457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2F10DD10-303F-42D8-99D7-14BD648567B4}"/>
              </a:ext>
            </a:extLst>
          </p:cNvPr>
          <p:cNvSpPr txBox="1"/>
          <p:nvPr/>
        </p:nvSpPr>
        <p:spPr>
          <a:xfrm>
            <a:off x="6805746" y="5031593"/>
            <a:ext cx="457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3D8AF853-6D0E-45B7-A99E-7244FADB2F2A}"/>
              </a:ext>
            </a:extLst>
          </p:cNvPr>
          <p:cNvSpPr txBox="1"/>
          <p:nvPr/>
        </p:nvSpPr>
        <p:spPr>
          <a:xfrm>
            <a:off x="10750730" y="2066324"/>
            <a:ext cx="457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7DC294E-D772-437B-BFDA-3EC9211FC476}"/>
              </a:ext>
            </a:extLst>
          </p:cNvPr>
          <p:cNvSpPr txBox="1"/>
          <p:nvPr/>
        </p:nvSpPr>
        <p:spPr>
          <a:xfrm>
            <a:off x="10633164" y="3510966"/>
            <a:ext cx="457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F9181272-10AE-47D2-AD50-EA3732E7AFDC}"/>
              </a:ext>
            </a:extLst>
          </p:cNvPr>
          <p:cNvSpPr txBox="1"/>
          <p:nvPr/>
        </p:nvSpPr>
        <p:spPr>
          <a:xfrm>
            <a:off x="10633164" y="5055978"/>
            <a:ext cx="457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6464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53AD3D7-34DC-4F01-A6AF-82CBCD14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69886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ình Bầu dục 3">
            <a:extLst>
              <a:ext uri="{FF2B5EF4-FFF2-40B4-BE49-F238E27FC236}">
                <a16:creationId xmlns="" xmlns:a16="http://schemas.microsoft.com/office/drawing/2014/main" id="{ADF1B84F-7802-4802-9224-EA995E7E7045}"/>
              </a:ext>
            </a:extLst>
          </p:cNvPr>
          <p:cNvSpPr/>
          <p:nvPr/>
        </p:nvSpPr>
        <p:spPr>
          <a:xfrm>
            <a:off x="0" y="141690"/>
            <a:ext cx="862149" cy="84908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0" name="Hình ảnh 9" descr="Ảnh có chứa nước, bàn, lam, bay&#10;&#10;Mô tả được tạo tự động">
            <a:extLst>
              <a:ext uri="{FF2B5EF4-FFF2-40B4-BE49-F238E27FC236}">
                <a16:creationId xmlns="" xmlns:a16="http://schemas.microsoft.com/office/drawing/2014/main" id="{27BC4516-ED94-41DC-BAF2-8D474EC6F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464"/>
            <a:ext cx="12192000" cy="4824199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78673382-7F82-4E7A-BDAA-1CA032E50026}"/>
              </a:ext>
            </a:extLst>
          </p:cNvPr>
          <p:cNvSpPr/>
          <p:nvPr/>
        </p:nvSpPr>
        <p:spPr>
          <a:xfrm>
            <a:off x="3069771" y="6048103"/>
            <a:ext cx="927463" cy="67926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Hình Bầu dục 11">
            <a:extLst>
              <a:ext uri="{FF2B5EF4-FFF2-40B4-BE49-F238E27FC236}">
                <a16:creationId xmlns="" xmlns:a16="http://schemas.microsoft.com/office/drawing/2014/main" id="{C3812E03-BD5E-4A30-96BF-F8EB43F04030}"/>
              </a:ext>
            </a:extLst>
          </p:cNvPr>
          <p:cNvSpPr/>
          <p:nvPr/>
        </p:nvSpPr>
        <p:spPr>
          <a:xfrm>
            <a:off x="4611189" y="6048102"/>
            <a:ext cx="809898" cy="67926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="" xmlns:a16="http://schemas.microsoft.com/office/drawing/2014/main" id="{498D93B2-B99D-4047-81B3-5FC62C686249}"/>
              </a:ext>
            </a:extLst>
          </p:cNvPr>
          <p:cNvSpPr/>
          <p:nvPr/>
        </p:nvSpPr>
        <p:spPr>
          <a:xfrm>
            <a:off x="8360231" y="6048102"/>
            <a:ext cx="927463" cy="67926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="" xmlns:a16="http://schemas.microsoft.com/office/drawing/2014/main" id="{6E781186-9CD7-4D28-B643-2651D65B7630}"/>
              </a:ext>
            </a:extLst>
          </p:cNvPr>
          <p:cNvSpPr/>
          <p:nvPr/>
        </p:nvSpPr>
        <p:spPr>
          <a:xfrm>
            <a:off x="6096000" y="6048102"/>
            <a:ext cx="927463" cy="67926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CC99B5CB-683D-4FFB-8A8B-C3B7F3BC80FD}"/>
              </a:ext>
            </a:extLst>
          </p:cNvPr>
          <p:cNvSpPr txBox="1"/>
          <p:nvPr/>
        </p:nvSpPr>
        <p:spPr>
          <a:xfrm>
            <a:off x="7471955" y="5996226"/>
            <a:ext cx="7445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="" xmlns:a16="http://schemas.microsoft.com/office/drawing/2014/main" id="{7F776F7B-597F-4BB0-A44B-7A2D2CB190A2}"/>
              </a:ext>
            </a:extLst>
          </p:cNvPr>
          <p:cNvSpPr/>
          <p:nvPr/>
        </p:nvSpPr>
        <p:spPr>
          <a:xfrm>
            <a:off x="4611189" y="6035264"/>
            <a:ext cx="809898" cy="67926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="" xmlns:a16="http://schemas.microsoft.com/office/drawing/2014/main" id="{ABC17FA7-B1D8-4F2D-BAEA-80288D8BD710}"/>
              </a:ext>
            </a:extLst>
          </p:cNvPr>
          <p:cNvSpPr/>
          <p:nvPr/>
        </p:nvSpPr>
        <p:spPr>
          <a:xfrm>
            <a:off x="8360231" y="6049378"/>
            <a:ext cx="927463" cy="67926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649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cỏ, cánh đồng, con cừu, có cỏ&#10;&#10;Mô tả được tạo tự động">
            <a:extLst>
              <a:ext uri="{FF2B5EF4-FFF2-40B4-BE49-F238E27FC236}">
                <a16:creationId xmlns="" xmlns:a16="http://schemas.microsoft.com/office/drawing/2014/main" id="{A426C6A1-D91E-4B60-AD0A-F5E881D65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r="1084"/>
          <a:stretch/>
        </p:blipFill>
        <p:spPr>
          <a:xfrm>
            <a:off x="0" y="0"/>
            <a:ext cx="12192000" cy="5695406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E2DC9CB8-C21A-4C23-9755-C9EE33A08C55}"/>
              </a:ext>
            </a:extLst>
          </p:cNvPr>
          <p:cNvSpPr/>
          <p:nvPr/>
        </p:nvSpPr>
        <p:spPr>
          <a:xfrm>
            <a:off x="3390443" y="5982789"/>
            <a:ext cx="985614" cy="78377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F8BE9A61-C657-4DE2-9A9E-C0BEEF6BDC4F}"/>
              </a:ext>
            </a:extLst>
          </p:cNvPr>
          <p:cNvSpPr/>
          <p:nvPr/>
        </p:nvSpPr>
        <p:spPr>
          <a:xfrm>
            <a:off x="5016138" y="5891349"/>
            <a:ext cx="985614" cy="87521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90EF31E-9461-4DAF-A05F-04EC016F5B83}"/>
              </a:ext>
            </a:extLst>
          </p:cNvPr>
          <p:cNvSpPr txBox="1"/>
          <p:nvPr/>
        </p:nvSpPr>
        <p:spPr>
          <a:xfrm>
            <a:off x="8142799" y="5943787"/>
            <a:ext cx="784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F9593E2A-AFD0-4751-A611-BD9EED8EC06D}"/>
              </a:ext>
            </a:extLst>
          </p:cNvPr>
          <p:cNvSpPr/>
          <p:nvPr/>
        </p:nvSpPr>
        <p:spPr>
          <a:xfrm>
            <a:off x="6648049" y="5982788"/>
            <a:ext cx="985614" cy="78377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A2CA91A1-24D5-46CC-8AEC-201D70C01596}"/>
              </a:ext>
            </a:extLst>
          </p:cNvPr>
          <p:cNvSpPr/>
          <p:nvPr/>
        </p:nvSpPr>
        <p:spPr>
          <a:xfrm>
            <a:off x="9143055" y="5982788"/>
            <a:ext cx="985614" cy="78377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5167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nước, con chim, ngoài trời, nhóm&#10;&#10;Mô tả được tạo tự động">
            <a:extLst>
              <a:ext uri="{FF2B5EF4-FFF2-40B4-BE49-F238E27FC236}">
                <a16:creationId xmlns="" xmlns:a16="http://schemas.microsoft.com/office/drawing/2014/main" id="{CF2FDF69-FAE5-495B-AF34-386488244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4553" r="926"/>
          <a:stretch/>
        </p:blipFill>
        <p:spPr>
          <a:xfrm>
            <a:off x="0" y="-1"/>
            <a:ext cx="12192000" cy="5904411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1324F379-990E-4987-9074-D2FA1E26D415}"/>
              </a:ext>
            </a:extLst>
          </p:cNvPr>
          <p:cNvSpPr/>
          <p:nvPr/>
        </p:nvSpPr>
        <p:spPr>
          <a:xfrm>
            <a:off x="3775166" y="6035040"/>
            <a:ext cx="966651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DD35950C-0955-4EE3-9BC9-2B8623E1D29E}"/>
              </a:ext>
            </a:extLst>
          </p:cNvPr>
          <p:cNvSpPr/>
          <p:nvPr/>
        </p:nvSpPr>
        <p:spPr>
          <a:xfrm>
            <a:off x="5421087" y="6035040"/>
            <a:ext cx="966652" cy="82296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6C10F7AF-E18B-4AD7-9B71-04CC46E48EDB}"/>
              </a:ext>
            </a:extLst>
          </p:cNvPr>
          <p:cNvSpPr/>
          <p:nvPr/>
        </p:nvSpPr>
        <p:spPr>
          <a:xfrm>
            <a:off x="7067009" y="6087291"/>
            <a:ext cx="966651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EEDEA23C-6079-49AC-B876-552E6AA1DE31}"/>
              </a:ext>
            </a:extLst>
          </p:cNvPr>
          <p:cNvSpPr/>
          <p:nvPr/>
        </p:nvSpPr>
        <p:spPr>
          <a:xfrm>
            <a:off x="9777550" y="6078694"/>
            <a:ext cx="966651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32091503-D79C-435D-B555-0DDC9A752423}"/>
              </a:ext>
            </a:extLst>
          </p:cNvPr>
          <p:cNvSpPr txBox="1"/>
          <p:nvPr/>
        </p:nvSpPr>
        <p:spPr>
          <a:xfrm>
            <a:off x="8712930" y="6035040"/>
            <a:ext cx="106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74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11" y="914398"/>
            <a:ext cx="2971802" cy="29718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64" y="1000125"/>
            <a:ext cx="1249251" cy="1264998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445" y="4037901"/>
            <a:ext cx="949427" cy="5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25071" y="4758195"/>
            <a:ext cx="7103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8000"/>
                </a:solidFill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6275" y="472629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7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1"/>
            <a:ext cx="9144000" cy="5142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30" y="396870"/>
            <a:ext cx="137372" cy="1495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47" y="4914220"/>
            <a:ext cx="1086530" cy="108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31" y="1605829"/>
            <a:ext cx="651371" cy="6595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20" y="4716576"/>
            <a:ext cx="1373687" cy="1373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07" y="4716576"/>
            <a:ext cx="1373687" cy="1373687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04" y="857251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124075" y="4127898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8000"/>
                </a:solidFill>
              </a:rPr>
              <a:t>A. 4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38701" y="4139805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B</a:t>
            </a:r>
            <a:r>
              <a:rPr lang="en-US" sz="2700">
                <a:solidFill>
                  <a:srgbClr val="008000"/>
                </a:solidFill>
              </a:rPr>
              <a:t>. </a:t>
            </a:r>
            <a:r>
              <a:rPr lang="en-US" sz="2700" smtClean="0">
                <a:solidFill>
                  <a:srgbClr val="008000"/>
                </a:solidFill>
              </a:rPr>
              <a:t>5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24075" y="5046232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8000"/>
                </a:solidFill>
              </a:rPr>
              <a:t>C. </a:t>
            </a:r>
            <a:r>
              <a:rPr lang="en-US" sz="2700" smtClean="0">
                <a:solidFill>
                  <a:srgbClr val="008000"/>
                </a:solidFill>
              </a:rPr>
              <a:t>6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38701" y="5040025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8000"/>
                </a:solidFill>
              </a:rPr>
              <a:t>D. 3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8037" y="2255115"/>
            <a:ext cx="4561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8000"/>
                </a:solidFill>
              </a:rPr>
              <a:t>1 </a:t>
            </a:r>
            <a:r>
              <a:rPr lang="en-US" sz="3000">
                <a:solidFill>
                  <a:srgbClr val="008000"/>
                </a:solidFill>
              </a:rPr>
              <a:t>+ 4 = …</a:t>
            </a:r>
            <a:endParaRPr lang="en-US" sz="3000" dirty="0">
              <a:solidFill>
                <a:srgbClr val="008000"/>
              </a:solidFill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520" y="5160954"/>
            <a:ext cx="1140911" cy="484931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20625" y="3199772"/>
            <a:ext cx="457200" cy="4572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74671" y="4155844"/>
            <a:ext cx="457200" cy="4572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20625" y="4811424"/>
            <a:ext cx="457200" cy="4572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0519" y="5467004"/>
            <a:ext cx="457200" cy="4572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19" y="1625440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9503880" y="1311046"/>
            <a:ext cx="567813" cy="281298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459" y="1751394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62783" y="1742671"/>
            <a:ext cx="67683" cy="57246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63792" y="2156895"/>
            <a:ext cx="67683" cy="57246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986568" y="1962435"/>
            <a:ext cx="67683" cy="57246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559268" y="1981139"/>
            <a:ext cx="67683" cy="57246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9771209" y="1960277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Explosion 2 49"/>
          <p:cNvSpPr/>
          <p:nvPr/>
        </p:nvSpPr>
        <p:spPr>
          <a:xfrm>
            <a:off x="8764301" y="2498527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9924" y="1756874"/>
            <a:ext cx="457200" cy="4572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77900" y="320797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1"/>
            <a:ext cx="9144000" cy="5142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30" y="396870"/>
            <a:ext cx="137372" cy="1495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47" y="4914220"/>
            <a:ext cx="1086530" cy="108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31" y="1605829"/>
            <a:ext cx="651371" cy="6595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20" y="4716576"/>
            <a:ext cx="1373687" cy="1373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07" y="4716576"/>
            <a:ext cx="1373687" cy="1373687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04" y="857251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124075" y="4127898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8000"/>
                </a:solidFill>
              </a:rPr>
              <a:t>A. </a:t>
            </a:r>
            <a:r>
              <a:rPr lang="en-US" sz="2700" smtClean="0">
                <a:solidFill>
                  <a:srgbClr val="008000"/>
                </a:solidFill>
              </a:rPr>
              <a:t>3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38701" y="4139805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B</a:t>
            </a:r>
            <a:r>
              <a:rPr lang="en-US" sz="2700">
                <a:solidFill>
                  <a:srgbClr val="008000"/>
                </a:solidFill>
              </a:rPr>
              <a:t>. 4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24075" y="5046232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8000"/>
                </a:solidFill>
              </a:rPr>
              <a:t>C. 5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38701" y="5040025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8000"/>
                </a:solidFill>
              </a:rPr>
              <a:t>D. </a:t>
            </a:r>
            <a:r>
              <a:rPr lang="en-US" sz="2700" smtClean="0">
                <a:solidFill>
                  <a:srgbClr val="008000"/>
                </a:solidFill>
              </a:rPr>
              <a:t>6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8037" y="2255115"/>
            <a:ext cx="4561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8000"/>
                </a:solidFill>
              </a:rPr>
              <a:t>4 </a:t>
            </a:r>
            <a:r>
              <a:rPr lang="en-US" sz="3000">
                <a:solidFill>
                  <a:srgbClr val="008000"/>
                </a:solidFill>
              </a:rPr>
              <a:t>+ </a:t>
            </a:r>
            <a:r>
              <a:rPr lang="en-US" sz="3000" smtClean="0">
                <a:solidFill>
                  <a:srgbClr val="008000"/>
                </a:solidFill>
              </a:rPr>
              <a:t>0 </a:t>
            </a:r>
            <a:r>
              <a:rPr lang="en-US" sz="3000">
                <a:solidFill>
                  <a:srgbClr val="008000"/>
                </a:solidFill>
              </a:rPr>
              <a:t>= …</a:t>
            </a:r>
            <a:endParaRPr lang="en-US" sz="3000" dirty="0">
              <a:solidFill>
                <a:srgbClr val="008000"/>
              </a:solidFill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520" y="5160954"/>
            <a:ext cx="1140911" cy="484931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20625" y="3199772"/>
            <a:ext cx="457200" cy="4572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74671" y="4155844"/>
            <a:ext cx="457200" cy="4572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20625" y="4811424"/>
            <a:ext cx="457200" cy="4572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0519" y="5467004"/>
            <a:ext cx="457200" cy="4572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19" y="1625440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9503880" y="1311046"/>
            <a:ext cx="567813" cy="281298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459" y="1751394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62783" y="1742671"/>
            <a:ext cx="67683" cy="57246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63792" y="2156895"/>
            <a:ext cx="67683" cy="57246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986568" y="1962435"/>
            <a:ext cx="67683" cy="57246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559268" y="1981139"/>
            <a:ext cx="67683" cy="57246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9771209" y="1960277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Explosion 2 49"/>
          <p:cNvSpPr/>
          <p:nvPr/>
        </p:nvSpPr>
        <p:spPr>
          <a:xfrm>
            <a:off x="8764301" y="2498527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9924" y="1756874"/>
            <a:ext cx="457200" cy="4572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77900" y="320797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30" y="396870"/>
            <a:ext cx="137372" cy="149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47" y="4914220"/>
            <a:ext cx="1086530" cy="1086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31" y="1605829"/>
            <a:ext cx="651371" cy="659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20" y="4716576"/>
            <a:ext cx="1373687" cy="1373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07" y="4716576"/>
            <a:ext cx="1373687" cy="1373687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04" y="857251"/>
            <a:ext cx="6814377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124075" y="4127898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8000"/>
                </a:solidFill>
              </a:rPr>
              <a:t>A. </a:t>
            </a:r>
            <a:r>
              <a:rPr lang="en-US" sz="2700" smtClean="0">
                <a:solidFill>
                  <a:srgbClr val="008000"/>
                </a:solidFill>
              </a:rPr>
              <a:t>1 + 3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38701" y="5011342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D</a:t>
            </a:r>
            <a:r>
              <a:rPr lang="en-US" sz="2700">
                <a:solidFill>
                  <a:srgbClr val="008000"/>
                </a:solidFill>
              </a:rPr>
              <a:t>. </a:t>
            </a:r>
            <a:r>
              <a:rPr lang="en-US" sz="2700" smtClean="0">
                <a:solidFill>
                  <a:srgbClr val="008000"/>
                </a:solidFill>
              </a:rPr>
              <a:t>3 + 1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24075" y="5017657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8000"/>
                </a:solidFill>
              </a:rPr>
              <a:t>C. </a:t>
            </a:r>
            <a:r>
              <a:rPr lang="en-US" sz="2700" smtClean="0">
                <a:solidFill>
                  <a:srgbClr val="008000"/>
                </a:solidFill>
              </a:rPr>
              <a:t>3 + 2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38701" y="4139913"/>
            <a:ext cx="2475183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8000"/>
                </a:solidFill>
              </a:rPr>
              <a:t>B. </a:t>
            </a:r>
            <a:r>
              <a:rPr lang="en-US" sz="2700" smtClean="0">
                <a:solidFill>
                  <a:srgbClr val="008000"/>
                </a:solidFill>
              </a:rPr>
              <a:t>2 + 3</a:t>
            </a:r>
            <a:endParaRPr lang="en-US" sz="2700" dirty="0">
              <a:solidFill>
                <a:srgbClr val="008000"/>
              </a:solidFill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520" y="5160954"/>
            <a:ext cx="1140911" cy="484931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20625" y="3199772"/>
            <a:ext cx="457200" cy="4572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74671" y="4155844"/>
            <a:ext cx="457200" cy="4572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20625" y="4811424"/>
            <a:ext cx="457200" cy="4572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0519" y="5467004"/>
            <a:ext cx="457200" cy="4572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19" y="1625440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9503880" y="1311046"/>
            <a:ext cx="567813" cy="281298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459" y="1751394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62783" y="1742671"/>
            <a:ext cx="67683" cy="57246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63792" y="2156895"/>
            <a:ext cx="67683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986568" y="1962435"/>
            <a:ext cx="67683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559268" y="1981139"/>
            <a:ext cx="67683" cy="57246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9771209" y="1960277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8764301" y="2498527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9924" y="1756874"/>
            <a:ext cx="457200" cy="4572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77900" y="3207974"/>
            <a:ext cx="457200" cy="457200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2121734" y="2114042"/>
            <a:ext cx="921908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+ 1 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307962" y="2129514"/>
            <a:ext cx="901961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1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498361" y="2114042"/>
            <a:ext cx="910606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648815" y="2114042"/>
            <a:ext cx="881173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4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1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857165" y="2104018"/>
            <a:ext cx="9293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5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1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8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2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9" grpId="0" animBg="1"/>
      <p:bldP spid="49" grpId="1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0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30" y="396870"/>
            <a:ext cx="137372" cy="1495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47" y="4914220"/>
            <a:ext cx="1086530" cy="1086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31" y="1605829"/>
            <a:ext cx="651371" cy="659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20" y="4716576"/>
            <a:ext cx="1373687" cy="1373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07" y="4716576"/>
            <a:ext cx="1373687" cy="1373687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04" y="857251"/>
            <a:ext cx="6329003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838701" y="5031945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8000"/>
                </a:solidFill>
              </a:rPr>
              <a:t>D. </a:t>
            </a:r>
            <a:r>
              <a:rPr lang="en-US" sz="2700" smtClean="0">
                <a:solidFill>
                  <a:srgbClr val="008000"/>
                </a:solidFill>
              </a:rPr>
              <a:t>2 + 4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24074" y="4125006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8000"/>
                </a:solidFill>
              </a:rPr>
              <a:t>A</a:t>
            </a:r>
            <a:r>
              <a:rPr lang="en-US" sz="2700">
                <a:solidFill>
                  <a:srgbClr val="008000"/>
                </a:solidFill>
              </a:rPr>
              <a:t>. </a:t>
            </a:r>
            <a:r>
              <a:rPr lang="en-US" sz="2700" smtClean="0">
                <a:solidFill>
                  <a:srgbClr val="008000"/>
                </a:solidFill>
              </a:rPr>
              <a:t>3 + 3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4075" y="5017657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8000"/>
                </a:solidFill>
              </a:rPr>
              <a:t>C. </a:t>
            </a:r>
            <a:r>
              <a:rPr lang="en-US" sz="2700" smtClean="0">
                <a:solidFill>
                  <a:srgbClr val="008000"/>
                </a:solidFill>
              </a:rPr>
              <a:t>1 + 3</a:t>
            </a:r>
            <a:endParaRPr lang="en-US" sz="2700" dirty="0">
              <a:solidFill>
                <a:srgbClr val="008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38700" y="4139913"/>
            <a:ext cx="2586038" cy="714375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8000"/>
                </a:solidFill>
              </a:rPr>
              <a:t>B. </a:t>
            </a:r>
            <a:r>
              <a:rPr lang="en-US" sz="2700" smtClean="0">
                <a:solidFill>
                  <a:srgbClr val="008000"/>
                </a:solidFill>
              </a:rPr>
              <a:t>2 + 3</a:t>
            </a:r>
            <a:endParaRPr lang="en-US" sz="2700" dirty="0">
              <a:solidFill>
                <a:srgbClr val="008000"/>
              </a:solidFill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520" y="5160954"/>
            <a:ext cx="1140911" cy="484931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20625" y="3199772"/>
            <a:ext cx="457200" cy="4572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74671" y="4155844"/>
            <a:ext cx="457200" cy="4572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20625" y="4811424"/>
            <a:ext cx="457200" cy="4572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0519" y="5467004"/>
            <a:ext cx="457200" cy="4572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19" y="1625440"/>
            <a:ext cx="589829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9503880" y="1311046"/>
            <a:ext cx="567813" cy="281298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82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459" y="1751394"/>
            <a:ext cx="479235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62783" y="1742671"/>
            <a:ext cx="67683" cy="57246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763792" y="2156895"/>
            <a:ext cx="67683" cy="57246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986568" y="1962435"/>
            <a:ext cx="67683" cy="57246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559268" y="1981139"/>
            <a:ext cx="67683" cy="57246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771209" y="1960277"/>
            <a:ext cx="50846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8764301" y="2498527"/>
            <a:ext cx="177165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9924" y="1756874"/>
            <a:ext cx="457200" cy="4572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677900" y="3207974"/>
            <a:ext cx="457200" cy="457200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>
          <a:xfrm>
            <a:off x="2898079" y="142687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1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909452" y="229379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</a:t>
            </a:r>
            <a:r>
              <a:rPr lang="en-US" sz="2000" b="1" smtClean="0">
                <a:solidFill>
                  <a:schemeClr val="tx2"/>
                </a:solidFill>
                <a:latin typeface="VNI-Avo" pitchFamily="2" charset="0"/>
              </a:rPr>
              <a:t>2</a:t>
            </a:r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2909452" y="3160711"/>
            <a:ext cx="14478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2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6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2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51" grpId="0" animBg="1"/>
      <p:bldP spid="51" grpId="1" animBg="1"/>
      <p:bldP spid="54" grpId="0" animBg="1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617652" y="1641857"/>
            <a:ext cx="0" cy="4343400"/>
          </a:xfrm>
          <a:prstGeom prst="line">
            <a:avLst/>
          </a:prstGeom>
          <a:ln w="285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446452" y="1641857"/>
            <a:ext cx="0" cy="4343400"/>
          </a:xfrm>
          <a:prstGeom prst="line">
            <a:avLst/>
          </a:prstGeom>
          <a:ln w="285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199052" y="1641857"/>
            <a:ext cx="0" cy="4343400"/>
          </a:xfrm>
          <a:prstGeom prst="line">
            <a:avLst/>
          </a:prstGeom>
          <a:ln w="285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951652" y="1641857"/>
            <a:ext cx="0" cy="4343400"/>
          </a:xfrm>
          <a:prstGeom prst="line">
            <a:avLst/>
          </a:prstGeom>
          <a:ln w="285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017452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+ 1 =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79352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+ 2 =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08152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+ 1 = 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36953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+ 1 = 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86140" y="1641857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4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+ 1 = 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38739" y="1685075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5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+ 1 = 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967979" y="3375691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+ 3 =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65420" y="4242608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+ 4 = 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965420" y="5103839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+ 5 = 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808152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+ 2 = 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48326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+ 2 =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00925" y="2508774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4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+ 2 = 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808152" y="3375691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+ 3 =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48326" y="3375691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+ 3 = 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809289" y="4242608"/>
            <a:ext cx="1447800" cy="533400"/>
          </a:xfrm>
          <a:prstGeom prst="roundRect">
            <a:avLst/>
          </a:prstGeom>
          <a:solidFill>
            <a:srgbClr val="CCFF99"/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US" sz="2000" b="1">
                <a:solidFill>
                  <a:schemeClr val="tx2"/>
                </a:solidFill>
                <a:latin typeface="VNI-Avo" pitchFamily="2" charset="0"/>
              </a:rPr>
              <a:t> + 4 = 6</a:t>
            </a:r>
          </a:p>
        </p:txBody>
      </p:sp>
      <p:sp>
        <p:nvSpPr>
          <p:cNvPr id="2" name="Down Arrow 1"/>
          <p:cNvSpPr/>
          <p:nvPr/>
        </p:nvSpPr>
        <p:spPr>
          <a:xfrm>
            <a:off x="2602743" y="1143001"/>
            <a:ext cx="277220" cy="32856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4344111" y="1185634"/>
            <a:ext cx="277220" cy="32856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6222243" y="1188151"/>
            <a:ext cx="277220" cy="32856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7823155" y="1216268"/>
            <a:ext cx="277220" cy="32856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>
            <a:off x="9559661" y="1216268"/>
            <a:ext cx="277220" cy="32856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" grpId="0" animBg="1"/>
      <p:bldP spid="2" grpId="1" animBg="1"/>
      <p:bldP spid="38" grpId="0" animBg="1"/>
      <p:bldP spid="38" grpId="1" animBg="1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đồng hồ&#10;&#10;Mô tả được tạo tự động">
            <a:extLst>
              <a:ext uri="{FF2B5EF4-FFF2-40B4-BE49-F238E27FC236}">
                <a16:creationId xmlns="" xmlns:a16="http://schemas.microsoft.com/office/drawing/2014/main" id="{DBB10EF6-AB15-41D2-8AF1-9FBE16ACE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B7329308-E12A-4836-B11B-72F8C34CBF69}"/>
              </a:ext>
            </a:extLst>
          </p:cNvPr>
          <p:cNvSpPr txBox="1"/>
          <p:nvPr/>
        </p:nvSpPr>
        <p:spPr>
          <a:xfrm>
            <a:off x="2991395" y="4167052"/>
            <a:ext cx="3526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9727D640-DFFC-477C-825F-E0F90B9CF5BF}"/>
              </a:ext>
            </a:extLst>
          </p:cNvPr>
          <p:cNvSpPr txBox="1"/>
          <p:nvPr/>
        </p:nvSpPr>
        <p:spPr>
          <a:xfrm>
            <a:off x="2991395" y="5081639"/>
            <a:ext cx="4702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659FC2D4-A207-4067-BF40-A61D270E5BE2}"/>
              </a:ext>
            </a:extLst>
          </p:cNvPr>
          <p:cNvSpPr txBox="1"/>
          <p:nvPr/>
        </p:nvSpPr>
        <p:spPr>
          <a:xfrm>
            <a:off x="6296299" y="3736165"/>
            <a:ext cx="4702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AB70D18C-442C-41AA-ABA8-3C1B62409801}"/>
              </a:ext>
            </a:extLst>
          </p:cNvPr>
          <p:cNvSpPr txBox="1"/>
          <p:nvPr/>
        </p:nvSpPr>
        <p:spPr>
          <a:xfrm>
            <a:off x="9522825" y="4245804"/>
            <a:ext cx="4702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1BFD6D54-DD38-4382-ABCB-73C34F7D2EC9}"/>
              </a:ext>
            </a:extLst>
          </p:cNvPr>
          <p:cNvSpPr txBox="1"/>
          <p:nvPr/>
        </p:nvSpPr>
        <p:spPr>
          <a:xfrm>
            <a:off x="9640391" y="5133516"/>
            <a:ext cx="4702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8469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4572001" y="609601"/>
            <a:ext cx="2092915" cy="482203"/>
          </a:xfrm>
          <a:prstGeom prst="rect">
            <a:avLst/>
          </a:prstGeom>
          <a:effectLst/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  <a:defRPr/>
            </a:pPr>
            <a:r>
              <a:rPr lang="en-US" sz="3600" dirty="0">
                <a:ln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600" dirty="0">
              <a:ln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1422400" y="1091804"/>
            <a:ext cx="92020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Tiếng Việt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tập chép và </a:t>
            </a:r>
            <a:r>
              <a:rPr lang="en-US" sz="3200" b="1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đọc </a:t>
            </a:r>
            <a:r>
              <a:rPr lang="en-US"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â, âu </a:t>
            </a:r>
            <a:r>
              <a:rPr lang="en-US" sz="32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</a:t>
            </a:r>
            <a:r>
              <a:rPr lang="en-US" sz="32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và sách luyện đọc)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</a:t>
            </a:r>
            <a:r>
              <a:rPr lang="en-US"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</a:t>
            </a:r>
            <a:r>
              <a:rPr lang="en-US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2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*Toán</a:t>
            </a:r>
          </a:p>
          <a:p>
            <a:pPr>
              <a:lnSpc>
                <a:spcPct val="150000"/>
              </a:lnSpc>
              <a:defRPr/>
            </a:pPr>
            <a:r>
              <a:rPr lang="en-US" sz="32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các phép tính cộng trong phạm vi 6. Làm vở bài tập toán </a:t>
            </a:r>
            <a:r>
              <a:rPr lang="en-US" sz="32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32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S/34, 35)</a:t>
            </a:r>
            <a:endParaRPr lang="vi-VN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737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348</Words>
  <Application>Microsoft Office PowerPoint</Application>
  <PresentationFormat>Widescreen</PresentationFormat>
  <Paragraphs>108</Paragraphs>
  <Slides>14</Slides>
  <Notes>2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Times New Roman</vt:lpstr>
      <vt:lpstr>VNI-Avo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Viết phép tính thích hợp với mỗi tranh vẽ: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Trang Mai</dc:creator>
  <cp:lastModifiedBy>Windows User</cp:lastModifiedBy>
  <cp:revision>22</cp:revision>
  <dcterms:created xsi:type="dcterms:W3CDTF">2020-10-18T13:58:22Z</dcterms:created>
  <dcterms:modified xsi:type="dcterms:W3CDTF">2021-11-03T05:18:34Z</dcterms:modified>
</cp:coreProperties>
</file>