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8"/>
  </p:notesMasterIdLst>
  <p:sldIdLst>
    <p:sldId id="310" r:id="rId5"/>
    <p:sldId id="321" r:id="rId6"/>
    <p:sldId id="322" r:id="rId7"/>
    <p:sldId id="323" r:id="rId9"/>
    <p:sldId id="324" r:id="rId10"/>
    <p:sldId id="303" r:id="rId11"/>
    <p:sldId id="301" r:id="rId12"/>
    <p:sldId id="318" r:id="rId13"/>
    <p:sldId id="336" r:id="rId14"/>
    <p:sldId id="320" r:id="rId15"/>
    <p:sldId id="319" r:id="rId16"/>
    <p:sldId id="287" r:id="rId17"/>
    <p:sldId id="299" r:id="rId18"/>
    <p:sldId id="297" r:id="rId19"/>
    <p:sldId id="300" r:id="rId20"/>
    <p:sldId id="304" r:id="rId21"/>
    <p:sldId id="316" r:id="rId2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FF99"/>
    <a:srgbClr val="003300"/>
    <a:srgbClr val="3333FF"/>
    <a:srgbClr val="B2B2B2"/>
    <a:srgbClr val="808080"/>
    <a:srgbClr val="993300"/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7491"/>
  </p:normalViewPr>
  <p:slideViewPr>
    <p:cSldViewPr showGuides="1">
      <p:cViewPr varScale="1">
        <p:scale>
          <a:sx n="74" d="100"/>
          <a:sy n="74" d="100"/>
        </p:scale>
        <p:origin x="624" y="72"/>
      </p:cViewPr>
      <p:guideLst>
        <p:guide orient="horz" pos="2126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AA3D3-C471-4603-B3AA-ABB7E54670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F758E-627D-4FD5-B584-6A6151629B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9" Type="http://schemas.microsoft.com/office/2007/relationships/media" Target="../media/media5.mp3"/><Relationship Id="rId18" Type="http://schemas.openxmlformats.org/officeDocument/2006/relationships/audio" Target="../media/media5.mp3"/><Relationship Id="rId17" Type="http://schemas.microsoft.com/office/2007/relationships/media" Target="../media/media4.mp3"/><Relationship Id="rId16" Type="http://schemas.openxmlformats.org/officeDocument/2006/relationships/audio" Target="../media/media4.mp3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6.png"/><Relationship Id="rId10" Type="http://schemas.microsoft.com/office/2007/relationships/media" Target="../media/media2.mp3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9" Type="http://schemas.microsoft.com/office/2007/relationships/media" Target="../media/media5.mp3"/><Relationship Id="rId18" Type="http://schemas.openxmlformats.org/officeDocument/2006/relationships/audio" Target="../media/media5.mp3"/><Relationship Id="rId17" Type="http://schemas.microsoft.com/office/2007/relationships/media" Target="../media/media4.mp3"/><Relationship Id="rId16" Type="http://schemas.openxmlformats.org/officeDocument/2006/relationships/audio" Target="../media/media4.mp3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6.png"/><Relationship Id="rId10" Type="http://schemas.microsoft.com/office/2007/relationships/media" Target="../media/media2.mp3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9" Type="http://schemas.microsoft.com/office/2007/relationships/media" Target="../media/media5.mp3"/><Relationship Id="rId18" Type="http://schemas.openxmlformats.org/officeDocument/2006/relationships/audio" Target="../media/media5.mp3"/><Relationship Id="rId17" Type="http://schemas.microsoft.com/office/2007/relationships/media" Target="../media/media4.mp3"/><Relationship Id="rId16" Type="http://schemas.openxmlformats.org/officeDocument/2006/relationships/audio" Target="../media/media4.mp3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6.png"/><Relationship Id="rId10" Type="http://schemas.microsoft.com/office/2007/relationships/media" Target="../media/media2.mp3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8163" y="3223475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1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</a:t>
            </a:r>
            <a:endParaRPr lang="en-US" sz="3200" b="1">
              <a:solidFill>
                <a:schemeClr val="tx2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663" y="533400"/>
            <a:ext cx="6200775" cy="1714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33908" y="2247900"/>
            <a:ext cx="609600" cy="49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2247900"/>
            <a:ext cx="609600" cy="495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223462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0108" y="2209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0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0954" y="22479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+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4773" y="22479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0815" y="22288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21593" y="3223475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1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 = </a:t>
            </a:r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1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1770" y="3223475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2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</a:t>
            </a:r>
            <a:endParaRPr lang="en-US" sz="32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05200" y="3200400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2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 = </a:t>
            </a:r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2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41002" y="3223475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3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</a:t>
            </a:r>
            <a:endParaRPr lang="en-US" sz="32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58174" y="3223475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3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 = </a:t>
            </a:r>
            <a:r>
              <a:rPr lang="en-US" sz="3200" b="1" smtClean="0">
                <a:solidFill>
                  <a:srgbClr val="0000CC"/>
                </a:solidFill>
                <a:latin typeface="VNI-Avo" pitchFamily="2" charset="0"/>
              </a:rPr>
              <a:t>3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8163" y="4506533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4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</a:t>
            </a:r>
            <a:endParaRPr lang="en-US" sz="32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69156" y="4506533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4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 = </a:t>
            </a:r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4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90175" y="4506533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5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</a:t>
            </a:r>
            <a:endParaRPr lang="en-US" sz="32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498120" y="4506533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5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 = </a:t>
            </a:r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5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97713" y="4506533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6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</a:t>
            </a:r>
            <a:endParaRPr lang="en-US" sz="32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386548" y="4487215"/>
            <a:ext cx="1943639" cy="7620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6</a:t>
            </a:r>
            <a:r>
              <a:rPr lang="en-US" sz="3200" b="1" smtClean="0">
                <a:solidFill>
                  <a:schemeClr val="tx2"/>
                </a:solidFill>
                <a:latin typeface="VNI-Avo" pitchFamily="2" charset="0"/>
              </a:rPr>
              <a:t> + 0 = </a:t>
            </a:r>
            <a:r>
              <a:rPr lang="en-US" sz="3200" b="1">
                <a:solidFill>
                  <a:srgbClr val="0000CC"/>
                </a:solidFill>
                <a:latin typeface="VNI-Avo" pitchFamily="2" charset="0"/>
              </a:rPr>
              <a:t>6</a:t>
            </a:r>
            <a:endParaRPr lang="en-US" sz="3200" b="1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0000" y="5743442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Soá naøo </a:t>
            </a:r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coäng vôùi </a:t>
            </a:r>
            <a:r>
              <a:rPr lang="en-US" sz="3200" b="1" smtClean="0">
                <a:solidFill>
                  <a:srgbClr val="FF0000"/>
                </a:solidFill>
                <a:latin typeface="VNI-Avo" pitchFamily="2" charset="0"/>
              </a:rPr>
              <a:t>0 cuõng baèng chính noù.</a:t>
            </a:r>
            <a:endParaRPr lang="en-US" sz="3200" b="1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1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3048000" y="609600"/>
            <a:ext cx="2092915" cy="482203"/>
          </a:xfrm>
          <a:prstGeom prst="rect">
            <a:avLst/>
          </a:prstGeom>
          <a:effectLst/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anose="02040502050405020303" pitchFamily="18" charset="0"/>
              <a:buNone/>
              <a:defRPr/>
            </a:pPr>
            <a:r>
              <a:rPr lang="en-US" sz="3600" dirty="0">
                <a:ln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600" dirty="0">
              <a:ln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6391" y="1222107"/>
            <a:ext cx="6434606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Tiếng Việt</a:t>
            </a:r>
            <a:endParaRPr lang="en-US" sz="3200" b="1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tập chép và </a:t>
            </a:r>
            <a:r>
              <a:rPr lang="en-US" sz="32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đọc bài 1</a:t>
            </a:r>
            <a:r>
              <a:rPr lang="en-US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ao, eo </a:t>
            </a:r>
            <a:r>
              <a:rPr lang="en-US" sz="32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3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và sách luyện đọc)</a:t>
            </a:r>
            <a:endParaRPr lang="en-US" sz="3200" b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bài </a:t>
            </a:r>
            <a:r>
              <a:rPr lang="en-US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*Toán</a:t>
            </a:r>
            <a:endParaRPr lang="en-US" sz="3200" b="1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các phép tính cộng trong phạm vi 6. Làm vở bài tập toán bài </a:t>
            </a:r>
            <a:r>
              <a:rPr lang="en-US" sz="3200" b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(S/32, 33)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676400"/>
            <a:ext cx="8458200" cy="319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43200" y="2509838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5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2890838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6400" y="2506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5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6400" y="2887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3250" y="2506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5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23250" y="28876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9400" y="3657600"/>
            <a:ext cx="62071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19400" y="4038600"/>
            <a:ext cx="62071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8313" y="3657600"/>
            <a:ext cx="6207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48313" y="4038600"/>
            <a:ext cx="6207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58175" y="36750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58175" y="4056063"/>
            <a:ext cx="6207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:\Users\Admin\Downloads\Screenshot_2020-08-14 CloudBook(1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762000"/>
            <a:ext cx="8029575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209800" y="2425700"/>
            <a:ext cx="91440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</a:rPr>
              <a:t>2 + 2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0" y="2438400"/>
            <a:ext cx="91440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</a:rPr>
              <a:t>3 + 2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2438400"/>
            <a:ext cx="91440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</a:rPr>
              <a:t>4 + 2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3733800"/>
            <a:ext cx="914400" cy="430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dirty="0">
                <a:solidFill>
                  <a:srgbClr val="FF0000"/>
                </a:solidFill>
                <a:latin typeface="Arial" panose="020B0604020202020204" pitchFamily="34" charset="0"/>
              </a:rPr>
              <a:t>1 + 4</a:t>
            </a:r>
            <a:endParaRPr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C:\Users\Admin\Downloads\Screenshot_2020-08-14 CloudBook(3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914400"/>
            <a:ext cx="8555038" cy="434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63813" y="4483100"/>
            <a:ext cx="914400" cy="430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dirty="0">
                <a:solidFill>
                  <a:srgbClr val="FF0000"/>
                </a:solidFill>
                <a:latin typeface="Arial" panose="020B0604020202020204" pitchFamily="34" charset="0"/>
              </a:rPr>
              <a:t>= 4</a:t>
            </a:r>
            <a:endParaRPr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3813" y="4137025"/>
            <a:ext cx="914400" cy="431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dirty="0">
                <a:solidFill>
                  <a:srgbClr val="FF0000"/>
                </a:solidFill>
                <a:latin typeface="Arial" panose="020B0604020202020204" pitchFamily="34" charset="0"/>
              </a:rPr>
              <a:t>= 2</a:t>
            </a:r>
            <a:endParaRPr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4141788"/>
            <a:ext cx="914400" cy="430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dirty="0">
                <a:solidFill>
                  <a:srgbClr val="FF0000"/>
                </a:solidFill>
                <a:latin typeface="Arial" panose="020B0604020202020204" pitchFamily="34" charset="0"/>
              </a:rPr>
              <a:t>= 5</a:t>
            </a:r>
            <a:endParaRPr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4483100"/>
            <a:ext cx="914400" cy="430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dirty="0">
                <a:solidFill>
                  <a:srgbClr val="FF0000"/>
                </a:solidFill>
                <a:latin typeface="Arial" panose="020B0604020202020204" pitchFamily="34" charset="0"/>
              </a:rPr>
              <a:t>= 6</a:t>
            </a:r>
            <a:endParaRPr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9313" y="4154488"/>
            <a:ext cx="914400" cy="431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dirty="0">
                <a:solidFill>
                  <a:srgbClr val="FF0000"/>
                </a:solidFill>
                <a:latin typeface="Arial" panose="020B0604020202020204" pitchFamily="34" charset="0"/>
              </a:rPr>
              <a:t>= 1</a:t>
            </a:r>
            <a:endParaRPr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9313" y="4495800"/>
            <a:ext cx="914400" cy="430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dirty="0">
                <a:solidFill>
                  <a:srgbClr val="FF0000"/>
                </a:solidFill>
                <a:latin typeface="Arial" panose="020B0604020202020204" pitchFamily="34" charset="0"/>
              </a:rPr>
              <a:t>= 3</a:t>
            </a:r>
            <a:endParaRPr sz="2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C:\Users\Admin\Downloads\Screenshot_2020-08-14 CloudBook(4).png"/>
          <p:cNvPicPr>
            <a:picLocks noChangeAspect="1"/>
          </p:cNvPicPr>
          <p:nvPr/>
        </p:nvPicPr>
        <p:blipFill>
          <a:blip r:embed="rId1"/>
          <a:srcRect l="3868" r="4263"/>
          <a:stretch>
            <a:fillRect/>
          </a:stretch>
        </p:blipFill>
        <p:spPr>
          <a:xfrm>
            <a:off x="609600" y="990600"/>
            <a:ext cx="7620000" cy="336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477000" y="2716213"/>
            <a:ext cx="3810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2706688"/>
            <a:ext cx="3810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Screenshot_2020-08-14 CloudBook(5).png"/>
          <p:cNvPicPr>
            <a:picLocks noChangeAspect="1"/>
          </p:cNvPicPr>
          <p:nvPr/>
        </p:nvPicPr>
        <p:blipFill>
          <a:blip r:embed="rId1"/>
          <a:srcRect l="8376" r="4723"/>
          <a:stretch>
            <a:fillRect/>
          </a:stretch>
        </p:blipFill>
        <p:spPr>
          <a:xfrm>
            <a:off x="914400" y="1143000"/>
            <a:ext cx="7202488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43600" y="2590800"/>
            <a:ext cx="236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3   +    2      5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1" y="914398"/>
            <a:ext cx="2971802" cy="2971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63" y="1000125"/>
            <a:ext cx="1249251" cy="1264998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44" y="4037901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1070" y="4758195"/>
            <a:ext cx="8789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8000"/>
                </a:solidFill>
                <a:cs typeface="Arial" panose="020B0604020202020204" pitchFamily="34" charset="0"/>
              </a:rPr>
              <a:t>LẤY KẸO CHO ẾCH XANH</a:t>
            </a:r>
            <a:endParaRPr lang="en-US" sz="5400" b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8275" y="4726298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5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2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396870"/>
            <a:ext cx="137372" cy="1495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914220"/>
            <a:ext cx="1086530" cy="108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1605829"/>
            <a:ext cx="651371" cy="6595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4716575"/>
            <a:ext cx="1373687" cy="137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4716575"/>
            <a:ext cx="1373687" cy="1373687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00075" y="4127897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A. 4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14700" y="4139804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B</a:t>
            </a:r>
            <a:r>
              <a:rPr lang="en-US" sz="2700">
                <a:solidFill>
                  <a:srgbClr val="008000"/>
                </a:solidFill>
              </a:rPr>
              <a:t>. </a:t>
            </a:r>
            <a:r>
              <a:rPr lang="en-US" sz="2700" smtClean="0">
                <a:solidFill>
                  <a:srgbClr val="008000"/>
                </a:solidFill>
              </a:rPr>
              <a:t>6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0075" y="5046231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C. 5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14700" y="5040024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D. 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037" y="2255115"/>
            <a:ext cx="45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8000"/>
                </a:solidFill>
              </a:rPr>
              <a:t>2 + 4 = …</a:t>
            </a:r>
            <a:endParaRPr lang="en-US" sz="3000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82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396870"/>
            <a:ext cx="137372" cy="149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914220"/>
            <a:ext cx="1086530" cy="108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1605829"/>
            <a:ext cx="651371" cy="65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4716575"/>
            <a:ext cx="1373687" cy="137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4716575"/>
            <a:ext cx="1373687" cy="1373687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00075" y="4127897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A. 6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14700" y="5011341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D</a:t>
            </a:r>
            <a:r>
              <a:rPr lang="en-US" sz="2700">
                <a:solidFill>
                  <a:srgbClr val="008000"/>
                </a:solidFill>
              </a:rPr>
              <a:t>. 5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0075" y="5017656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C. 4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14700" y="4139912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B. 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8409" y="2348317"/>
            <a:ext cx="45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8000"/>
                </a:solidFill>
              </a:rPr>
              <a:t>2 + 3 = …</a:t>
            </a:r>
            <a:endParaRPr lang="en-US" sz="3000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82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0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0" y="396870"/>
            <a:ext cx="137372" cy="1495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47" y="4914220"/>
            <a:ext cx="1086530" cy="1086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30" y="1605829"/>
            <a:ext cx="651371" cy="659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19" y="4716575"/>
            <a:ext cx="1373687" cy="1373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06" y="4716575"/>
            <a:ext cx="1373687" cy="1373687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" y="857250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314701" y="5031944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D. 6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0074" y="4125005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A</a:t>
            </a:r>
            <a:r>
              <a:rPr lang="en-US" sz="2700">
                <a:solidFill>
                  <a:srgbClr val="008000"/>
                </a:solidFill>
              </a:rPr>
              <a:t>. 4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0075" y="5017656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C. 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14700" y="4139912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smtClean="0">
                <a:solidFill>
                  <a:srgbClr val="008000"/>
                </a:solidFill>
              </a:rPr>
              <a:t>B. 5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6239" y="2405219"/>
            <a:ext cx="45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8000"/>
                </a:solidFill>
              </a:rPr>
              <a:t>2</a:t>
            </a:r>
            <a:r>
              <a:rPr lang="en-US" sz="3000" smtClean="0">
                <a:solidFill>
                  <a:srgbClr val="008000"/>
                </a:solidFill>
              </a:rPr>
              <a:t> + 2 = …</a:t>
            </a:r>
            <a:endParaRPr lang="en-US" sz="3000" dirty="0">
              <a:solidFill>
                <a:srgbClr val="008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19" y="5160953"/>
            <a:ext cx="1140911" cy="484931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2625" y="3199772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26671" y="4155844"/>
            <a:ext cx="457200" cy="4572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2625" y="4811424"/>
            <a:ext cx="457200" cy="4572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32519" y="5467004"/>
            <a:ext cx="457200" cy="4572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18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7979879" y="1311046"/>
            <a:ext cx="567813" cy="281298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82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458" y="1751393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8238782" y="1742671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239791" y="215689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462567" y="1962435"/>
            <a:ext cx="67683" cy="57246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35267" y="1981139"/>
            <a:ext cx="67683" cy="57246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8247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7240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1924" y="1756874"/>
            <a:ext cx="457200" cy="4572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9900" y="320797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838200" y="1600200"/>
            <a:ext cx="75438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PHÉP CỘNG TRONG PHẠM VI 6 </a:t>
            </a:r>
            <a:r>
              <a:rPr sz="40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40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 </a:t>
            </a:r>
            <a:r>
              <a:rPr sz="40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sz="40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sz="40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338" y="1377950"/>
            <a:ext cx="8313737" cy="4100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36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224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750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4276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9345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2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535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3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415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3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12953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4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62140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14739" y="1685075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5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3979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+ 3 = 4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420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+ 4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420" y="5103839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+ 5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415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4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124326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76925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4152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+ 3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24326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+ 3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85289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+ 4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78743" y="1726280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26710" y="2593197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040642" y="3449004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26710" y="4327031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37657" y="5188262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430513" y="246324"/>
            <a:ext cx="484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3200" smtClean="0">
                <a:solidFill>
                  <a:srgbClr val="FF0000"/>
                </a:solidFill>
                <a:latin typeface="VNI-Avo" pitchFamily="2" charset="0"/>
              </a:rPr>
              <a:t> coäng vôùi moät soá</a:t>
            </a:r>
            <a:endParaRPr lang="en-US" sz="32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078743" y="1143000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2820111" y="1185633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442185" y="213314"/>
            <a:ext cx="484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3200" smtClean="0">
                <a:solidFill>
                  <a:srgbClr val="FF0000"/>
                </a:solidFill>
                <a:latin typeface="VNI-Avo" pitchFamily="2" charset="0"/>
              </a:rPr>
              <a:t> coäng vôùi moät soá</a:t>
            </a:r>
            <a:endParaRPr lang="en-US" sz="32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9770" y="213315"/>
            <a:ext cx="484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3200" smtClean="0">
                <a:solidFill>
                  <a:srgbClr val="FF0000"/>
                </a:solidFill>
                <a:latin typeface="VNI-Avo" pitchFamily="2" charset="0"/>
              </a:rPr>
              <a:t> coäng vôùi moät soá</a:t>
            </a:r>
            <a:endParaRPr lang="en-US" sz="32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4698243" y="1188150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6299155" y="1216267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14127" y="233901"/>
            <a:ext cx="484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US" sz="3200" smtClean="0">
                <a:solidFill>
                  <a:srgbClr val="FF0000"/>
                </a:solidFill>
                <a:latin typeface="VNI-Avo" pitchFamily="2" charset="0"/>
              </a:rPr>
              <a:t> coäng vôùi moät soá</a:t>
            </a:r>
            <a:endParaRPr lang="en-US" sz="32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8035661" y="1216267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432928" y="233902"/>
            <a:ext cx="484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5</a:t>
            </a:r>
            <a:r>
              <a:rPr lang="en-US" sz="3200" smtClean="0">
                <a:solidFill>
                  <a:srgbClr val="FF0000"/>
                </a:solidFill>
                <a:latin typeface="VNI-Avo" pitchFamily="2" charset="0"/>
              </a:rPr>
              <a:t> coäng vôùi moät soá</a:t>
            </a:r>
            <a:endParaRPr lang="en-US" sz="32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69442" y="1738841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69442" y="2593196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66021" y="3460114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52089" y="4309849"/>
            <a:ext cx="277220" cy="36455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1123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2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7313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3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30193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3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30733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4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61759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+ 3 = 4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59200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+ 4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9200" y="5103839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+ 5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30193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4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301932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+ 3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303069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+ 4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29" grpId="1"/>
      <p:bldP spid="2" grpId="0" animBg="1"/>
      <p:bldP spid="2" grpId="1" animBg="1"/>
      <p:bldP spid="38" grpId="0" animBg="1"/>
      <p:bldP spid="38" grpId="1" animBg="1"/>
      <p:bldP spid="30" grpId="0"/>
      <p:bldP spid="30" grpId="1"/>
      <p:bldP spid="31" grpId="0"/>
      <p:bldP spid="31" grpId="1"/>
      <p:bldP spid="32" grpId="0" animBg="1"/>
      <p:bldP spid="32" grpId="1" animBg="1"/>
      <p:bldP spid="33" grpId="0" animBg="1"/>
      <p:bldP spid="33" grpId="1" animBg="1"/>
      <p:bldP spid="34" grpId="0"/>
      <p:bldP spid="34" grpId="1"/>
      <p:bldP spid="35" grpId="0" animBg="1"/>
      <p:bldP spid="35" grpId="1" animBg="1"/>
      <p:bldP spid="36" grpId="0"/>
      <p:bldP spid="36" grpId="1"/>
      <p:bldP spid="37" grpId="0" animBg="1"/>
      <p:bldP spid="39" grpId="0" animBg="1"/>
      <p:bldP spid="40" grpId="0" animBg="1"/>
      <p:bldP spid="41" grpId="0" animBg="1"/>
      <p:bldP spid="22" grpId="0" bldLvl="0" animBg="1"/>
      <p:bldP spid="28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Rounded Rectangle 10"/>
          <p:cNvSpPr/>
          <p:nvPr/>
        </p:nvSpPr>
        <p:spPr>
          <a:xfrm>
            <a:off x="5862140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14739" y="1685075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5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124326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76925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24326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+ 3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1123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2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7313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+ 2 = 3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30193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3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130733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+ 1 = 4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61759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59200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+ 4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9200" y="5103839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smtClean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+ 5 = 6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30193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301932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 + 3 = 5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303069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7" grpId="0" bldLvl="0" animBg="1"/>
      <p:bldP spid="18" grpId="0" bldLvl="0" animBg="1"/>
      <p:bldP spid="20" grpId="0" bldLvl="0" animBg="1"/>
      <p:bldP spid="22" grpId="0" bldLvl="0" animBg="1"/>
      <p:bldP spid="28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WPS Presentation</Application>
  <PresentationFormat>On-screen Show (4:3)</PresentationFormat>
  <Paragraphs>224</Paragraphs>
  <Slides>17</Slides>
  <Notes>1</Notes>
  <HiddenSlides>0</HiddenSlides>
  <MMClips>19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SimSun</vt:lpstr>
      <vt:lpstr>Wingdings</vt:lpstr>
      <vt:lpstr>Cambria</vt:lpstr>
      <vt:lpstr>Times New Roman</vt:lpstr>
      <vt:lpstr>VNI-Avo</vt:lpstr>
      <vt:lpstr>Georgia</vt:lpstr>
      <vt:lpstr>Microsoft YaHei</vt:lpstr>
      <vt:lpstr>Arial Unicode MS</vt:lpstr>
      <vt:lpstr>Calibri Light</vt:lpstr>
      <vt:lpstr>Calibri</vt:lpstr>
      <vt:lpstr>1_Default Design</vt:lpstr>
      <vt:lpstr>Office Theme</vt:lpstr>
      <vt:lpstr>2_Office Theme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hp</cp:lastModifiedBy>
  <cp:revision>186</cp:revision>
  <dcterms:created xsi:type="dcterms:W3CDTF">2002-01-01T10:07:00Z</dcterms:created>
  <dcterms:modified xsi:type="dcterms:W3CDTF">2022-10-11T02:05:13Z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1033-11.2.0.11341</vt:lpwstr>
  </property>
  <property fmtid="{D5CDD505-2E9C-101B-9397-08002B2CF9AE}" pid="3" name="ICV">
    <vt:lpwstr>7D1C86EAE5EF4A8E8AC9E5BE9B71C9FE</vt:lpwstr>
  </property>
</Properties>
</file>