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</p:sldMasterIdLst>
  <p:sldIdLst>
    <p:sldId id="310" r:id="rId5"/>
    <p:sldId id="311" r:id="rId6"/>
    <p:sldId id="312" r:id="rId7"/>
    <p:sldId id="313" r:id="rId8"/>
    <p:sldId id="314" r:id="rId9"/>
    <p:sldId id="315" r:id="rId10"/>
    <p:sldId id="289" r:id="rId11"/>
    <p:sldId id="305" r:id="rId12"/>
    <p:sldId id="303" r:id="rId13"/>
    <p:sldId id="329" r:id="rId14"/>
    <p:sldId id="318" r:id="rId15"/>
    <p:sldId id="324" r:id="rId16"/>
    <p:sldId id="301" r:id="rId17"/>
    <p:sldId id="287" r:id="rId18"/>
    <p:sldId id="299" r:id="rId19"/>
    <p:sldId id="317" r:id="rId2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CC"/>
    <a:srgbClr val="003300"/>
    <a:srgbClr val="B2B2B2"/>
    <a:srgbClr val="808080"/>
    <a:srgbClr val="993300"/>
    <a:srgbClr val="0099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491"/>
  </p:normalViewPr>
  <p:slideViewPr>
    <p:cSldViewPr showGuides="1"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8.mp4"/><Relationship Id="rId7" Type="http://schemas.openxmlformats.org/officeDocument/2006/relationships/image" Target="../media/image2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8.mp4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GIF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4.GIF"/><Relationship Id="rId17" Type="http://schemas.openxmlformats.org/officeDocument/2006/relationships/image" Target="../media/image12.GIF"/><Relationship Id="rId2" Type="http://schemas.openxmlformats.org/officeDocument/2006/relationships/audio" Target="../media/media2.mp3"/><Relationship Id="rId16" Type="http://schemas.openxmlformats.org/officeDocument/2006/relationships/image" Target="../media/image11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4.xml"/><Relationship Id="rId5" Type="http://schemas.microsoft.com/office/2007/relationships/media" Target="../media/media4.mp3"/><Relationship Id="rId15" Type="http://schemas.openxmlformats.org/officeDocument/2006/relationships/image" Target="../media/image10.GIF"/><Relationship Id="rId10" Type="http://schemas.openxmlformats.org/officeDocument/2006/relationships/audio" Target="../media/media6.mp3"/><Relationship Id="rId19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GIF"/><Relationship Id="rId11" Type="http://schemas.openxmlformats.org/officeDocument/2006/relationships/image" Target="../media/image15.GIF"/><Relationship Id="rId5" Type="http://schemas.openxmlformats.org/officeDocument/2006/relationships/audio" Target="../media/audio5.wav"/><Relationship Id="rId15" Type="http://schemas.openxmlformats.org/officeDocument/2006/relationships/image" Target="../media/image17.GIF"/><Relationship Id="rId10" Type="http://schemas.openxmlformats.org/officeDocument/2006/relationships/image" Target="../media/image12.GIF"/><Relationship Id="rId4" Type="http://schemas.openxmlformats.org/officeDocument/2006/relationships/audio" Target="../media/audio4.wav"/><Relationship Id="rId9" Type="http://schemas.openxmlformats.org/officeDocument/2006/relationships/image" Target="../media/image14.GIF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7.png"/><Relationship Id="rId3" Type="http://schemas.openxmlformats.org/officeDocument/2006/relationships/audio" Target="../media/audio4.wav"/><Relationship Id="rId7" Type="http://schemas.openxmlformats.org/officeDocument/2006/relationships/image" Target="../media/image3.GIF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GIF"/><Relationship Id="rId11" Type="http://schemas.openxmlformats.org/officeDocument/2006/relationships/image" Target="../media/image16.png"/><Relationship Id="rId5" Type="http://schemas.openxmlformats.org/officeDocument/2006/relationships/image" Target="../media/image13.GIF"/><Relationship Id="rId10" Type="http://schemas.openxmlformats.org/officeDocument/2006/relationships/image" Target="../media/image15.GIF"/><Relationship Id="rId4" Type="http://schemas.openxmlformats.org/officeDocument/2006/relationships/audio" Target="../media/audio5.wav"/><Relationship Id="rId9" Type="http://schemas.openxmlformats.org/officeDocument/2006/relationships/image" Target="../media/image12.GIF"/><Relationship Id="rId1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7.png"/><Relationship Id="rId3" Type="http://schemas.openxmlformats.org/officeDocument/2006/relationships/audio" Target="../media/audio4.wav"/><Relationship Id="rId7" Type="http://schemas.openxmlformats.org/officeDocument/2006/relationships/image" Target="../media/image4.GIF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GIF"/><Relationship Id="rId11" Type="http://schemas.openxmlformats.org/officeDocument/2006/relationships/image" Target="../media/image16.png"/><Relationship Id="rId5" Type="http://schemas.openxmlformats.org/officeDocument/2006/relationships/image" Target="../media/image13.GIF"/><Relationship Id="rId10" Type="http://schemas.openxmlformats.org/officeDocument/2006/relationships/image" Target="../media/image12.GIF"/><Relationship Id="rId4" Type="http://schemas.openxmlformats.org/officeDocument/2006/relationships/audio" Target="../media/audio5.wav"/><Relationship Id="rId9" Type="http://schemas.openxmlformats.org/officeDocument/2006/relationships/image" Target="../media/image14.GIF"/><Relationship Id="rId1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9144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685800" y="1282890"/>
            <a:ext cx="7772400" cy="2971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CHÀO MỪNG </a:t>
            </a:r>
            <a:b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QUÝ THẦY CÔ</a:t>
            </a:r>
            <a:b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VÀ CÁC EM </a:t>
            </a:r>
            <a:b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</a:rPr>
              <a:t>HỌC SINH!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0175" y="1524000"/>
            <a:ext cx="7108190" cy="1677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74645" y="1600200"/>
            <a:ext cx="901065" cy="958215"/>
          </a:xfrm>
          <a:prstGeom prst="ellipse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181600" y="1631315"/>
            <a:ext cx="863600" cy="927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6242050" y="1676400"/>
            <a:ext cx="863600" cy="927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7315200" y="1631315"/>
            <a:ext cx="863600" cy="927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149090" y="1631315"/>
            <a:ext cx="863600" cy="927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00200" y="1600200"/>
            <a:ext cx="901065" cy="958215"/>
          </a:xfrm>
          <a:prstGeom prst="ellipse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3" grpId="0" bldLvl="0" animBg="1"/>
      <p:bldP spid="4" grpId="0" bldLvl="0" animBg="1"/>
      <p:bldP spid="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3124200" y="533400"/>
            <a:ext cx="2092915" cy="482203"/>
          </a:xfrm>
          <a:prstGeom prst="rect">
            <a:avLst/>
          </a:prstGeom>
          <a:effectLst/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Font typeface="Georgia" panose="02040502050405020303" pitchFamily="18" charset="0"/>
              <a:buNone/>
              <a:defRPr/>
            </a:pPr>
            <a:r>
              <a:rPr lang="en-US" sz="3600" dirty="0">
                <a:ln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3600" dirty="0">
              <a:ln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2591" y="1526907"/>
            <a:ext cx="6434606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sz="32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32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VBT </a:t>
            </a:r>
            <a:r>
              <a:rPr lang="en-US" sz="32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16 (S/31). </a:t>
            </a:r>
            <a:r>
              <a:rPr lang="en-US" sz="32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 rot="16200000">
            <a:off x="1141095" y="-1141095"/>
            <a:ext cx="6845935" cy="912812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193165" y="1367790"/>
            <a:ext cx="178435" cy="2324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193165" y="1329690"/>
            <a:ext cx="202565" cy="3086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33600" y="1333500"/>
            <a:ext cx="178435" cy="2324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133600" y="1295400"/>
            <a:ext cx="202565" cy="3086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1371600"/>
            <a:ext cx="2209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47" name="Group 4"/>
          <p:cNvGrpSpPr/>
          <p:nvPr/>
        </p:nvGrpSpPr>
        <p:grpSpPr>
          <a:xfrm>
            <a:off x="1524000" y="1524000"/>
            <a:ext cx="685800" cy="304800"/>
            <a:chOff x="1143000" y="3429000"/>
            <a:chExt cx="685800" cy="304800"/>
          </a:xfrm>
        </p:grpSpPr>
        <p:sp>
          <p:nvSpPr>
            <p:cNvPr id="6" name="Oval 5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8"/>
          <p:cNvSpPr/>
          <p:nvPr/>
        </p:nvSpPr>
        <p:spPr bwMode="auto">
          <a:xfrm>
            <a:off x="2590800" y="15240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49" name="TextBox 9"/>
          <p:cNvSpPr txBox="1"/>
          <p:nvPr/>
        </p:nvSpPr>
        <p:spPr>
          <a:xfrm>
            <a:off x="1219200" y="2209800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+  1  =</a:t>
            </a:r>
          </a:p>
        </p:txBody>
      </p:sp>
      <p:sp>
        <p:nvSpPr>
          <p:cNvPr id="6150" name="TextBox 5"/>
          <p:cNvSpPr txBox="1"/>
          <p:nvPr/>
        </p:nvSpPr>
        <p:spPr>
          <a:xfrm>
            <a:off x="533400" y="457200"/>
            <a:ext cx="1295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Số? </a:t>
            </a:r>
            <a:endParaRPr sz="3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1200" y="1381125"/>
            <a:ext cx="2209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52" name="Group 12"/>
          <p:cNvGrpSpPr/>
          <p:nvPr/>
        </p:nvGrpSpPr>
        <p:grpSpPr>
          <a:xfrm>
            <a:off x="5943600" y="1533525"/>
            <a:ext cx="1066800" cy="304800"/>
            <a:chOff x="1143000" y="3429000"/>
            <a:chExt cx="1066800" cy="304800"/>
          </a:xfrm>
        </p:grpSpPr>
        <p:sp>
          <p:nvSpPr>
            <p:cNvPr id="14" name="Oval 13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905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153" name="TextBox 17"/>
          <p:cNvSpPr txBox="1"/>
          <p:nvPr/>
        </p:nvSpPr>
        <p:spPr>
          <a:xfrm>
            <a:off x="5867400" y="2219325"/>
            <a:ext cx="22098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+  2  =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43000" y="3581400"/>
            <a:ext cx="2209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55" name="Group 19"/>
          <p:cNvGrpSpPr/>
          <p:nvPr/>
        </p:nvGrpSpPr>
        <p:grpSpPr>
          <a:xfrm>
            <a:off x="1981200" y="3733800"/>
            <a:ext cx="1066800" cy="304800"/>
            <a:chOff x="1143000" y="3429000"/>
            <a:chExt cx="1066800" cy="304800"/>
          </a:xfrm>
        </p:grpSpPr>
        <p:sp>
          <p:nvSpPr>
            <p:cNvPr id="21" name="Oval 20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905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Oval 23"/>
          <p:cNvSpPr/>
          <p:nvPr/>
        </p:nvSpPr>
        <p:spPr bwMode="auto">
          <a:xfrm>
            <a:off x="1371600" y="37338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57" name="TextBox 24"/>
          <p:cNvSpPr txBox="1"/>
          <p:nvPr/>
        </p:nvSpPr>
        <p:spPr>
          <a:xfrm>
            <a:off x="1219200" y="4419600"/>
            <a:ext cx="22098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+  3 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15000" y="3590925"/>
            <a:ext cx="27432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8001000" y="37338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60" name="TextBox 31"/>
          <p:cNvSpPr txBox="1"/>
          <p:nvPr/>
        </p:nvSpPr>
        <p:spPr>
          <a:xfrm>
            <a:off x="5791200" y="4429125"/>
            <a:ext cx="22098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 +  1  =</a:t>
            </a:r>
          </a:p>
        </p:txBody>
      </p:sp>
      <p:grpSp>
        <p:nvGrpSpPr>
          <p:cNvPr id="6161" name="Group 33"/>
          <p:cNvGrpSpPr/>
          <p:nvPr/>
        </p:nvGrpSpPr>
        <p:grpSpPr>
          <a:xfrm>
            <a:off x="7162800" y="1524000"/>
            <a:ext cx="695325" cy="304800"/>
            <a:chOff x="7162800" y="1524000"/>
            <a:chExt cx="694765" cy="304800"/>
          </a:xfrm>
        </p:grpSpPr>
        <p:sp>
          <p:nvSpPr>
            <p:cNvPr id="17" name="Oval 16"/>
            <p:cNvSpPr/>
            <p:nvPr/>
          </p:nvSpPr>
          <p:spPr bwMode="auto">
            <a:xfrm>
              <a:off x="7162800" y="1524000"/>
              <a:ext cx="304555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7553010" y="1524000"/>
              <a:ext cx="304555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62" name="Group 36"/>
          <p:cNvGrpSpPr/>
          <p:nvPr/>
        </p:nvGrpSpPr>
        <p:grpSpPr>
          <a:xfrm>
            <a:off x="5867400" y="3743325"/>
            <a:ext cx="1828800" cy="307975"/>
            <a:chOff x="5867400" y="3743325"/>
            <a:chExt cx="1828800" cy="308722"/>
          </a:xfrm>
        </p:grpSpPr>
        <p:sp>
          <p:nvSpPr>
            <p:cNvPr id="28" name="Oval 27"/>
            <p:cNvSpPr/>
            <p:nvPr/>
          </p:nvSpPr>
          <p:spPr bwMode="auto">
            <a:xfrm>
              <a:off x="5867400" y="3743325"/>
              <a:ext cx="304800" cy="30553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6248400" y="3743325"/>
              <a:ext cx="304800" cy="30553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6629400" y="3743325"/>
              <a:ext cx="304800" cy="30553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7391400" y="3746508"/>
              <a:ext cx="304800" cy="30553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010400" y="3746508"/>
              <a:ext cx="304800" cy="305539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048000" y="2209483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71800" y="4419600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772400" y="2219325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620000" y="4419600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5"/>
          <p:cNvSpPr txBox="1"/>
          <p:nvPr/>
        </p:nvSpPr>
        <p:spPr>
          <a:xfrm>
            <a:off x="533400" y="1247775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Tính</a:t>
            </a:r>
            <a:endParaRPr sz="3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TextBox 16"/>
          <p:cNvSpPr txBox="1"/>
          <p:nvPr/>
        </p:nvSpPr>
        <p:spPr>
          <a:xfrm>
            <a:off x="838200" y="2085975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+  1  =</a:t>
            </a:r>
          </a:p>
        </p:txBody>
      </p:sp>
      <p:sp>
        <p:nvSpPr>
          <p:cNvPr id="7172" name="TextBox 17"/>
          <p:cNvSpPr txBox="1"/>
          <p:nvPr/>
        </p:nvSpPr>
        <p:spPr>
          <a:xfrm>
            <a:off x="801688" y="2771775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+  2  =</a:t>
            </a:r>
          </a:p>
        </p:txBody>
      </p:sp>
      <p:sp>
        <p:nvSpPr>
          <p:cNvPr id="7173" name="TextBox 18"/>
          <p:cNvSpPr txBox="1"/>
          <p:nvPr/>
        </p:nvSpPr>
        <p:spPr>
          <a:xfrm>
            <a:off x="820738" y="3487738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+  1  =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0800" y="2036763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90483" y="2749233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90800" y="3443923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177" name="TextBox 24"/>
          <p:cNvSpPr txBox="1"/>
          <p:nvPr/>
        </p:nvSpPr>
        <p:spPr>
          <a:xfrm>
            <a:off x="3581400" y="2063750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+  2  =</a:t>
            </a:r>
          </a:p>
        </p:txBody>
      </p:sp>
      <p:sp>
        <p:nvSpPr>
          <p:cNvPr id="7178" name="TextBox 25"/>
          <p:cNvSpPr txBox="1"/>
          <p:nvPr/>
        </p:nvSpPr>
        <p:spPr>
          <a:xfrm>
            <a:off x="3544888" y="2749550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+  4  =</a:t>
            </a:r>
          </a:p>
        </p:txBody>
      </p:sp>
      <p:sp>
        <p:nvSpPr>
          <p:cNvPr id="7179" name="TextBox 26"/>
          <p:cNvSpPr txBox="1"/>
          <p:nvPr/>
        </p:nvSpPr>
        <p:spPr>
          <a:xfrm>
            <a:off x="3563938" y="3467100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+  3  =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98135" y="2104073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97818" y="2749550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98135" y="3444240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183" name="TextBox 31"/>
          <p:cNvSpPr txBox="1"/>
          <p:nvPr/>
        </p:nvSpPr>
        <p:spPr>
          <a:xfrm>
            <a:off x="6477000" y="2112963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+  5  =</a:t>
            </a:r>
          </a:p>
        </p:txBody>
      </p:sp>
      <p:sp>
        <p:nvSpPr>
          <p:cNvPr id="7184" name="TextBox 32"/>
          <p:cNvSpPr txBox="1"/>
          <p:nvPr/>
        </p:nvSpPr>
        <p:spPr>
          <a:xfrm>
            <a:off x="6440488" y="2798763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+  3  =</a:t>
            </a:r>
          </a:p>
        </p:txBody>
      </p:sp>
      <p:sp>
        <p:nvSpPr>
          <p:cNvPr id="7185" name="TextBox 33"/>
          <p:cNvSpPr txBox="1"/>
          <p:nvPr/>
        </p:nvSpPr>
        <p:spPr>
          <a:xfrm>
            <a:off x="6459538" y="3514725"/>
            <a:ext cx="20574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+  4  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81035" y="2126615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80718" y="2821940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61045" y="3444240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8" grpId="0"/>
      <p:bldP spid="29" grpId="0"/>
      <p:bldP spid="30" grpId="0"/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Box 5"/>
          <p:cNvSpPr txBox="1"/>
          <p:nvPr/>
        </p:nvSpPr>
        <p:spPr>
          <a:xfrm>
            <a:off x="533400" y="457200"/>
            <a:ext cx="79248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Xem tranh rồi nêu phép cộng thích hợp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51" name="Picture 7" descr="C:\Users\Admin\Downloads\Screenshot_2020-08-14 CloudBook.png"/>
          <p:cNvPicPr>
            <a:picLocks noChangeAspect="1"/>
          </p:cNvPicPr>
          <p:nvPr/>
        </p:nvPicPr>
        <p:blipFill>
          <a:blip r:embed="rId6"/>
          <a:srcRect t="4021"/>
          <a:stretch>
            <a:fillRect/>
          </a:stretch>
        </p:blipFill>
        <p:spPr>
          <a:xfrm>
            <a:off x="381000" y="1828800"/>
            <a:ext cx="3781425" cy="22098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9" name="Straight Connector 8"/>
          <p:cNvCxnSpPr/>
          <p:nvPr/>
        </p:nvCxnSpPr>
        <p:spPr>
          <a:xfrm rot="5400000">
            <a:off x="2019300" y="4000500"/>
            <a:ext cx="5257800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8"/>
          <p:cNvGrpSpPr/>
          <p:nvPr/>
        </p:nvGrpSpPr>
        <p:grpSpPr>
          <a:xfrm>
            <a:off x="4800600" y="1676400"/>
            <a:ext cx="3619500" cy="2362200"/>
            <a:chOff x="4800600" y="1676400"/>
            <a:chExt cx="3619500" cy="2362200"/>
          </a:xfrm>
        </p:grpSpPr>
        <p:pic>
          <p:nvPicPr>
            <p:cNvPr id="8230" name="Picture 6" descr="C:\Users\Admin\Downloads\Screenshot_2020-08-14 CloudBook(11)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9200" y="1676400"/>
              <a:ext cx="3390900" cy="23622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31" name="TextBox 10"/>
            <p:cNvSpPr txBox="1"/>
            <p:nvPr/>
          </p:nvSpPr>
          <p:spPr>
            <a:xfrm>
              <a:off x="4800600" y="1688068"/>
              <a:ext cx="533400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dirty="0">
                  <a:latin typeface="Arial" panose="020B0604020202020204" pitchFamily="34" charset="0"/>
                </a:rPr>
                <a:t>b)</a:t>
              </a: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914400" y="4572000"/>
          <a:ext cx="31242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4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7"/>
          <p:cNvSpPr txBox="1"/>
          <p:nvPr/>
        </p:nvSpPr>
        <p:spPr>
          <a:xfrm>
            <a:off x="914400" y="4648200"/>
            <a:ext cx="30480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latin typeface="Arial" panose="020B0604020202020204" pitchFamily="34" charset="0"/>
              </a:rPr>
              <a:t>  3     +     2     =      5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181600" y="4572000"/>
          <a:ext cx="31242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4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4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Box 7"/>
          <p:cNvSpPr txBox="1"/>
          <p:nvPr/>
        </p:nvSpPr>
        <p:spPr>
          <a:xfrm>
            <a:off x="5181600" y="4648200"/>
            <a:ext cx="30480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400" b="1" dirty="0">
                <a:latin typeface="Arial" panose="020B0604020202020204" pitchFamily="34" charset="0"/>
              </a:rPr>
              <a:t>  4     +     1     =      5</a:t>
            </a:r>
          </a:p>
        </p:txBody>
      </p:sp>
      <p:pic>
        <p:nvPicPr>
          <p:cNvPr id="5" name="Toan-1-Trang39A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7335" y="1268730"/>
            <a:ext cx="4058285" cy="2769870"/>
          </a:xfrm>
          <a:prstGeom prst="rect">
            <a:avLst/>
          </a:prstGeom>
        </p:spPr>
      </p:pic>
      <p:pic>
        <p:nvPicPr>
          <p:cNvPr id="6" name="Toan-1-Trang39B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00600" y="1268730"/>
            <a:ext cx="3926840" cy="2707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3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4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6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6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7264" y="2379173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9658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12666" y="25370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2476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32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79006" y="2284901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241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571629" y="1276350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91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405342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7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228600" y="3781531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64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64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06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4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0605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53467" y="1411496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4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6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767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+ 2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953467" y="1905640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3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953467" y="2399784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2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953467" y="2893929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5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+ 3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29" grpId="0" build="allAtOnce"/>
      <p:bldP spid="32" grpId="0" build="allAtOnce"/>
      <p:bldP spid="3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+ 4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6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29" grpId="0" build="allAtOnce"/>
      <p:bldP spid="31" grpId="0" build="allAtOnce"/>
      <p:bldP spid="3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/>
          <p:nvPr/>
        </p:nvSpPr>
        <p:spPr>
          <a:xfrm>
            <a:off x="457200" y="1447800"/>
            <a:ext cx="8422005" cy="9050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PHÉP CỘNG TRONG PHẠM VI </a:t>
            </a:r>
            <a:r>
              <a:rPr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endParaRPr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Screenshot_2020-08-14 CloudBook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630555"/>
            <a:ext cx="8607425" cy="571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ownloads\Screenshot_2020-08-14 CloudBook(2).png"/>
          <p:cNvPicPr>
            <a:picLocks noChangeAspect="1"/>
          </p:cNvPicPr>
          <p:nvPr/>
        </p:nvPicPr>
        <p:blipFill>
          <a:blip r:embed="rId2">
            <a:lum bright="10001"/>
          </a:blip>
          <a:srcRect l="6154" t="9125" r="52000" b="30038"/>
          <a:stretch>
            <a:fillRect/>
          </a:stretch>
        </p:blipFill>
        <p:spPr>
          <a:xfrm>
            <a:off x="304800" y="1143000"/>
            <a:ext cx="36576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 descr="C:\Users\Admin\Downloads\Screenshot_2020-08-14 CloudBook(2).png"/>
          <p:cNvPicPr>
            <a:picLocks noChangeAspect="1"/>
          </p:cNvPicPr>
          <p:nvPr/>
        </p:nvPicPr>
        <p:blipFill>
          <a:blip r:embed="rId2">
            <a:lum bright="10001"/>
          </a:blip>
          <a:srcRect l="54153" t="9125" r="6462" b="30038"/>
          <a:stretch>
            <a:fillRect/>
          </a:stretch>
        </p:blipFill>
        <p:spPr>
          <a:xfrm>
            <a:off x="4495800" y="1219200"/>
            <a:ext cx="3810000" cy="22860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Straight Connector 5"/>
          <p:cNvCxnSpPr/>
          <p:nvPr/>
        </p:nvCxnSpPr>
        <p:spPr>
          <a:xfrm rot="5400000">
            <a:off x="1219200" y="3352800"/>
            <a:ext cx="6096000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90600" y="3743325"/>
            <a:ext cx="2209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1143000" y="3895725"/>
            <a:ext cx="1066800" cy="304800"/>
            <a:chOff x="1143000" y="3429000"/>
            <a:chExt cx="1066800" cy="304800"/>
          </a:xfrm>
        </p:grpSpPr>
        <p:sp>
          <p:nvSpPr>
            <p:cNvPr id="10" name="Oval 9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905000" y="3429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4" name="Oval 13"/>
          <p:cNvSpPr/>
          <p:nvPr/>
        </p:nvSpPr>
        <p:spPr bwMode="auto">
          <a:xfrm>
            <a:off x="2514600" y="3895725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4050" y="4581525"/>
            <a:ext cx="28879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+  1  =  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4000" y="3657600"/>
            <a:ext cx="2590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7010400" y="3810000"/>
            <a:ext cx="685800" cy="304800"/>
            <a:chOff x="1143000" y="3429000"/>
            <a:chExt cx="685800" cy="304800"/>
          </a:xfrm>
        </p:grpSpPr>
        <p:sp>
          <p:nvSpPr>
            <p:cNvPr id="23" name="Oval 22"/>
            <p:cNvSpPr/>
            <p:nvPr/>
          </p:nvSpPr>
          <p:spPr>
            <a:xfrm>
              <a:off x="1143000" y="34290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524000" y="34290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333365" y="4495800"/>
            <a:ext cx="29724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+  2  =  6</a:t>
            </a:r>
          </a:p>
        </p:txBody>
      </p:sp>
      <p:grpSp>
        <p:nvGrpSpPr>
          <p:cNvPr id="5" name="Group 26"/>
          <p:cNvGrpSpPr/>
          <p:nvPr/>
        </p:nvGrpSpPr>
        <p:grpSpPr>
          <a:xfrm>
            <a:off x="5410200" y="3810000"/>
            <a:ext cx="1447800" cy="304800"/>
            <a:chOff x="5410200" y="3810000"/>
            <a:chExt cx="1447800" cy="304800"/>
          </a:xfrm>
        </p:grpSpPr>
        <p:sp>
          <p:nvSpPr>
            <p:cNvPr id="19" name="Oval 18"/>
            <p:cNvSpPr/>
            <p:nvPr/>
          </p:nvSpPr>
          <p:spPr bwMode="auto">
            <a:xfrm>
              <a:off x="5410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791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6172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6553200" y="3810000"/>
              <a:ext cx="304800" cy="304800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25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277</Words>
  <Application>Microsoft Office PowerPoint</Application>
  <PresentationFormat>On-screen Show (4:3)</PresentationFormat>
  <Paragraphs>66</Paragraphs>
  <Slides>16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Georgia</vt:lpstr>
      <vt:lpstr>Times New Roman</vt:lpstr>
      <vt:lpstr>1_Default Design</vt:lpstr>
      <vt:lpstr>Office Theme</vt:lpstr>
      <vt:lpstr>1_Office Theme</vt:lpstr>
      <vt:lpstr>2_Office Theme</vt:lpstr>
      <vt:lpstr>CHÀO MỪNG  QUÝ THẦY CÔ VÀ CÁC EM  HỌC SINH!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DELL</cp:lastModifiedBy>
  <cp:revision>156</cp:revision>
  <dcterms:created xsi:type="dcterms:W3CDTF">2002-01-01T10:07:00Z</dcterms:created>
  <dcterms:modified xsi:type="dcterms:W3CDTF">2024-10-11T12:52:43Z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1033-12.2.0.13215</vt:lpwstr>
  </property>
  <property fmtid="{D5CDD505-2E9C-101B-9397-08002B2CF9AE}" pid="3" name="ICV">
    <vt:lpwstr>2A7A8DA5AC474C3EB126E4E1050109F3</vt:lpwstr>
  </property>
</Properties>
</file>