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2D68A24-672E-45C6-8D8B-6C2772CF0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31821660-BBAA-46B1-8EE5-1F498AFEB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F422C8F-1D26-4B28-8865-5EA471D1B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1C5B-5666-423D-BB93-90EBF90271A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8960DA0-CD60-4B2A-824C-1D2882CA5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D1C1B90-B06C-4D29-AE02-FDEB6F635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5638-E6A3-457A-9E19-E110A55CA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36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F5E58BF-8B0E-4DC1-9AEF-88618A721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DB14802-5403-44EE-9EF1-DF70376CB4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A2CAE0C-7A62-4879-9123-D8F04F5A9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1C5B-5666-423D-BB93-90EBF90271A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AEEF62F-DF21-48BD-AE25-E2D416650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C0CC964-3419-4C29-8FE0-D4F8057C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5638-E6A3-457A-9E19-E110A55CA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1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B74F0691-E201-4221-ADC5-143C7041E1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8ED76E1-99AA-4462-AE4A-BEDB095DD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DFF63EE-477A-4B1C-BD31-83FA4180A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1C5B-5666-423D-BB93-90EBF90271A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5A5DEAC-0ECC-40D2-B02F-CC4CA6CF7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2A0980E-8A6B-47C3-9D33-1FB8ABD47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5638-E6A3-457A-9E19-E110A55CA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4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E7269DB-A345-457A-A65D-663996D78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3926EDE-63C8-42BD-A0B1-DFA7C98D3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A023697-A84E-4F57-9737-CBFCCFD5B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1C5B-5666-423D-BB93-90EBF90271A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4C6F850-D0EE-4819-AA09-729768F1B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49213DD-2659-44DD-AB8F-4AD0D79CD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5638-E6A3-457A-9E19-E110A55CA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9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1DB0DA2-5CBB-4E00-BDA4-5F607C5FD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DC7379E-0433-4F89-8D60-9B813998A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6707C17-9DF6-45DB-A720-0FA0616C0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1C5B-5666-423D-BB93-90EBF90271A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2E1344C-DB7A-4D2D-A050-BAD28D548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EFEFA8D-3267-47FE-9275-F3306F0E2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5638-E6A3-457A-9E19-E110A55CA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3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B4ACDAB-99C9-4112-B046-FC682BFC7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EB7015D-33CD-417E-AE8A-7BB549FC1A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428689B-990B-4EF5-BDED-5B42F83DF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775C00D-D64D-4902-83B9-23736CDED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1C5B-5666-423D-BB93-90EBF90271A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D5979C7-8401-43EB-82D0-0D1E8255C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7183FB7-8C04-4A76-A64B-9F4A65B9D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5638-E6A3-457A-9E19-E110A55CA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63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B865195-455E-43DC-9A8D-A538A84E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55A38CC-9587-47F9-A3F1-908EA01A1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9742038-C15B-4E12-A00D-DEF7DA1CD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58144EB-9346-4DFC-B8D0-8B09E710EC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A5161EEA-620B-47AD-A5E4-827CE5705D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56712F9-E554-4D27-AFCF-6F86F6D28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1C5B-5666-423D-BB93-90EBF90271A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3015AF3-1426-4452-AE35-6F1B732BC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6F68716-8DEE-4726-B6A3-AC1F244CE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5638-E6A3-457A-9E19-E110A55CA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97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21EB70C-1543-4234-BCDD-80EA228B4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06DEF54-7C87-4804-93CD-AA632224A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1C5B-5666-423D-BB93-90EBF90271A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23322C7-1F2E-4103-8858-E24850B05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F0EAE86-074D-430E-8A28-96DF41D94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5638-E6A3-457A-9E19-E110A55CA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9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A16295DE-AC39-4A3B-B789-B4956677A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1C5B-5666-423D-BB93-90EBF90271A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F5C7859E-882A-4EA8-B6B1-122D1B7CC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CBD13AA-8E53-4CFD-9058-C7B1FDF33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5638-E6A3-457A-9E19-E110A55CA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8C2BEA8-DB17-4ED6-BF07-A7F18714A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57A98CB-044B-4172-970E-41D060017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4F86699-2A1B-4EE0-90B5-AFC21B19C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FFB2652-AFD7-4AAF-AF1B-A997E6BCF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1C5B-5666-423D-BB93-90EBF90271A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0D88CCF-5347-4C49-B97B-0D31B3323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A0416C4-0C61-4791-9F26-0FEAD59A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5638-E6A3-457A-9E19-E110A55CA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3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2A8F9A7-414C-4654-AC89-0DF6DB61B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A865548-193E-4817-889B-DD3232EE0B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DF35B84-871F-4A04-B55C-CEC02CACC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ED7925A-39A5-47C0-B094-CF520799B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1C5B-5666-423D-BB93-90EBF90271A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DB54361-F432-4CE2-8372-46A714EE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4B154D4-00DC-4EB3-BBCF-F8173F637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5638-E6A3-457A-9E19-E110A55CA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4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ADE638F0-42D1-4E1C-8DF9-8FEF5EE15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F0D4467-76F8-427A-8072-1F0CBE9CB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30A34A9-D694-4DF1-BD9A-9283A345E0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C1C5B-5666-423D-BB93-90EBF90271A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66D6DCE-1E12-4F45-A67B-9DAB20198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9244D58-1C59-41BB-AD13-A65BFA65E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D5638-E6A3-457A-9E19-E110A55CA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9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/>
          </p:cNvPicPr>
          <p:nvPr/>
        </p:nvPicPr>
        <p:blipFill rotWithShape="1">
          <a:blip r:embed="rId2"/>
          <a:srcRect t="3574" b="12156"/>
          <a:stretch>
            <a:fillRect/>
          </a:stretch>
        </p:blipFill>
        <p:spPr>
          <a:xfrm>
            <a:off x="-562688" y="-126599"/>
            <a:ext cx="12191979" cy="6857990"/>
          </a:xfrm>
          <a:prstGeom prst="rect">
            <a:avLst/>
          </a:prstGeom>
        </p:spPr>
      </p:pic>
      <p:pic>
        <p:nvPicPr>
          <p:cNvPr id="5" name="Picture 2" descr="BanD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4686" y="-677636"/>
            <a:ext cx="13396686" cy="753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Ngay dau tien di hoc - Xuan mai.mp3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04" y="6218283"/>
            <a:ext cx="334917" cy="33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-62178" y="230699"/>
            <a:ext cx="12029149" cy="251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prstTxWarp prst="textDeflateBottom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19304" y="1537007"/>
            <a:ext cx="624329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4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-1204685" y="3333325"/>
            <a:ext cx="13396686" cy="3219875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2060"/>
          </a:solidFill>
          <a:ln w="38100">
            <a:solidFill>
              <a:schemeClr val="tx1"/>
            </a:solidFill>
            <a:rou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LÀM QUEN VỚI PHÉP CỘNG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DẤU CỘNG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Hình ảnh 4" descr="Ảnh có chứa ảnh chụp màn hình, máy tính, màn hình, đang ngồi&#10;&#10;Mô tả được tạo tự động">
            <a:extLst>
              <a:ext uri="{FF2B5EF4-FFF2-40B4-BE49-F238E27FC236}">
                <a16:creationId xmlns:a16="http://schemas.microsoft.com/office/drawing/2014/main" id="{497357B9-73EB-4063-9B14-44896E8C50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6" t="19677" r="12593" b="12002"/>
          <a:stretch/>
        </p:blipFill>
        <p:spPr>
          <a:xfrm>
            <a:off x="1" y="0"/>
            <a:ext cx="5753686" cy="433686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Hình ảnh 6" descr="Ảnh có chứa đồ chơi, búp bê, hộp, đồng hồ&#10;&#10;Mô tả được tạo tự động">
            <a:extLst>
              <a:ext uri="{FF2B5EF4-FFF2-40B4-BE49-F238E27FC236}">
                <a16:creationId xmlns:a16="http://schemas.microsoft.com/office/drawing/2014/main" id="{D1ABB622-24F3-4E8A-92DD-429FC92D5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686" y="0"/>
            <a:ext cx="6436790" cy="433686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1" name="Oval 1">
            <a:extLst>
              <a:ext uri="{FF2B5EF4-FFF2-40B4-BE49-F238E27FC236}">
                <a16:creationId xmlns:a16="http://schemas.microsoft.com/office/drawing/2014/main" id="{A905A204-236E-440F-B0E7-428B6ECEBFAD}"/>
              </a:ext>
            </a:extLst>
          </p:cNvPr>
          <p:cNvSpPr/>
          <p:nvPr/>
        </p:nvSpPr>
        <p:spPr>
          <a:xfrm>
            <a:off x="3406397" y="4426268"/>
            <a:ext cx="643890" cy="657860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Oval 3">
            <a:extLst>
              <a:ext uri="{FF2B5EF4-FFF2-40B4-BE49-F238E27FC236}">
                <a16:creationId xmlns:a16="http://schemas.microsoft.com/office/drawing/2014/main" id="{D2F4507E-DF0F-4312-96A2-188AA87B38CD}"/>
              </a:ext>
            </a:extLst>
          </p:cNvPr>
          <p:cNvSpPr/>
          <p:nvPr/>
        </p:nvSpPr>
        <p:spPr>
          <a:xfrm>
            <a:off x="4275712" y="4426268"/>
            <a:ext cx="643890" cy="657860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Oval 4">
            <a:extLst>
              <a:ext uri="{FF2B5EF4-FFF2-40B4-BE49-F238E27FC236}">
                <a16:creationId xmlns:a16="http://schemas.microsoft.com/office/drawing/2014/main" id="{71963373-79EA-48FF-A22F-03A2B1B54BF0}"/>
              </a:ext>
            </a:extLst>
          </p:cNvPr>
          <p:cNvSpPr/>
          <p:nvPr/>
        </p:nvSpPr>
        <p:spPr>
          <a:xfrm>
            <a:off x="5143757" y="4426268"/>
            <a:ext cx="643890" cy="657860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Oval 5">
            <a:extLst>
              <a:ext uri="{FF2B5EF4-FFF2-40B4-BE49-F238E27FC236}">
                <a16:creationId xmlns:a16="http://schemas.microsoft.com/office/drawing/2014/main" id="{90C1D542-9EF6-44EB-A705-E3A05454789A}"/>
              </a:ext>
            </a:extLst>
          </p:cNvPr>
          <p:cNvSpPr/>
          <p:nvPr/>
        </p:nvSpPr>
        <p:spPr>
          <a:xfrm>
            <a:off x="5976877" y="4426268"/>
            <a:ext cx="643890" cy="657860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Oval 7">
            <a:extLst>
              <a:ext uri="{FF2B5EF4-FFF2-40B4-BE49-F238E27FC236}">
                <a16:creationId xmlns:a16="http://schemas.microsoft.com/office/drawing/2014/main" id="{83B820D4-8C4D-4018-88DC-6B4CF50E8AB5}"/>
              </a:ext>
            </a:extLst>
          </p:cNvPr>
          <p:cNvSpPr/>
          <p:nvPr/>
        </p:nvSpPr>
        <p:spPr>
          <a:xfrm>
            <a:off x="6895087" y="4426268"/>
            <a:ext cx="643890" cy="65786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EE5FF254-6529-4A1F-9DF1-5C6DB46CB456}"/>
              </a:ext>
            </a:extLst>
          </p:cNvPr>
          <p:cNvSpPr txBox="1"/>
          <p:nvPr/>
        </p:nvSpPr>
        <p:spPr>
          <a:xfrm>
            <a:off x="3976944" y="5084128"/>
            <a:ext cx="2189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 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12">
            <a:extLst>
              <a:ext uri="{FF2B5EF4-FFF2-40B4-BE49-F238E27FC236}">
                <a16:creationId xmlns:a16="http://schemas.microsoft.com/office/drawing/2014/main" id="{83B25EDF-4013-4D6A-9B1E-DC21AD2C95F5}"/>
              </a:ext>
            </a:extLst>
          </p:cNvPr>
          <p:cNvSpPr txBox="1"/>
          <p:nvPr/>
        </p:nvSpPr>
        <p:spPr>
          <a:xfrm>
            <a:off x="7041454" y="5084128"/>
            <a:ext cx="9086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Text Box 13">
            <a:extLst>
              <a:ext uri="{FF2B5EF4-FFF2-40B4-BE49-F238E27FC236}">
                <a16:creationId xmlns:a16="http://schemas.microsoft.com/office/drawing/2014/main" id="{261385DD-92FC-4454-ACA7-B3BB1C484C4C}"/>
              </a:ext>
            </a:extLst>
          </p:cNvPr>
          <p:cNvSpPr txBox="1"/>
          <p:nvPr/>
        </p:nvSpPr>
        <p:spPr>
          <a:xfrm>
            <a:off x="6166424" y="5084128"/>
            <a:ext cx="9086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2EA3ED9F-B626-4873-98FB-E9B8AADA9255}"/>
              </a:ext>
            </a:extLst>
          </p:cNvPr>
          <p:cNvSpPr txBox="1"/>
          <p:nvPr/>
        </p:nvSpPr>
        <p:spPr>
          <a:xfrm>
            <a:off x="7802819" y="5084128"/>
            <a:ext cx="9086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FECDAF1A-3EAE-4962-B47A-991C8AAD96F6}"/>
              </a:ext>
            </a:extLst>
          </p:cNvPr>
          <p:cNvSpPr txBox="1"/>
          <p:nvPr/>
        </p:nvSpPr>
        <p:spPr>
          <a:xfrm>
            <a:off x="8711504" y="5084128"/>
            <a:ext cx="9086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1" name="Text Box 16">
            <a:extLst>
              <a:ext uri="{FF2B5EF4-FFF2-40B4-BE49-F238E27FC236}">
                <a16:creationId xmlns:a16="http://schemas.microsoft.com/office/drawing/2014/main" id="{F7705327-8725-4785-AB5A-D35AFC9A57D0}"/>
              </a:ext>
            </a:extLst>
          </p:cNvPr>
          <p:cNvSpPr txBox="1"/>
          <p:nvPr/>
        </p:nvSpPr>
        <p:spPr>
          <a:xfrm>
            <a:off x="2704011" y="6001703"/>
            <a:ext cx="75503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97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ẽ, đồng hồ&#10;&#10;Mô tả được tạo tự động">
            <a:extLst>
              <a:ext uri="{FF2B5EF4-FFF2-40B4-BE49-F238E27FC236}">
                <a16:creationId xmlns:a16="http://schemas.microsoft.com/office/drawing/2014/main" id="{A86C8237-4FF4-49A8-A456-7CA51F303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34854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A8824DC-3BD7-4D3F-9039-561DAC5F5B3C}"/>
              </a:ext>
            </a:extLst>
          </p:cNvPr>
          <p:cNvSpPr txBox="1"/>
          <p:nvPr/>
        </p:nvSpPr>
        <p:spPr>
          <a:xfrm>
            <a:off x="3082834" y="5212081"/>
            <a:ext cx="692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37F144B-7535-4FD3-A927-D4483958B746}"/>
              </a:ext>
            </a:extLst>
          </p:cNvPr>
          <p:cNvSpPr txBox="1"/>
          <p:nvPr/>
        </p:nvSpPr>
        <p:spPr>
          <a:xfrm>
            <a:off x="9862457" y="5212081"/>
            <a:ext cx="692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6342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ẽ, thực phẩm, đồng hồ&#10;&#10;Mô tả được tạo tự động">
            <a:extLst>
              <a:ext uri="{FF2B5EF4-FFF2-40B4-BE49-F238E27FC236}">
                <a16:creationId xmlns:a16="http://schemas.microsoft.com/office/drawing/2014/main" id="{42C88D47-A184-4788-9F88-BCECD8156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33461" cy="6471138"/>
          </a:xfrm>
          <a:prstGeom prst="rect">
            <a:avLst/>
          </a:prstGeom>
        </p:spPr>
      </p:pic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8CCD8D39-5507-49F8-B023-F17217C5E079}"/>
              </a:ext>
            </a:extLst>
          </p:cNvPr>
          <p:cNvCxnSpPr>
            <a:cxnSpLocks/>
          </p:cNvCxnSpPr>
          <p:nvPr/>
        </p:nvCxnSpPr>
        <p:spPr>
          <a:xfrm>
            <a:off x="4271554" y="5486400"/>
            <a:ext cx="10972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BC6DB5E0-6173-4E5D-A4A4-83F3CB419B6A}"/>
              </a:ext>
            </a:extLst>
          </p:cNvPr>
          <p:cNvCxnSpPr>
            <a:cxnSpLocks/>
          </p:cNvCxnSpPr>
          <p:nvPr/>
        </p:nvCxnSpPr>
        <p:spPr>
          <a:xfrm>
            <a:off x="6871063" y="3481251"/>
            <a:ext cx="1554480" cy="127362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06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21E7602-E8D5-44BF-B3C1-23A0CB859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3" y="0"/>
            <a:ext cx="11353800" cy="1189355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9E81D4EC-08F6-4D5F-9620-C060D99674B3}"/>
              </a:ext>
            </a:extLst>
          </p:cNvPr>
          <p:cNvSpPr/>
          <p:nvPr/>
        </p:nvSpPr>
        <p:spPr>
          <a:xfrm>
            <a:off x="13063" y="183197"/>
            <a:ext cx="979714" cy="822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6" name="Hình ảnh 5" descr="Ảnh có chứa đồ chơi, búp bê, phòng ngủ, đồng hồ&#10;&#10;Mô tả được tạo tự động">
            <a:extLst>
              <a:ext uri="{FF2B5EF4-FFF2-40B4-BE49-F238E27FC236}">
                <a16:creationId xmlns:a16="http://schemas.microsoft.com/office/drawing/2014/main" id="{8904A89D-B2B1-4B3D-9112-44EDDC493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" y="1372552"/>
            <a:ext cx="5838092" cy="3593343"/>
          </a:xfrm>
          <a:prstGeom prst="rect">
            <a:avLst/>
          </a:prstGeom>
        </p:spPr>
      </p:pic>
      <p:pic>
        <p:nvPicPr>
          <p:cNvPr id="10" name="Hình ảnh 9" descr="Ảnh có chứa đồ chơi, nhỏ, bàn, nắm giữ&#10;&#10;Mô tả được tạo tự động">
            <a:extLst>
              <a:ext uri="{FF2B5EF4-FFF2-40B4-BE49-F238E27FC236}">
                <a16:creationId xmlns:a16="http://schemas.microsoft.com/office/drawing/2014/main" id="{3BE5C566-8D29-4225-84B1-699C8AF91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092" y="1698363"/>
            <a:ext cx="6091311" cy="3267531"/>
          </a:xfrm>
          <a:prstGeom prst="rect">
            <a:avLst/>
          </a:prstGeom>
        </p:spPr>
      </p:pic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7D471C32-74E6-4700-8A0C-D1E356C43D4D}"/>
              </a:ext>
            </a:extLst>
          </p:cNvPr>
          <p:cNvSpPr/>
          <p:nvPr/>
        </p:nvSpPr>
        <p:spPr>
          <a:xfrm>
            <a:off x="1584876" y="5747019"/>
            <a:ext cx="940525" cy="9140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E33290A9-3FAF-4AFD-B73B-EF540C4F8D81}"/>
              </a:ext>
            </a:extLst>
          </p:cNvPr>
          <p:cNvSpPr/>
          <p:nvPr/>
        </p:nvSpPr>
        <p:spPr>
          <a:xfrm>
            <a:off x="375305" y="5760397"/>
            <a:ext cx="940525" cy="9140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CCDCF88D-3988-4B90-9D68-2D1F95093E63}"/>
              </a:ext>
            </a:extLst>
          </p:cNvPr>
          <p:cNvSpPr/>
          <p:nvPr/>
        </p:nvSpPr>
        <p:spPr>
          <a:xfrm>
            <a:off x="2794447" y="5760397"/>
            <a:ext cx="940525" cy="9140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5B9B4728-9CDA-47DC-9F09-DEC1798C2BED}"/>
              </a:ext>
            </a:extLst>
          </p:cNvPr>
          <p:cNvSpPr/>
          <p:nvPr/>
        </p:nvSpPr>
        <p:spPr>
          <a:xfrm>
            <a:off x="4749438" y="5760397"/>
            <a:ext cx="940525" cy="9140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718D238-2CD5-40E7-A6DA-EBD49FCB8346}"/>
              </a:ext>
            </a:extLst>
          </p:cNvPr>
          <p:cNvSpPr txBox="1"/>
          <p:nvPr/>
        </p:nvSpPr>
        <p:spPr>
          <a:xfrm>
            <a:off x="3964745" y="5709607"/>
            <a:ext cx="5549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6" name="Hình Bầu dục 15">
            <a:extLst>
              <a:ext uri="{FF2B5EF4-FFF2-40B4-BE49-F238E27FC236}">
                <a16:creationId xmlns:a16="http://schemas.microsoft.com/office/drawing/2014/main" id="{400C434B-A79B-47C1-8EBE-4B423495B3ED}"/>
              </a:ext>
            </a:extLst>
          </p:cNvPr>
          <p:cNvSpPr/>
          <p:nvPr/>
        </p:nvSpPr>
        <p:spPr>
          <a:xfrm>
            <a:off x="8166044" y="5694601"/>
            <a:ext cx="901253" cy="9140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81A26D0D-8DDD-4139-A579-17A81BBF6A5E}"/>
              </a:ext>
            </a:extLst>
          </p:cNvPr>
          <p:cNvSpPr/>
          <p:nvPr/>
        </p:nvSpPr>
        <p:spPr>
          <a:xfrm>
            <a:off x="6978751" y="5709607"/>
            <a:ext cx="901253" cy="9140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43BFD0DB-57CD-440A-AAA2-56950D390585}"/>
              </a:ext>
            </a:extLst>
          </p:cNvPr>
          <p:cNvSpPr/>
          <p:nvPr/>
        </p:nvSpPr>
        <p:spPr>
          <a:xfrm>
            <a:off x="9397553" y="5709607"/>
            <a:ext cx="901253" cy="9140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465A2DF2-8030-443B-85AB-52FACA37E7F2}"/>
              </a:ext>
            </a:extLst>
          </p:cNvPr>
          <p:cNvSpPr/>
          <p:nvPr/>
        </p:nvSpPr>
        <p:spPr>
          <a:xfrm>
            <a:off x="11137176" y="5709607"/>
            <a:ext cx="792228" cy="9140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4A5B70B1-6C9D-4DC3-A29B-84C0511B9D0B}"/>
              </a:ext>
            </a:extLst>
          </p:cNvPr>
          <p:cNvSpPr txBox="1"/>
          <p:nvPr/>
        </p:nvSpPr>
        <p:spPr>
          <a:xfrm>
            <a:off x="10431027" y="5658817"/>
            <a:ext cx="476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7103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58</Words>
  <Application>Microsoft Office PowerPoint</Application>
  <PresentationFormat>Màn hình rộng</PresentationFormat>
  <Paragraphs>25</Paragraphs>
  <Slides>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        Xem tranh rồi viết phép tính thích hợp: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Trang Mai</dc:creator>
  <cp:lastModifiedBy>Trang Mai</cp:lastModifiedBy>
  <cp:revision>3</cp:revision>
  <dcterms:created xsi:type="dcterms:W3CDTF">2020-09-23T15:03:03Z</dcterms:created>
  <dcterms:modified xsi:type="dcterms:W3CDTF">2020-09-23T15:26:03Z</dcterms:modified>
</cp:coreProperties>
</file>