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300" r:id="rId6"/>
    <p:sldId id="260" r:id="rId7"/>
    <p:sldId id="261" r:id="rId8"/>
    <p:sldId id="294" r:id="rId9"/>
    <p:sldId id="262" r:id="rId10"/>
    <p:sldId id="263" r:id="rId11"/>
    <p:sldId id="264" r:id="rId12"/>
    <p:sldId id="265" r:id="rId13"/>
    <p:sldId id="295" r:id="rId14"/>
    <p:sldId id="296" r:id="rId15"/>
    <p:sldId id="273" r:id="rId16"/>
    <p:sldId id="297" r:id="rId17"/>
    <p:sldId id="298" r:id="rId18"/>
  </p:sldIdLst>
  <p:sldSz cx="18288000" cy="10287000"/>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74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82.svg"/><Relationship Id="rId3" Type="http://schemas.openxmlformats.org/officeDocument/2006/relationships/image" Target="../media/image72.svg"/><Relationship Id="rId7" Type="http://schemas.openxmlformats.org/officeDocument/2006/relationships/image" Target="../media/image76.svg"/><Relationship Id="rId12" Type="http://schemas.openxmlformats.org/officeDocument/2006/relationships/image" Target="../media/image44.png"/><Relationship Id="rId2" Type="http://schemas.openxmlformats.org/officeDocument/2006/relationships/image" Target="../media/image39.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80.svg"/><Relationship Id="rId5" Type="http://schemas.openxmlformats.org/officeDocument/2006/relationships/image" Target="../media/image74.svg"/><Relationship Id="rId15" Type="http://schemas.openxmlformats.org/officeDocument/2006/relationships/image" Target="../media/image84.sv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78.sv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2.svg"/><Relationship Id="rId18" Type="http://schemas.openxmlformats.org/officeDocument/2006/relationships/image" Target="../media/image50.png"/><Relationship Id="rId3" Type="http://schemas.openxmlformats.org/officeDocument/2006/relationships/image" Target="../media/image4.svg"/><Relationship Id="rId7" Type="http://schemas.openxmlformats.org/officeDocument/2006/relationships/image" Target="../media/image46.svg"/><Relationship Id="rId12" Type="http://schemas.openxmlformats.org/officeDocument/2006/relationships/image" Target="../media/image47.png"/><Relationship Id="rId17" Type="http://schemas.openxmlformats.org/officeDocument/2006/relationships/image" Target="../media/image89.svg"/><Relationship Id="rId2" Type="http://schemas.openxmlformats.org/officeDocument/2006/relationships/image" Target="../media/image2.png"/><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58.svg"/><Relationship Id="rId5" Type="http://schemas.openxmlformats.org/officeDocument/2006/relationships/image" Target="../media/image18.svg"/><Relationship Id="rId15" Type="http://schemas.openxmlformats.org/officeDocument/2006/relationships/image" Target="../media/image87.svg"/><Relationship Id="rId10" Type="http://schemas.openxmlformats.org/officeDocument/2006/relationships/image" Target="../media/image30.png"/><Relationship Id="rId19" Type="http://schemas.openxmlformats.org/officeDocument/2006/relationships/image" Target="../media/image91.svg"/><Relationship Id="rId4" Type="http://schemas.openxmlformats.org/officeDocument/2006/relationships/image" Target="../media/image9.png"/><Relationship Id="rId9" Type="http://schemas.openxmlformats.org/officeDocument/2006/relationships/image" Target="../media/image68.svg"/><Relationship Id="rId1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5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93.sv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4.svg"/><Relationship Id="rId7" Type="http://schemas.openxmlformats.org/officeDocument/2006/relationships/image" Target="../media/image78.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82.svg"/><Relationship Id="rId5" Type="http://schemas.openxmlformats.org/officeDocument/2006/relationships/image" Target="../media/image76.svg"/><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image" Target="../media/image80.sv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8.svg"/><Relationship Id="rId3" Type="http://schemas.openxmlformats.org/officeDocument/2006/relationships/image" Target="../media/image48.svg"/><Relationship Id="rId7" Type="http://schemas.openxmlformats.org/officeDocument/2006/relationships/image" Target="../media/image20.svg"/><Relationship Id="rId12"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54.svg"/><Relationship Id="rId5" Type="http://schemas.openxmlformats.org/officeDocument/2006/relationships/image" Target="../media/image50.svg"/><Relationship Id="rId15" Type="http://schemas.openxmlformats.org/officeDocument/2006/relationships/image" Target="../media/image56.sv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52.svg"/><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22.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36.sv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svg"/><Relationship Id="rId7" Type="http://schemas.openxmlformats.org/officeDocument/2006/relationships/image" Target="../media/image4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2.svg"/><Relationship Id="rId4" Type="http://schemas.openxmlformats.org/officeDocument/2006/relationships/image" Target="../media/image21.png"/><Relationship Id="rId9" Type="http://schemas.openxmlformats.org/officeDocument/2006/relationships/image" Target="../media/image46.sv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svg"/><Relationship Id="rId7" Type="http://schemas.openxmlformats.org/officeDocument/2006/relationships/image" Target="../media/image4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2.svg"/><Relationship Id="rId4" Type="http://schemas.openxmlformats.org/officeDocument/2006/relationships/image" Target="../media/image21.png"/><Relationship Id="rId9" Type="http://schemas.openxmlformats.org/officeDocument/2006/relationships/image" Target="../media/image46.sv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8.svg"/><Relationship Id="rId3" Type="http://schemas.openxmlformats.org/officeDocument/2006/relationships/image" Target="../media/image48.svg"/><Relationship Id="rId7" Type="http://schemas.openxmlformats.org/officeDocument/2006/relationships/image" Target="../media/image20.svg"/><Relationship Id="rId12"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54.svg"/><Relationship Id="rId5" Type="http://schemas.openxmlformats.org/officeDocument/2006/relationships/image" Target="../media/image50.svg"/><Relationship Id="rId15" Type="http://schemas.openxmlformats.org/officeDocument/2006/relationships/image" Target="../media/image56.sv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52.sv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66.svg"/><Relationship Id="rId3" Type="http://schemas.openxmlformats.org/officeDocument/2006/relationships/image" Target="../media/image58.svg"/><Relationship Id="rId7" Type="http://schemas.openxmlformats.org/officeDocument/2006/relationships/image" Target="../media/image62.svg"/><Relationship Id="rId12"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4.svg"/><Relationship Id="rId5" Type="http://schemas.openxmlformats.org/officeDocument/2006/relationships/image" Target="../media/image60.svg"/><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66.svg"/><Relationship Id="rId3" Type="http://schemas.openxmlformats.org/officeDocument/2006/relationships/image" Target="../media/image58.svg"/><Relationship Id="rId7" Type="http://schemas.openxmlformats.org/officeDocument/2006/relationships/image" Target="../media/image62.svg"/><Relationship Id="rId12"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4.svg"/><Relationship Id="rId5" Type="http://schemas.openxmlformats.org/officeDocument/2006/relationships/image" Target="../media/image60.svg"/><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6.svg"/><Relationship Id="rId3" Type="http://schemas.openxmlformats.org/officeDocument/2006/relationships/image" Target="../media/image2.svg"/><Relationship Id="rId7" Type="http://schemas.openxmlformats.org/officeDocument/2006/relationships/image" Target="../media/image70.sv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22.svg"/><Relationship Id="rId5" Type="http://schemas.openxmlformats.org/officeDocument/2006/relationships/image" Target="../media/image68.svg"/><Relationship Id="rId10" Type="http://schemas.openxmlformats.org/officeDocument/2006/relationships/image" Target="../media/image11.png"/><Relationship Id="rId4" Type="http://schemas.openxmlformats.org/officeDocument/2006/relationships/image" Target="../media/image36.png"/><Relationship Id="rId9"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78" r="33"/>
          <a:stretch>
            <a:fillRect/>
          </a:stretch>
        </p:blipFill>
        <p:spPr>
          <a:xfrm>
            <a:off x="0" y="0"/>
            <a:ext cx="17625903" cy="92583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34593" b="11025"/>
          <a:stretch>
            <a:fillRect/>
          </a:stretch>
        </p:blipFill>
        <p:spPr>
          <a:xfrm>
            <a:off x="13721517" y="5395128"/>
            <a:ext cx="4566483" cy="489187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3455"/>
          <a:stretch>
            <a:fillRect/>
          </a:stretch>
        </p:blipFill>
        <p:spPr>
          <a:xfrm rot="142549">
            <a:off x="5372153" y="496235"/>
            <a:ext cx="7543694" cy="1533434"/>
          </a:xfrm>
          <a:prstGeom prst="rect">
            <a:avLst/>
          </a:prstGeom>
        </p:spPr>
      </p:pic>
      <p:sp>
        <p:nvSpPr>
          <p:cNvPr id="7" name="TextBox 7"/>
          <p:cNvSpPr txBox="1"/>
          <p:nvPr/>
        </p:nvSpPr>
        <p:spPr>
          <a:xfrm>
            <a:off x="662097" y="2570714"/>
            <a:ext cx="16230600" cy="3465179"/>
          </a:xfrm>
          <a:prstGeom prst="rect">
            <a:avLst/>
          </a:prstGeom>
        </p:spPr>
        <p:txBody>
          <a:bodyPr lIns="0" tIns="0" rIns="0" bIns="0" rtlCol="0" anchor="t">
            <a:spAutoFit/>
          </a:bodyPr>
          <a:lstStyle/>
          <a:p>
            <a:pPr marL="0" lvl="0" indent="0" algn="ctr">
              <a:lnSpc>
                <a:spcPct val="150000"/>
              </a:lnSpc>
              <a:spcBef>
                <a:spcPct val="0"/>
              </a:spcBef>
            </a:pPr>
            <a:r>
              <a:rPr lang="en-US" sz="8000" b="1">
                <a:solidFill>
                  <a:srgbClr val="A4446C"/>
                </a:solidFill>
                <a:latin typeface="Arial" panose="020B0604020202020204" pitchFamily="34" charset="0"/>
                <a:cs typeface="Arial" panose="020B0604020202020204" pitchFamily="34" charset="0"/>
              </a:rPr>
              <a:t>CHÀO MỪNG CÁC EM ĐẾN VỚI BÀI HỌC HÔM NAY!</a:t>
            </a:r>
          </a:p>
        </p:txBody>
      </p:sp>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924355" y="8279115"/>
            <a:ext cx="2439290" cy="201851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616767">
            <a:off x="16770744" y="-274193"/>
            <a:ext cx="1379058" cy="254791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582318" flipH="1">
            <a:off x="137796" y="-274193"/>
            <a:ext cx="1379058" cy="2547913"/>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45238" t="4814" b="24918"/>
          <a:stretch>
            <a:fillRect/>
          </a:stretch>
        </p:blipFill>
        <p:spPr>
          <a:xfrm>
            <a:off x="0" y="6586568"/>
            <a:ext cx="4760745" cy="3711060"/>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385930">
            <a:off x="798437" y="7713465"/>
            <a:ext cx="2181916" cy="18382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683589" y="-947475"/>
            <a:ext cx="18793562" cy="703904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642265" y="6357476"/>
            <a:ext cx="3203222" cy="394242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4599073"/>
            <a:ext cx="1370454" cy="1407398"/>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12603" y="464756"/>
            <a:ext cx="1070934" cy="1432687"/>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3318" t="2332"/>
          <a:stretch>
            <a:fillRect/>
          </a:stretch>
        </p:blipFill>
        <p:spPr>
          <a:xfrm>
            <a:off x="13597392" y="-1200479"/>
            <a:ext cx="5611267" cy="513000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361256" y="9182100"/>
            <a:ext cx="2686598" cy="446647"/>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219372" y="2893621"/>
            <a:ext cx="1621768" cy="1035904"/>
          </a:xfrm>
          <a:prstGeom prst="rect">
            <a:avLst/>
          </a:prstGeom>
        </p:spPr>
      </p:pic>
      <p:sp>
        <p:nvSpPr>
          <p:cNvPr id="17" name="TextBox 16">
            <a:extLst>
              <a:ext uri="{FF2B5EF4-FFF2-40B4-BE49-F238E27FC236}">
                <a16:creationId xmlns:a16="http://schemas.microsoft.com/office/drawing/2014/main" id="{ABD9506E-1353-A500-9103-F11863970057}"/>
              </a:ext>
            </a:extLst>
          </p:cNvPr>
          <p:cNvSpPr txBox="1"/>
          <p:nvPr/>
        </p:nvSpPr>
        <p:spPr>
          <a:xfrm>
            <a:off x="1370454" y="0"/>
            <a:ext cx="9677400" cy="1019253"/>
          </a:xfrm>
          <a:prstGeom prst="rect">
            <a:avLst/>
          </a:prstGeom>
          <a:noFill/>
        </p:spPr>
        <p:txBody>
          <a:bodyPr wrap="square" rtlCol="0">
            <a:spAutoFit/>
          </a:bodyPr>
          <a:lstStyle/>
          <a:p>
            <a:pPr algn="just">
              <a:lnSpc>
                <a:spcPct val="150000"/>
              </a:lnSpc>
            </a:pPr>
            <a:r>
              <a:rPr lang="en-US" sz="4500" b="1">
                <a:latin typeface="Arial" panose="020B0604020202020204" pitchFamily="34" charset="0"/>
                <a:cs typeface="Arial" panose="020B0604020202020204" pitchFamily="34" charset="0"/>
              </a:rPr>
              <a:t>Bài 4: </a:t>
            </a:r>
            <a:r>
              <a:rPr lang="en-US" sz="4500">
                <a:latin typeface="Arial" panose="020B0604020202020204" pitchFamily="34" charset="0"/>
                <a:cs typeface="Arial" panose="020B0604020202020204" pitchFamily="34" charset="0"/>
              </a:rPr>
              <a:t>Đặt tính rồi tính (theo mẫu):</a:t>
            </a:r>
            <a:endParaRPr lang="en-US"/>
          </a:p>
        </p:txBody>
      </p:sp>
      <p:pic>
        <p:nvPicPr>
          <p:cNvPr id="19" name="Picture 18">
            <a:extLst>
              <a:ext uri="{FF2B5EF4-FFF2-40B4-BE49-F238E27FC236}">
                <a16:creationId xmlns:a16="http://schemas.microsoft.com/office/drawing/2014/main" id="{E0EC49A5-40F3-ACB5-A784-15FE3003AC6C}"/>
              </a:ext>
            </a:extLst>
          </p:cNvPr>
          <p:cNvPicPr>
            <a:picLocks noChangeAspect="1"/>
          </p:cNvPicPr>
          <p:nvPr/>
        </p:nvPicPr>
        <p:blipFill rotWithShape="1">
          <a:blip r:embed="rId16">
            <a:extLst>
              <a:ext uri="{28A0092B-C50C-407E-A947-70E740481C1C}">
                <a14:useLocalDpi xmlns:a14="http://schemas.microsoft.com/office/drawing/2010/main" val="0"/>
              </a:ext>
            </a:extLst>
          </a:blip>
          <a:srcRect l="18370" t="28408" r="43220" b="15008"/>
          <a:stretch/>
        </p:blipFill>
        <p:spPr>
          <a:xfrm>
            <a:off x="2590800" y="1104900"/>
            <a:ext cx="6767214" cy="4461224"/>
          </a:xfrm>
          <a:prstGeom prst="rect">
            <a:avLst/>
          </a:prstGeom>
        </p:spPr>
      </p:pic>
      <p:sp>
        <p:nvSpPr>
          <p:cNvPr id="20" name="Rectangle: Rounded Corners 19">
            <a:extLst>
              <a:ext uri="{FF2B5EF4-FFF2-40B4-BE49-F238E27FC236}">
                <a16:creationId xmlns:a16="http://schemas.microsoft.com/office/drawing/2014/main" id="{1120DAD7-2A7D-84B6-72B5-1BA119B455E3}"/>
              </a:ext>
            </a:extLst>
          </p:cNvPr>
          <p:cNvSpPr/>
          <p:nvPr/>
        </p:nvSpPr>
        <p:spPr>
          <a:xfrm>
            <a:off x="655731" y="6692050"/>
            <a:ext cx="3687670" cy="127085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latin typeface="Arial" panose="020B0604020202020204" pitchFamily="34" charset="0"/>
                <a:cs typeface="Arial" panose="020B0604020202020204" pitchFamily="34" charset="0"/>
              </a:rPr>
              <a:t>93 663 : 3 = </a:t>
            </a:r>
          </a:p>
        </p:txBody>
      </p:sp>
      <p:sp>
        <p:nvSpPr>
          <p:cNvPr id="21" name="Rectangle: Rounded Corners 20">
            <a:extLst>
              <a:ext uri="{FF2B5EF4-FFF2-40B4-BE49-F238E27FC236}">
                <a16:creationId xmlns:a16="http://schemas.microsoft.com/office/drawing/2014/main" id="{0D77BD5A-CD01-5E3F-A764-DEDBEE76C0A7}"/>
              </a:ext>
            </a:extLst>
          </p:cNvPr>
          <p:cNvSpPr/>
          <p:nvPr/>
        </p:nvSpPr>
        <p:spPr>
          <a:xfrm>
            <a:off x="655731" y="8622875"/>
            <a:ext cx="3687670" cy="127085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latin typeface="Arial" panose="020B0604020202020204" pitchFamily="34" charset="0"/>
                <a:cs typeface="Arial" panose="020B0604020202020204" pitchFamily="34" charset="0"/>
              </a:rPr>
              <a:t>45 684 : 4 = </a:t>
            </a:r>
          </a:p>
        </p:txBody>
      </p:sp>
      <p:sp>
        <p:nvSpPr>
          <p:cNvPr id="22" name="Rectangle: Rounded Corners 21">
            <a:extLst>
              <a:ext uri="{FF2B5EF4-FFF2-40B4-BE49-F238E27FC236}">
                <a16:creationId xmlns:a16="http://schemas.microsoft.com/office/drawing/2014/main" id="{E17C0D34-43DB-1400-60CC-2EB35668A9A6}"/>
              </a:ext>
            </a:extLst>
          </p:cNvPr>
          <p:cNvSpPr/>
          <p:nvPr/>
        </p:nvSpPr>
        <p:spPr>
          <a:xfrm>
            <a:off x="8200741" y="7771443"/>
            <a:ext cx="3687670" cy="127085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latin typeface="Arial" panose="020B0604020202020204" pitchFamily="34" charset="0"/>
                <a:cs typeface="Arial" panose="020B0604020202020204" pitchFamily="34" charset="0"/>
              </a:rPr>
              <a:t>21 357 : 7 = </a:t>
            </a:r>
          </a:p>
        </p:txBody>
      </p:sp>
      <p:sp>
        <p:nvSpPr>
          <p:cNvPr id="23" name="Rectangle 22">
            <a:extLst>
              <a:ext uri="{FF2B5EF4-FFF2-40B4-BE49-F238E27FC236}">
                <a16:creationId xmlns:a16="http://schemas.microsoft.com/office/drawing/2014/main" id="{57E45F79-4927-09BA-C072-754962F386C2}"/>
              </a:ext>
            </a:extLst>
          </p:cNvPr>
          <p:cNvSpPr/>
          <p:nvPr/>
        </p:nvSpPr>
        <p:spPr>
          <a:xfrm>
            <a:off x="4343401" y="6823821"/>
            <a:ext cx="3687669" cy="10668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latin typeface="Arial" panose="020B0604020202020204" pitchFamily="34" charset="0"/>
                <a:cs typeface="Arial" panose="020B0604020202020204" pitchFamily="34" charset="0"/>
              </a:rPr>
              <a:t>46 831 (dư 1)</a:t>
            </a:r>
          </a:p>
        </p:txBody>
      </p:sp>
      <p:sp>
        <p:nvSpPr>
          <p:cNvPr id="24" name="Rectangle 23">
            <a:extLst>
              <a:ext uri="{FF2B5EF4-FFF2-40B4-BE49-F238E27FC236}">
                <a16:creationId xmlns:a16="http://schemas.microsoft.com/office/drawing/2014/main" id="{423A6E14-514D-F416-B7B1-BAB17F768C54}"/>
              </a:ext>
            </a:extLst>
          </p:cNvPr>
          <p:cNvSpPr/>
          <p:nvPr/>
        </p:nvSpPr>
        <p:spPr>
          <a:xfrm>
            <a:off x="4365319" y="8762608"/>
            <a:ext cx="3687669" cy="10668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latin typeface="Arial" panose="020B0604020202020204" pitchFamily="34" charset="0"/>
                <a:cs typeface="Arial" panose="020B0604020202020204" pitchFamily="34" charset="0"/>
              </a:rPr>
              <a:t>11 421</a:t>
            </a:r>
          </a:p>
        </p:txBody>
      </p:sp>
      <p:sp>
        <p:nvSpPr>
          <p:cNvPr id="25" name="Rectangle 24">
            <a:extLst>
              <a:ext uri="{FF2B5EF4-FFF2-40B4-BE49-F238E27FC236}">
                <a16:creationId xmlns:a16="http://schemas.microsoft.com/office/drawing/2014/main" id="{189A9984-F288-E735-2E11-A7339025F985}"/>
              </a:ext>
            </a:extLst>
          </p:cNvPr>
          <p:cNvSpPr/>
          <p:nvPr/>
        </p:nvSpPr>
        <p:spPr>
          <a:xfrm>
            <a:off x="11910328" y="7890621"/>
            <a:ext cx="3687669" cy="10668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latin typeface="Arial" panose="020B0604020202020204" pitchFamily="34" charset="0"/>
                <a:cs typeface="Arial" panose="020B0604020202020204" pitchFamily="34" charset="0"/>
              </a:rPr>
              <a:t>3 501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grpSp>
        <p:nvGrpSpPr>
          <p:cNvPr id="2" name="Group 2"/>
          <p:cNvGrpSpPr/>
          <p:nvPr/>
        </p:nvGrpSpPr>
        <p:grpSpPr>
          <a:xfrm>
            <a:off x="1225099" y="831100"/>
            <a:ext cx="15680082" cy="8289485"/>
            <a:chOff x="14167" y="0"/>
            <a:chExt cx="6321665" cy="4880368"/>
          </a:xfrm>
        </p:grpSpPr>
        <p:sp>
          <p:nvSpPr>
            <p:cNvPr id="3" name="Freeform 3"/>
            <p:cNvSpPr/>
            <p:nvPr/>
          </p:nvSpPr>
          <p:spPr>
            <a:xfrm>
              <a:off x="14167" y="0"/>
              <a:ext cx="6321665" cy="488036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4593" b="11025"/>
          <a:stretch>
            <a:fillRect/>
          </a:stretch>
        </p:blipFill>
        <p:spPr>
          <a:xfrm>
            <a:off x="15581384" y="7387521"/>
            <a:ext cx="2706616" cy="289947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31612"/>
          <a:stretch>
            <a:fillRect/>
          </a:stretch>
        </p:blipFill>
        <p:spPr>
          <a:xfrm rot="-10800000">
            <a:off x="15270126" y="-169995"/>
            <a:ext cx="3017874" cy="1945179"/>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800000">
            <a:off x="475978" y="-254516"/>
            <a:ext cx="2246864" cy="2393464"/>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410" b="21238"/>
          <a:stretch>
            <a:fillRect/>
          </a:stretch>
        </p:blipFill>
        <p:spPr>
          <a:xfrm rot="1030521">
            <a:off x="-140492" y="7422223"/>
            <a:ext cx="2745930" cy="3355104"/>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181772" y="4411586"/>
            <a:ext cx="4212457" cy="1463829"/>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400000">
            <a:off x="-324437" y="3876417"/>
            <a:ext cx="1995656" cy="2534167"/>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3747425" y="9823675"/>
            <a:ext cx="1770577" cy="621915"/>
          </a:xfrm>
          <a:prstGeom prst="rect">
            <a:avLst/>
          </a:prstGeom>
        </p:spPr>
      </p:pic>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8671720" y="338467"/>
            <a:ext cx="944560" cy="736757"/>
          </a:xfrm>
          <a:prstGeom prst="rect">
            <a:avLst/>
          </a:prstGeom>
        </p:spPr>
      </p:pic>
      <p:pic>
        <p:nvPicPr>
          <p:cNvPr id="17" name="Picture 1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616280" y="533482"/>
            <a:ext cx="694541" cy="541742"/>
          </a:xfrm>
          <a:prstGeom prst="rect">
            <a:avLst/>
          </a:prstGeom>
        </p:spPr>
      </p:pic>
      <p:pic>
        <p:nvPicPr>
          <p:cNvPr id="18" name="Picture 1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977178" y="533482"/>
            <a:ext cx="694541" cy="541742"/>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2769999" y="9823675"/>
            <a:ext cx="1770577" cy="621915"/>
          </a:xfrm>
          <a:prstGeom prst="rect">
            <a:avLst/>
          </a:prstGeom>
        </p:spPr>
      </p:pic>
      <p:sp>
        <p:nvSpPr>
          <p:cNvPr id="20" name="TextBox 19">
            <a:extLst>
              <a:ext uri="{FF2B5EF4-FFF2-40B4-BE49-F238E27FC236}">
                <a16:creationId xmlns:a16="http://schemas.microsoft.com/office/drawing/2014/main" id="{6EB5966E-8815-CCC6-CA25-6D08A5529354}"/>
              </a:ext>
            </a:extLst>
          </p:cNvPr>
          <p:cNvSpPr txBox="1"/>
          <p:nvPr/>
        </p:nvSpPr>
        <p:spPr>
          <a:xfrm>
            <a:off x="2722843" y="2899479"/>
            <a:ext cx="13066784" cy="4118948"/>
          </a:xfrm>
          <a:prstGeom prst="rect">
            <a:avLst/>
          </a:prstGeom>
          <a:noFill/>
        </p:spPr>
        <p:txBody>
          <a:bodyPr wrap="square" rtlCol="0">
            <a:spAutoFit/>
          </a:bodyPr>
          <a:lstStyle/>
          <a:p>
            <a:pPr algn="just">
              <a:lnSpc>
                <a:spcPct val="150000"/>
              </a:lnSpc>
            </a:pPr>
            <a:r>
              <a:rPr lang="en-US" sz="4500" b="1">
                <a:latin typeface="Arial" panose="020B0604020202020204" pitchFamily="34" charset="0"/>
                <a:cs typeface="Arial" panose="020B0604020202020204" pitchFamily="34" charset="0"/>
              </a:rPr>
              <a:t>Bài 5: </a:t>
            </a:r>
            <a: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xưởng sản xuất nước mắm đã sản xuất được 1 230 l nước mắm, người ta muốn đóng vào các can như nhau. Hãy tính và nêu số can nước mắm đóng được trong các trường hợp sau: </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500"/>
                                        <p:tgtEl>
                                          <p:spTgt spid="20"/>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5238" t="4814" b="24918"/>
          <a:stretch>
            <a:fillRect/>
          </a:stretch>
        </p:blipFill>
        <p:spPr>
          <a:xfrm>
            <a:off x="0" y="5988166"/>
            <a:ext cx="5514773" cy="4298834"/>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5238" t="4814" b="24918"/>
          <a:stretch>
            <a:fillRect/>
          </a:stretch>
        </p:blipFill>
        <p:spPr>
          <a:xfrm flipH="1">
            <a:off x="12773227" y="5988166"/>
            <a:ext cx="5514773" cy="4298834"/>
          </a:xfrm>
          <a:prstGeom prst="rect">
            <a:avLst/>
          </a:prstGeom>
        </p:spPr>
      </p:pic>
      <p:pic>
        <p:nvPicPr>
          <p:cNvPr id="43" name="Picture 4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84825">
            <a:off x="15604453" y="1208469"/>
            <a:ext cx="2246326" cy="1308485"/>
          </a:xfrm>
          <a:prstGeom prst="rect">
            <a:avLst/>
          </a:prstGeom>
        </p:spPr>
      </p:pic>
      <p:pic>
        <p:nvPicPr>
          <p:cNvPr id="44" name="Picture 4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96610" flipH="1">
            <a:off x="437469" y="1209117"/>
            <a:ext cx="2244099" cy="1307188"/>
          </a:xfrm>
          <a:prstGeom prst="rect">
            <a:avLst/>
          </a:prstGeom>
        </p:spPr>
      </p:pic>
      <p:graphicFrame>
        <p:nvGraphicFramePr>
          <p:cNvPr id="46" name="Table 45">
            <a:extLst>
              <a:ext uri="{FF2B5EF4-FFF2-40B4-BE49-F238E27FC236}">
                <a16:creationId xmlns:a16="http://schemas.microsoft.com/office/drawing/2014/main" id="{300EF4E5-9097-93BF-9B60-1C8ECFBF740D}"/>
              </a:ext>
            </a:extLst>
          </p:cNvPr>
          <p:cNvGraphicFramePr>
            <a:graphicFrameLocks noGrp="1"/>
          </p:cNvGraphicFramePr>
          <p:nvPr>
            <p:extLst>
              <p:ext uri="{D42A27DB-BD31-4B8C-83A1-F6EECF244321}">
                <p14:modId xmlns:p14="http://schemas.microsoft.com/office/powerpoint/2010/main" val="4151199241"/>
              </p:ext>
            </p:extLst>
          </p:nvPr>
        </p:nvGraphicFramePr>
        <p:xfrm>
          <a:off x="2659480" y="5356313"/>
          <a:ext cx="12871133" cy="2781270"/>
        </p:xfrm>
        <a:graphic>
          <a:graphicData uri="http://schemas.openxmlformats.org/drawingml/2006/table">
            <a:tbl>
              <a:tblPr firstRow="1" firstCol="1" bandRow="1">
                <a:tableStyleId>{5C22544A-7EE6-4342-B048-85BDC9FD1C3A}</a:tableStyleId>
              </a:tblPr>
              <a:tblGrid>
                <a:gridCol w="4798145">
                  <a:extLst>
                    <a:ext uri="{9D8B030D-6E8A-4147-A177-3AD203B41FA5}">
                      <a16:colId xmlns:a16="http://schemas.microsoft.com/office/drawing/2014/main" val="415865705"/>
                    </a:ext>
                  </a:extLst>
                </a:gridCol>
                <a:gridCol w="2908122">
                  <a:extLst>
                    <a:ext uri="{9D8B030D-6E8A-4147-A177-3AD203B41FA5}">
                      <a16:colId xmlns:a16="http://schemas.microsoft.com/office/drawing/2014/main" val="2655508225"/>
                    </a:ext>
                  </a:extLst>
                </a:gridCol>
                <a:gridCol w="2543966">
                  <a:extLst>
                    <a:ext uri="{9D8B030D-6E8A-4147-A177-3AD203B41FA5}">
                      <a16:colId xmlns:a16="http://schemas.microsoft.com/office/drawing/2014/main" val="4233587111"/>
                    </a:ext>
                  </a:extLst>
                </a:gridCol>
                <a:gridCol w="2620900">
                  <a:extLst>
                    <a:ext uri="{9D8B030D-6E8A-4147-A177-3AD203B41FA5}">
                      <a16:colId xmlns:a16="http://schemas.microsoft.com/office/drawing/2014/main" val="1132886951"/>
                    </a:ext>
                  </a:extLst>
                </a:gridCol>
              </a:tblGrid>
              <a:tr h="1390635">
                <a:tc>
                  <a:txBody>
                    <a:bodyPr/>
                    <a:lstStyle/>
                    <a:p>
                      <a:pPr marL="0" marR="0" algn="ctr">
                        <a:lnSpc>
                          <a:spcPct val="150000"/>
                        </a:lnSpc>
                        <a:spcBef>
                          <a:spcPts val="100"/>
                        </a:spcBef>
                        <a:spcAft>
                          <a:spcPts val="100"/>
                        </a:spcAft>
                        <a:tabLst>
                          <a:tab pos="5941060" algn="l"/>
                        </a:tabLst>
                      </a:pPr>
                      <a:r>
                        <a:rPr lang="en-US" sz="4500">
                          <a:effectLst/>
                          <a:latin typeface="Arial" panose="020B0604020202020204" pitchFamily="34" charset="0"/>
                          <a:cs typeface="Arial" panose="020B0604020202020204" pitchFamily="34" charset="0"/>
                        </a:rPr>
                        <a:t>Số lít mỗi can</a:t>
                      </a:r>
                      <a:endParaRPr lang="en-US" sz="4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100"/>
                        </a:spcBef>
                        <a:spcAft>
                          <a:spcPts val="100"/>
                        </a:spcAft>
                        <a:tabLst>
                          <a:tab pos="5941060" algn="l"/>
                        </a:tabLst>
                      </a:pPr>
                      <a:r>
                        <a:rPr lang="en-US" sz="4500">
                          <a:effectLst/>
                          <a:latin typeface="Arial" panose="020B0604020202020204" pitchFamily="34" charset="0"/>
                          <a:cs typeface="Arial" panose="020B0604020202020204" pitchFamily="34" charset="0"/>
                        </a:rPr>
                        <a:t>2 l</a:t>
                      </a:r>
                      <a:endParaRPr lang="en-US" sz="4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100"/>
                        </a:spcBef>
                        <a:spcAft>
                          <a:spcPts val="100"/>
                        </a:spcAft>
                        <a:tabLst>
                          <a:tab pos="5941060" algn="l"/>
                        </a:tabLst>
                      </a:pPr>
                      <a:r>
                        <a:rPr lang="en-US" sz="4500">
                          <a:effectLst/>
                          <a:latin typeface="Arial" panose="020B0604020202020204" pitchFamily="34" charset="0"/>
                          <a:cs typeface="Arial" panose="020B0604020202020204" pitchFamily="34" charset="0"/>
                        </a:rPr>
                        <a:t>3 l</a:t>
                      </a:r>
                      <a:endParaRPr lang="en-US" sz="4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100"/>
                        </a:spcBef>
                        <a:spcAft>
                          <a:spcPts val="100"/>
                        </a:spcAft>
                        <a:tabLst>
                          <a:tab pos="5941060" algn="l"/>
                        </a:tabLst>
                      </a:pPr>
                      <a:r>
                        <a:rPr lang="en-US" sz="4500">
                          <a:effectLst/>
                          <a:latin typeface="Arial" panose="020B0604020202020204" pitchFamily="34" charset="0"/>
                          <a:cs typeface="Arial" panose="020B0604020202020204" pitchFamily="34" charset="0"/>
                        </a:rPr>
                        <a:t>5 l</a:t>
                      </a:r>
                      <a:endParaRPr lang="en-US" sz="4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65885561"/>
                  </a:ext>
                </a:extLst>
              </a:tr>
              <a:tr h="1390635">
                <a:tc>
                  <a:txBody>
                    <a:bodyPr/>
                    <a:lstStyle/>
                    <a:p>
                      <a:pPr marL="0" marR="0" algn="ctr">
                        <a:lnSpc>
                          <a:spcPct val="150000"/>
                        </a:lnSpc>
                        <a:spcBef>
                          <a:spcPts val="100"/>
                        </a:spcBef>
                        <a:spcAft>
                          <a:spcPts val="100"/>
                        </a:spcAft>
                        <a:tabLst>
                          <a:tab pos="5941060" algn="l"/>
                        </a:tabLst>
                      </a:pPr>
                      <a:r>
                        <a:rPr lang="en-US" sz="4500">
                          <a:effectLst/>
                          <a:latin typeface="Arial" panose="020B0604020202020204" pitchFamily="34" charset="0"/>
                          <a:cs typeface="Arial" panose="020B0604020202020204" pitchFamily="34" charset="0"/>
                        </a:rPr>
                        <a:t>Số can</a:t>
                      </a:r>
                      <a:endParaRPr lang="en-US" sz="4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100"/>
                        </a:spcBef>
                        <a:spcAft>
                          <a:spcPts val="100"/>
                        </a:spcAft>
                        <a:tabLst>
                          <a:tab pos="5941060" algn="l"/>
                        </a:tabLst>
                      </a:pPr>
                      <a:r>
                        <a:rPr lang="en-US" sz="4500">
                          <a:effectLst/>
                          <a:latin typeface="Arial" panose="020B0604020202020204" pitchFamily="34" charset="0"/>
                          <a:cs typeface="Arial" panose="020B0604020202020204" pitchFamily="34" charset="0"/>
                        </a:rPr>
                        <a:t>?</a:t>
                      </a:r>
                      <a:endParaRPr lang="en-US" sz="4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100"/>
                        </a:spcBef>
                        <a:spcAft>
                          <a:spcPts val="100"/>
                        </a:spcAft>
                        <a:tabLst>
                          <a:tab pos="5941060" algn="l"/>
                        </a:tabLst>
                      </a:pPr>
                      <a:r>
                        <a:rPr lang="en-US" sz="4500">
                          <a:effectLst/>
                          <a:latin typeface="Arial" panose="020B0604020202020204" pitchFamily="34" charset="0"/>
                          <a:cs typeface="Arial" panose="020B0604020202020204" pitchFamily="34" charset="0"/>
                        </a:rPr>
                        <a:t>?</a:t>
                      </a:r>
                      <a:endParaRPr lang="en-US" sz="4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100"/>
                        </a:spcBef>
                        <a:spcAft>
                          <a:spcPts val="100"/>
                        </a:spcAft>
                        <a:tabLst>
                          <a:tab pos="5941060" algn="l"/>
                        </a:tabLst>
                      </a:pPr>
                      <a:r>
                        <a:rPr lang="en-US" sz="4500">
                          <a:effectLst/>
                          <a:latin typeface="Arial" panose="020B0604020202020204" pitchFamily="34" charset="0"/>
                          <a:cs typeface="Arial" panose="020B0604020202020204" pitchFamily="34" charset="0"/>
                        </a:rPr>
                        <a:t>?</a:t>
                      </a:r>
                      <a:endParaRPr lang="en-US" sz="4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70344089"/>
                  </a:ext>
                </a:extLst>
              </a:tr>
            </a:tbl>
          </a:graphicData>
        </a:graphic>
      </p:graphicFrame>
      <p:pic>
        <p:nvPicPr>
          <p:cNvPr id="47" name="Picture 46">
            <a:extLst>
              <a:ext uri="{FF2B5EF4-FFF2-40B4-BE49-F238E27FC236}">
                <a16:creationId xmlns:a16="http://schemas.microsoft.com/office/drawing/2014/main" id="{7A8FD1DF-8F66-2A6A-F0BD-443327CE5401}"/>
              </a:ext>
            </a:extLst>
          </p:cNvPr>
          <p:cNvPicPr>
            <a:picLocks noChangeAspect="1"/>
          </p:cNvPicPr>
          <p:nvPr/>
        </p:nvPicPr>
        <p:blipFill>
          <a:blip r:embed="rId7"/>
          <a:stretch>
            <a:fillRect/>
          </a:stretch>
        </p:blipFill>
        <p:spPr>
          <a:xfrm>
            <a:off x="5553538" y="347137"/>
            <a:ext cx="7083016" cy="4589695"/>
          </a:xfrm>
          <a:prstGeom prst="rect">
            <a:avLst/>
          </a:prstGeom>
        </p:spPr>
      </p:pic>
      <p:sp>
        <p:nvSpPr>
          <p:cNvPr id="48" name="Rectangle 47">
            <a:extLst>
              <a:ext uri="{FF2B5EF4-FFF2-40B4-BE49-F238E27FC236}">
                <a16:creationId xmlns:a16="http://schemas.microsoft.com/office/drawing/2014/main" id="{796E0113-8D99-0255-7C4D-6BF4D348BCCC}"/>
              </a:ext>
            </a:extLst>
          </p:cNvPr>
          <p:cNvSpPr/>
          <p:nvPr/>
        </p:nvSpPr>
        <p:spPr>
          <a:xfrm>
            <a:off x="7620000" y="6896100"/>
            <a:ext cx="2514600" cy="11430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solidFill>
                  <a:srgbClr val="FF0000"/>
                </a:solidFill>
                <a:latin typeface="Arial" panose="020B0604020202020204" pitchFamily="34" charset="0"/>
                <a:cs typeface="Arial" panose="020B0604020202020204" pitchFamily="34" charset="0"/>
              </a:rPr>
              <a:t>615</a:t>
            </a:r>
          </a:p>
        </p:txBody>
      </p:sp>
      <p:sp>
        <p:nvSpPr>
          <p:cNvPr id="49" name="Rectangle 48">
            <a:extLst>
              <a:ext uri="{FF2B5EF4-FFF2-40B4-BE49-F238E27FC236}">
                <a16:creationId xmlns:a16="http://schemas.microsoft.com/office/drawing/2014/main" id="{40F0C4D2-69B9-E417-3856-F0CB2A07289D}"/>
              </a:ext>
            </a:extLst>
          </p:cNvPr>
          <p:cNvSpPr/>
          <p:nvPr/>
        </p:nvSpPr>
        <p:spPr>
          <a:xfrm>
            <a:off x="10515599" y="6854954"/>
            <a:ext cx="2312893" cy="118414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solidFill>
                  <a:srgbClr val="FF0000"/>
                </a:solidFill>
                <a:latin typeface="Arial" panose="020B0604020202020204" pitchFamily="34" charset="0"/>
                <a:cs typeface="Arial" panose="020B0604020202020204" pitchFamily="34" charset="0"/>
              </a:rPr>
              <a:t>410</a:t>
            </a:r>
          </a:p>
        </p:txBody>
      </p:sp>
      <p:sp>
        <p:nvSpPr>
          <p:cNvPr id="50" name="Rectangle 49">
            <a:extLst>
              <a:ext uri="{FF2B5EF4-FFF2-40B4-BE49-F238E27FC236}">
                <a16:creationId xmlns:a16="http://schemas.microsoft.com/office/drawing/2014/main" id="{7754336A-0B7D-C1B2-D06A-A71CDE5C4BAA}"/>
              </a:ext>
            </a:extLst>
          </p:cNvPr>
          <p:cNvSpPr/>
          <p:nvPr/>
        </p:nvSpPr>
        <p:spPr>
          <a:xfrm>
            <a:off x="13078901" y="6854953"/>
            <a:ext cx="2312893" cy="118414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solidFill>
                  <a:srgbClr val="FF0000"/>
                </a:solidFill>
                <a:latin typeface="Arial" panose="020B0604020202020204" pitchFamily="34" charset="0"/>
                <a:cs typeface="Arial" panose="020B0604020202020204" pitchFamily="34" charset="0"/>
              </a:rPr>
              <a:t>246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animEffect transition="in" filter="fade">
                                      <p:cBhvr>
                                        <p:cTn id="3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5238" t="4814" b="24918"/>
          <a:stretch>
            <a:fillRect/>
          </a:stretch>
        </p:blipFill>
        <p:spPr>
          <a:xfrm rot="-10800000">
            <a:off x="14132904" y="-1"/>
            <a:ext cx="4167386" cy="3248529"/>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5238" t="4814" b="24918"/>
          <a:stretch>
            <a:fillRect/>
          </a:stretch>
        </p:blipFill>
        <p:spPr>
          <a:xfrm rot="-10800000" flipH="1">
            <a:off x="0" y="0"/>
            <a:ext cx="4167386" cy="3248529"/>
          </a:xfrm>
          <a:prstGeom prst="rect">
            <a:avLst/>
          </a:prstGeom>
        </p:spPr>
      </p:pic>
      <p:pic>
        <p:nvPicPr>
          <p:cNvPr id="4" name="Picture 3">
            <a:extLst>
              <a:ext uri="{FF2B5EF4-FFF2-40B4-BE49-F238E27FC236}">
                <a16:creationId xmlns:a16="http://schemas.microsoft.com/office/drawing/2014/main" id="{526898C2-063D-DD48-61D8-ABE0F63A41FA}"/>
              </a:ext>
            </a:extLst>
          </p:cNvPr>
          <p:cNvPicPr>
            <a:picLocks noChangeAspect="1"/>
          </p:cNvPicPr>
          <p:nvPr/>
        </p:nvPicPr>
        <p:blipFill rotWithShape="1">
          <a:blip r:embed="rId4">
            <a:extLst>
              <a:ext uri="{28A0092B-C50C-407E-A947-70E740481C1C}">
                <a14:useLocalDpi xmlns:a14="http://schemas.microsoft.com/office/drawing/2010/main" val="0"/>
              </a:ext>
            </a:extLst>
          </a:blip>
          <a:srcRect t="14230" b="28851"/>
          <a:stretch/>
        </p:blipFill>
        <p:spPr>
          <a:xfrm>
            <a:off x="3799522" y="2227933"/>
            <a:ext cx="10701248" cy="4323735"/>
          </a:xfrm>
          <a:prstGeom prst="rect">
            <a:avLst/>
          </a:prstGeom>
        </p:spPr>
      </p:pic>
      <p:sp>
        <p:nvSpPr>
          <p:cNvPr id="5" name="TextBox 4">
            <a:extLst>
              <a:ext uri="{FF2B5EF4-FFF2-40B4-BE49-F238E27FC236}">
                <a16:creationId xmlns:a16="http://schemas.microsoft.com/office/drawing/2014/main" id="{5AD80FC4-DE23-E744-0196-FBE56C9D5F26}"/>
              </a:ext>
            </a:extLst>
          </p:cNvPr>
          <p:cNvSpPr txBox="1"/>
          <p:nvPr/>
        </p:nvSpPr>
        <p:spPr>
          <a:xfrm>
            <a:off x="2452112" y="1028700"/>
            <a:ext cx="13792200" cy="901593"/>
          </a:xfrm>
          <a:prstGeom prst="rect">
            <a:avLst/>
          </a:prstGeom>
          <a:noFill/>
        </p:spPr>
        <p:txBody>
          <a:bodyPr wrap="square" rtlCol="0">
            <a:spAutoFit/>
          </a:bodyPr>
          <a:lstStyle/>
          <a:p>
            <a:pPr algn="just">
              <a:lnSpc>
                <a:spcPct val="150000"/>
              </a:lnSpc>
            </a:pPr>
            <a:r>
              <a:rPr lang="en-US" sz="4000" b="1">
                <a:latin typeface="Arial" panose="020B0604020202020204" pitchFamily="34" charset="0"/>
                <a:cs typeface="Arial" panose="020B0604020202020204" pitchFamily="34" charset="0"/>
              </a:rPr>
              <a:t>Bài 6: </a:t>
            </a:r>
            <a:r>
              <a:rPr lang="en-US" sz="4000">
                <a:latin typeface="Arial" panose="020B0604020202020204" pitchFamily="34" charset="0"/>
                <a:cs typeface="Arial" panose="020B0604020202020204" pitchFamily="34" charset="0"/>
              </a:rPr>
              <a:t>Đọc giá tiền mỗi mặt hàng sau rồi trả lời các câu hỏi:</a:t>
            </a:r>
          </a:p>
        </p:txBody>
      </p:sp>
      <p:sp>
        <p:nvSpPr>
          <p:cNvPr id="9" name="TextBox 8">
            <a:extLst>
              <a:ext uri="{FF2B5EF4-FFF2-40B4-BE49-F238E27FC236}">
                <a16:creationId xmlns:a16="http://schemas.microsoft.com/office/drawing/2014/main" id="{E8840134-BAF5-C699-A394-394CF0531CA0}"/>
              </a:ext>
            </a:extLst>
          </p:cNvPr>
          <p:cNvSpPr txBox="1"/>
          <p:nvPr/>
        </p:nvSpPr>
        <p:spPr>
          <a:xfrm>
            <a:off x="609600" y="6551669"/>
            <a:ext cx="17297400" cy="3697231"/>
          </a:xfrm>
          <a:prstGeom prst="rect">
            <a:avLst/>
          </a:prstGeom>
          <a:noFill/>
        </p:spPr>
        <p:txBody>
          <a:bodyPr wrap="square">
            <a:spAutoFit/>
          </a:bodyPr>
          <a:lstStyle/>
          <a:p>
            <a:pPr marL="0" marR="0" algn="just">
              <a:lnSpc>
                <a:spcPct val="150000"/>
              </a:lnSpc>
              <a:spcBef>
                <a:spcPts val="100"/>
              </a:spcBef>
              <a:spcAft>
                <a:spcPts val="100"/>
              </a:spcAft>
              <a:tabLst>
                <a:tab pos="5941060" algn="l"/>
              </a:tabLs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Mua 1 lốc sữa chua có 6 chai hết 25 800 đồng. Hỏi mỗi chai sữa chua có giá bao nhiêu tiền?</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100"/>
              </a:spcBef>
              <a:spcAft>
                <a:spcPts val="100"/>
              </a:spcAft>
              <a:tabLst>
                <a:tab pos="5941060" algn="l"/>
              </a:tabLs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Mua một hộp bánh su kem có 8 chiếc hết 42 400 đồng. Hỏi mỗi chiếc bánh su kem có giá bao nhiêu tiền ?</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4560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642265" y="6357476"/>
            <a:ext cx="3203222" cy="3942428"/>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4599073"/>
            <a:ext cx="1370454" cy="1407398"/>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12603" y="464756"/>
            <a:ext cx="1070934" cy="1432687"/>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3318" t="2332"/>
          <a:stretch>
            <a:fillRect/>
          </a:stretch>
        </p:blipFill>
        <p:spPr>
          <a:xfrm>
            <a:off x="13639800" y="-1383903"/>
            <a:ext cx="5611267" cy="5130004"/>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361256" y="9182100"/>
            <a:ext cx="2686598" cy="446647"/>
          </a:xfrm>
          <a:prstGeom prst="rect">
            <a:avLst/>
          </a:prstGeom>
        </p:spPr>
      </p:pic>
      <p:sp>
        <p:nvSpPr>
          <p:cNvPr id="7" name="Rectangle: Rounded Corners 6">
            <a:extLst>
              <a:ext uri="{FF2B5EF4-FFF2-40B4-BE49-F238E27FC236}">
                <a16:creationId xmlns:a16="http://schemas.microsoft.com/office/drawing/2014/main" id="{C90FA618-DE12-9C28-58DA-2F785F6D0755}"/>
              </a:ext>
            </a:extLst>
          </p:cNvPr>
          <p:cNvSpPr/>
          <p:nvPr/>
        </p:nvSpPr>
        <p:spPr>
          <a:xfrm>
            <a:off x="838200" y="1216741"/>
            <a:ext cx="14581669" cy="7896199"/>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100"/>
              </a:spcBef>
              <a:spcAft>
                <a:spcPts val="100"/>
              </a:spcAft>
              <a:tabLst>
                <a:tab pos="5941060" algn="l"/>
              </a:tabLst>
            </a:pPr>
            <a:r>
              <a:rPr lang="en-US" sz="4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giải:</a:t>
            </a:r>
            <a:endParaRPr lang="en-US" sz="4500" b="1">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100"/>
              </a:spcBef>
              <a:spcAft>
                <a:spcPts val="100"/>
              </a:spcAft>
              <a:tabLst>
                <a:tab pos="5941060" algn="l"/>
              </a:tabLs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Mỗi chai sữa chua có giá là:</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100"/>
              </a:spcBef>
              <a:spcAft>
                <a:spcPts val="100"/>
              </a:spcAft>
              <a:tabLst>
                <a:tab pos="5941060" algn="l"/>
              </a:tabLs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25 800 : 6 = 4 300 (đồng)</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100"/>
              </a:spcBef>
              <a:spcAft>
                <a:spcPts val="100"/>
              </a:spcAft>
              <a:tabLst>
                <a:tab pos="5941060" algn="l"/>
              </a:tabLs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Mỗi chiếc bánh su kem có giá là:</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100"/>
              </a:spcBef>
              <a:spcAft>
                <a:spcPts val="100"/>
              </a:spcAft>
              <a:tabLst>
                <a:tab pos="5941060" algn="l"/>
              </a:tabLs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42 400 : 8 =5 300 (đồng)</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100"/>
              </a:spcBef>
              <a:spcAft>
                <a:spcPts val="100"/>
              </a:spcAft>
              <a:tabLst>
                <a:tab pos="5941060" algn="l"/>
              </a:tabLst>
            </a:pP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Đáp số:</a:t>
            </a:r>
            <a:endParaRPr lang="en-US" sz="4000" i="1">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100"/>
              </a:spcBef>
              <a:spcAft>
                <a:spcPts val="100"/>
              </a:spcAft>
              <a:tabLst>
                <a:tab pos="5941060" algn="l"/>
              </a:tabLs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4 300 đồng.</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100"/>
              </a:spcBef>
              <a:spcAft>
                <a:spcPts val="100"/>
              </a:spcAft>
              <a:tabLst>
                <a:tab pos="5941060" algn="l"/>
              </a:tabLs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 5 300 đồng.</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7004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arn(inVertic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arn(inVertical)">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barn(inVertical)">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barn(inVertical)">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barn(inVertical)">
                                      <p:cBhvr>
                                        <p:cTn id="4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a:off x="3048000" y="2209800"/>
            <a:ext cx="14361804" cy="7239000"/>
          </a:xfrm>
          <a:prstGeom prst="rect">
            <a:avLst/>
          </a:prstGeom>
        </p:spPr>
      </p:pic>
      <p:sp>
        <p:nvSpPr>
          <p:cNvPr id="8" name="TextBox 7">
            <a:extLst>
              <a:ext uri="{FF2B5EF4-FFF2-40B4-BE49-F238E27FC236}">
                <a16:creationId xmlns:a16="http://schemas.microsoft.com/office/drawing/2014/main" id="{7E1D2173-5706-06F9-340D-4E2132ED161E}"/>
              </a:ext>
            </a:extLst>
          </p:cNvPr>
          <p:cNvSpPr txBox="1"/>
          <p:nvPr/>
        </p:nvSpPr>
        <p:spPr>
          <a:xfrm>
            <a:off x="4343400" y="3389158"/>
            <a:ext cx="12262242" cy="5183342"/>
          </a:xfrm>
          <a:prstGeom prst="rect">
            <a:avLst/>
          </a:prstGeom>
          <a:noFill/>
        </p:spPr>
        <p:txBody>
          <a:bodyPr wrap="square">
            <a:spAutoFit/>
          </a:bodyPr>
          <a:lstStyle/>
          <a:p>
            <a:pPr marL="285750" marR="0" indent="-285750" algn="just">
              <a:lnSpc>
                <a:spcPct val="150000"/>
              </a:lnSpc>
              <a:spcBef>
                <a:spcPts val="100"/>
              </a:spcBef>
              <a:spcAft>
                <a:spcPts val="100"/>
              </a:spcAft>
              <a:buFont typeface="Arial" panose="020B0604020202020204" pitchFamily="34" charset="0"/>
              <a:buChar char="•"/>
              <a:tabLst>
                <a:tab pos="5941060" algn="l"/>
              </a:tabLs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hia lớp thành 4 nhóm. Các nhóm tìm một số tình huống trong thực tế liên quan đến phép chia đã học rồi đố các nhóm còn lại.</a:t>
            </a:r>
            <a:endParaRPr lang="en-US" sz="4500">
              <a:latin typeface="Arial" panose="020B0604020202020204" pitchFamily="34" charset="0"/>
              <a:ea typeface="Times New Roman" panose="02020603050405020304" pitchFamily="18" charset="0"/>
              <a:cs typeface="Arial" panose="020B0604020202020204" pitchFamily="34" charset="0"/>
            </a:endParaRPr>
          </a:p>
          <a:p>
            <a:pPr marL="285750" marR="0" indent="-285750" algn="just">
              <a:lnSpc>
                <a:spcPct val="150000"/>
              </a:lnSpc>
              <a:spcBef>
                <a:spcPts val="100"/>
              </a:spcBef>
              <a:spcAft>
                <a:spcPts val="100"/>
              </a:spcAft>
              <a:buFont typeface="Arial" panose="020B0604020202020204" pitchFamily="34" charset="0"/>
              <a:buChar char="•"/>
              <a:tabLst>
                <a:tab pos="5941060" algn="l"/>
              </a:tabLst>
            </a:pPr>
            <a: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Nhóm nào tìm được nhiều tình huống và trả lời đúng nhiều nhất thì thắng cuộc.</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EB028AF4-3675-05CC-16A9-9CDA060E2E40}"/>
              </a:ext>
            </a:extLst>
          </p:cNvPr>
          <p:cNvSpPr txBox="1"/>
          <p:nvPr/>
        </p:nvSpPr>
        <p:spPr>
          <a:xfrm>
            <a:off x="6934200" y="636538"/>
            <a:ext cx="5181600" cy="1092607"/>
          </a:xfrm>
          <a:prstGeom prst="rect">
            <a:avLst/>
          </a:prstGeom>
          <a:noFill/>
        </p:spPr>
        <p:txBody>
          <a:bodyPr wrap="square" rtlCol="0">
            <a:spAutoFit/>
          </a:bodyPr>
          <a:lstStyle/>
          <a:p>
            <a:pPr algn="ctr"/>
            <a:r>
              <a:rPr lang="en-US" sz="6500" b="1">
                <a:latin typeface="Arial" panose="020B0604020202020204" pitchFamily="34" charset="0"/>
                <a:cs typeface="Arial" panose="020B0604020202020204" pitchFamily="34" charset="0"/>
              </a:rPr>
              <a:t>VẬN DỤNG</a:t>
            </a:r>
          </a:p>
        </p:txBody>
      </p:sp>
      <p:pic>
        <p:nvPicPr>
          <p:cNvPr id="10" name="Picture 3">
            <a:extLst>
              <a:ext uri="{FF2B5EF4-FFF2-40B4-BE49-F238E27FC236}">
                <a16:creationId xmlns:a16="http://schemas.microsoft.com/office/drawing/2014/main" id="{E566B7CB-5526-B49F-8A38-90A4F8DE9310}"/>
              </a:ext>
            </a:extLst>
          </p:cNvPr>
          <p:cNvPicPr>
            <a:picLocks noChangeAspect="1"/>
          </p:cNvPicPr>
          <p:nvPr/>
        </p:nvPicPr>
        <p:blipFill>
          <a:blip r:embed="rId3"/>
          <a:srcRect/>
          <a:stretch>
            <a:fillRect/>
          </a:stretch>
        </p:blipFill>
        <p:spPr>
          <a:xfrm>
            <a:off x="228600" y="4229100"/>
            <a:ext cx="4414695" cy="605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145">
                                          <p:stCondLst>
                                            <p:cond delay="0"/>
                                          </p:stCondLst>
                                        </p:cTn>
                                        <p:tgtEl>
                                          <p:spTgt spid="8">
                                            <p:txEl>
                                              <p:pRg st="0" end="0"/>
                                            </p:txEl>
                                          </p:spTgt>
                                        </p:tgtEl>
                                      </p:cBhvr>
                                    </p:animEffect>
                                    <p:anim calcmode="lin" valueType="num">
                                      <p:cBhvr>
                                        <p:cTn id="8" dur="456"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7">
                                          <p:stCondLst>
                                            <p:cond delay="162"/>
                                          </p:stCondLst>
                                        </p:cTn>
                                        <p:tgtEl>
                                          <p:spTgt spid="8">
                                            <p:txEl>
                                              <p:pRg st="0" end="0"/>
                                            </p:txEl>
                                          </p:spTgt>
                                        </p:tgtEl>
                                      </p:cBhvr>
                                      <p:to x="100000" y="60000"/>
                                    </p:animScale>
                                    <p:animScale>
                                      <p:cBhvr>
                                        <p:cTn id="14" dur="41" decel="50000">
                                          <p:stCondLst>
                                            <p:cond delay="169"/>
                                          </p:stCondLst>
                                        </p:cTn>
                                        <p:tgtEl>
                                          <p:spTgt spid="8">
                                            <p:txEl>
                                              <p:pRg st="0" end="0"/>
                                            </p:txEl>
                                          </p:spTgt>
                                        </p:tgtEl>
                                      </p:cBhvr>
                                      <p:to x="100000" y="100000"/>
                                    </p:animScale>
                                    <p:animScale>
                                      <p:cBhvr>
                                        <p:cTn id="15" dur="7">
                                          <p:stCondLst>
                                            <p:cond delay="328"/>
                                          </p:stCondLst>
                                        </p:cTn>
                                        <p:tgtEl>
                                          <p:spTgt spid="8">
                                            <p:txEl>
                                              <p:pRg st="0" end="0"/>
                                            </p:txEl>
                                          </p:spTgt>
                                        </p:tgtEl>
                                      </p:cBhvr>
                                      <p:to x="100000" y="80000"/>
                                    </p:animScale>
                                    <p:animScale>
                                      <p:cBhvr>
                                        <p:cTn id="16" dur="41" decel="50000">
                                          <p:stCondLst>
                                            <p:cond delay="335"/>
                                          </p:stCondLst>
                                        </p:cTn>
                                        <p:tgtEl>
                                          <p:spTgt spid="8">
                                            <p:txEl>
                                              <p:pRg st="0" end="0"/>
                                            </p:txEl>
                                          </p:spTgt>
                                        </p:tgtEl>
                                      </p:cBhvr>
                                      <p:to x="100000" y="100000"/>
                                    </p:animScale>
                                    <p:animScale>
                                      <p:cBhvr>
                                        <p:cTn id="17" dur="7">
                                          <p:stCondLst>
                                            <p:cond delay="410"/>
                                          </p:stCondLst>
                                        </p:cTn>
                                        <p:tgtEl>
                                          <p:spTgt spid="8">
                                            <p:txEl>
                                              <p:pRg st="0" end="0"/>
                                            </p:txEl>
                                          </p:spTgt>
                                        </p:tgtEl>
                                      </p:cBhvr>
                                      <p:to x="100000" y="90000"/>
                                    </p:animScale>
                                    <p:animScale>
                                      <p:cBhvr>
                                        <p:cTn id="18" dur="41" decel="50000">
                                          <p:stCondLst>
                                            <p:cond delay="417"/>
                                          </p:stCondLst>
                                        </p:cTn>
                                        <p:tgtEl>
                                          <p:spTgt spid="8">
                                            <p:txEl>
                                              <p:pRg st="0" end="0"/>
                                            </p:txEl>
                                          </p:spTgt>
                                        </p:tgtEl>
                                      </p:cBhvr>
                                      <p:to x="100000" y="100000"/>
                                    </p:animScale>
                                    <p:animScale>
                                      <p:cBhvr>
                                        <p:cTn id="19" dur="7">
                                          <p:stCondLst>
                                            <p:cond delay="452"/>
                                          </p:stCondLst>
                                        </p:cTn>
                                        <p:tgtEl>
                                          <p:spTgt spid="8">
                                            <p:txEl>
                                              <p:pRg st="0" end="0"/>
                                            </p:txEl>
                                          </p:spTgt>
                                        </p:tgtEl>
                                      </p:cBhvr>
                                      <p:to x="100000" y="95000"/>
                                    </p:animScale>
                                    <p:animScale>
                                      <p:cBhvr>
                                        <p:cTn id="20" dur="41" decel="50000">
                                          <p:stCondLst>
                                            <p:cond delay="459"/>
                                          </p:stCondLst>
                                        </p:cTn>
                                        <p:tgtEl>
                                          <p:spTgt spid="8">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down)">
                                      <p:cBhvr>
                                        <p:cTn id="25" dur="145">
                                          <p:stCondLst>
                                            <p:cond delay="0"/>
                                          </p:stCondLst>
                                        </p:cTn>
                                        <p:tgtEl>
                                          <p:spTgt spid="8">
                                            <p:txEl>
                                              <p:pRg st="1" end="1"/>
                                            </p:txEl>
                                          </p:spTgt>
                                        </p:tgtEl>
                                      </p:cBhvr>
                                    </p:animEffect>
                                    <p:anim calcmode="lin" valueType="num">
                                      <p:cBhvr>
                                        <p:cTn id="26" dur="456"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8">
                                            <p:txEl>
                                              <p:pRg st="1" end="1"/>
                                            </p:txEl>
                                          </p:spTgt>
                                        </p:tgtEl>
                                        <p:attrNameLst>
                                          <p:attrName>ppt_y</p:attrName>
                                        </p:attrNameLst>
                                      </p:cBhvr>
                                      <p:tavLst>
                                        <p:tav tm="0" fmla="#ppt_y-sin(pi*$)/81">
                                          <p:val>
                                            <p:fltVal val="0"/>
                                          </p:val>
                                        </p:tav>
                                        <p:tav tm="100000">
                                          <p:val>
                                            <p:fltVal val="1"/>
                                          </p:val>
                                        </p:tav>
                                      </p:tavLst>
                                    </p:anim>
                                    <p:animScale>
                                      <p:cBhvr>
                                        <p:cTn id="31" dur="7">
                                          <p:stCondLst>
                                            <p:cond delay="162"/>
                                          </p:stCondLst>
                                        </p:cTn>
                                        <p:tgtEl>
                                          <p:spTgt spid="8">
                                            <p:txEl>
                                              <p:pRg st="1" end="1"/>
                                            </p:txEl>
                                          </p:spTgt>
                                        </p:tgtEl>
                                      </p:cBhvr>
                                      <p:to x="100000" y="60000"/>
                                    </p:animScale>
                                    <p:animScale>
                                      <p:cBhvr>
                                        <p:cTn id="32" dur="41" decel="50000">
                                          <p:stCondLst>
                                            <p:cond delay="169"/>
                                          </p:stCondLst>
                                        </p:cTn>
                                        <p:tgtEl>
                                          <p:spTgt spid="8">
                                            <p:txEl>
                                              <p:pRg st="1" end="1"/>
                                            </p:txEl>
                                          </p:spTgt>
                                        </p:tgtEl>
                                      </p:cBhvr>
                                      <p:to x="100000" y="100000"/>
                                    </p:animScale>
                                    <p:animScale>
                                      <p:cBhvr>
                                        <p:cTn id="33" dur="7">
                                          <p:stCondLst>
                                            <p:cond delay="328"/>
                                          </p:stCondLst>
                                        </p:cTn>
                                        <p:tgtEl>
                                          <p:spTgt spid="8">
                                            <p:txEl>
                                              <p:pRg st="1" end="1"/>
                                            </p:txEl>
                                          </p:spTgt>
                                        </p:tgtEl>
                                      </p:cBhvr>
                                      <p:to x="100000" y="80000"/>
                                    </p:animScale>
                                    <p:animScale>
                                      <p:cBhvr>
                                        <p:cTn id="34" dur="41" decel="50000">
                                          <p:stCondLst>
                                            <p:cond delay="335"/>
                                          </p:stCondLst>
                                        </p:cTn>
                                        <p:tgtEl>
                                          <p:spTgt spid="8">
                                            <p:txEl>
                                              <p:pRg st="1" end="1"/>
                                            </p:txEl>
                                          </p:spTgt>
                                        </p:tgtEl>
                                      </p:cBhvr>
                                      <p:to x="100000" y="100000"/>
                                    </p:animScale>
                                    <p:animScale>
                                      <p:cBhvr>
                                        <p:cTn id="35" dur="7">
                                          <p:stCondLst>
                                            <p:cond delay="410"/>
                                          </p:stCondLst>
                                        </p:cTn>
                                        <p:tgtEl>
                                          <p:spTgt spid="8">
                                            <p:txEl>
                                              <p:pRg st="1" end="1"/>
                                            </p:txEl>
                                          </p:spTgt>
                                        </p:tgtEl>
                                      </p:cBhvr>
                                      <p:to x="100000" y="90000"/>
                                    </p:animScale>
                                    <p:animScale>
                                      <p:cBhvr>
                                        <p:cTn id="36" dur="41" decel="50000">
                                          <p:stCondLst>
                                            <p:cond delay="417"/>
                                          </p:stCondLst>
                                        </p:cTn>
                                        <p:tgtEl>
                                          <p:spTgt spid="8">
                                            <p:txEl>
                                              <p:pRg st="1" end="1"/>
                                            </p:txEl>
                                          </p:spTgt>
                                        </p:tgtEl>
                                      </p:cBhvr>
                                      <p:to x="100000" y="100000"/>
                                    </p:animScale>
                                    <p:animScale>
                                      <p:cBhvr>
                                        <p:cTn id="37" dur="7">
                                          <p:stCondLst>
                                            <p:cond delay="452"/>
                                          </p:stCondLst>
                                        </p:cTn>
                                        <p:tgtEl>
                                          <p:spTgt spid="8">
                                            <p:txEl>
                                              <p:pRg st="1" end="1"/>
                                            </p:txEl>
                                          </p:spTgt>
                                        </p:tgtEl>
                                      </p:cBhvr>
                                      <p:to x="100000" y="95000"/>
                                    </p:animScale>
                                    <p:animScale>
                                      <p:cBhvr>
                                        <p:cTn id="38" dur="41" decel="50000">
                                          <p:stCondLst>
                                            <p:cond delay="459"/>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8310" y="5074894"/>
            <a:ext cx="3465087" cy="521065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1001" y="421189"/>
            <a:ext cx="6934199" cy="4778986"/>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64615" flipV="1">
            <a:off x="620784" y="5647968"/>
            <a:ext cx="1930255" cy="2828212"/>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31571"/>
          <a:stretch>
            <a:fillRect/>
          </a:stretch>
        </p:blipFill>
        <p:spPr>
          <a:xfrm>
            <a:off x="5397457" y="7527503"/>
            <a:ext cx="1500586" cy="1217068"/>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5825741" y="8716258"/>
            <a:ext cx="3004379" cy="1843938"/>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727219" y="421188"/>
            <a:ext cx="1987770" cy="1215024"/>
          </a:xfrm>
          <a:prstGeom prst="rect">
            <a:avLst/>
          </a:prstGeom>
        </p:spPr>
      </p:pic>
      <p:pic>
        <p:nvPicPr>
          <p:cNvPr id="21" name="Picture 2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r="37391"/>
          <a:stretch>
            <a:fillRect/>
          </a:stretch>
        </p:blipFill>
        <p:spPr>
          <a:xfrm rot="651991">
            <a:off x="200060" y="3312706"/>
            <a:ext cx="905115" cy="977634"/>
          </a:xfrm>
          <a:prstGeom prst="rect">
            <a:avLst/>
          </a:prstGeom>
        </p:spPr>
      </p:pic>
      <p:sp>
        <p:nvSpPr>
          <p:cNvPr id="5" name="TextBox 4">
            <a:extLst>
              <a:ext uri="{FF2B5EF4-FFF2-40B4-BE49-F238E27FC236}">
                <a16:creationId xmlns:a16="http://schemas.microsoft.com/office/drawing/2014/main" id="{FFD3272F-DBBA-8487-618C-A15FB04EC108}"/>
              </a:ext>
            </a:extLst>
          </p:cNvPr>
          <p:cNvSpPr txBox="1"/>
          <p:nvPr/>
        </p:nvSpPr>
        <p:spPr>
          <a:xfrm>
            <a:off x="902805" y="791981"/>
            <a:ext cx="5625003" cy="2907784"/>
          </a:xfrm>
          <a:prstGeom prst="rect">
            <a:avLst/>
          </a:prstGeom>
          <a:noFill/>
        </p:spPr>
        <p:txBody>
          <a:bodyPr wrap="square" rtlCol="0">
            <a:spAutoFit/>
          </a:bodyPr>
          <a:lstStyle/>
          <a:p>
            <a:pPr algn="ctr">
              <a:lnSpc>
                <a:spcPct val="150000"/>
              </a:lnSpc>
            </a:pPr>
            <a:r>
              <a:rPr lang="en-US" sz="6500" b="1">
                <a:latin typeface="Arial" panose="020B0604020202020204" pitchFamily="34" charset="0"/>
                <a:cs typeface="Arial" panose="020B0604020202020204" pitchFamily="34" charset="0"/>
              </a:rPr>
              <a:t>HƯỚNG DẪN VỀ NHÀ</a:t>
            </a:r>
          </a:p>
        </p:txBody>
      </p:sp>
      <p:sp>
        <p:nvSpPr>
          <p:cNvPr id="8" name="TextBox 7">
            <a:extLst>
              <a:ext uri="{FF2B5EF4-FFF2-40B4-BE49-F238E27FC236}">
                <a16:creationId xmlns:a16="http://schemas.microsoft.com/office/drawing/2014/main" id="{6806C8CB-5B47-05B3-C6B4-89C20EBB151B}"/>
              </a:ext>
            </a:extLst>
          </p:cNvPr>
          <p:cNvSpPr txBox="1"/>
          <p:nvPr/>
        </p:nvSpPr>
        <p:spPr>
          <a:xfrm>
            <a:off x="7431959" y="1636212"/>
            <a:ext cx="10193592" cy="8299580"/>
          </a:xfrm>
          <a:prstGeom prst="rect">
            <a:avLst/>
          </a:prstGeom>
          <a:noFill/>
        </p:spPr>
        <p:txBody>
          <a:bodyPr wrap="square">
            <a:spAutoFit/>
          </a:bodyPr>
          <a:lstStyle/>
          <a:p>
            <a:pPr marL="285750" marR="0" indent="-285750" algn="just">
              <a:lnSpc>
                <a:spcPct val="150000"/>
              </a:lnSpc>
              <a:spcBef>
                <a:spcPts val="100"/>
              </a:spcBef>
              <a:spcAft>
                <a:spcPts val="100"/>
              </a:spcAft>
              <a:buFont typeface="Arial" panose="020B0604020202020204" pitchFamily="34" charset="0"/>
              <a:buChar char="•"/>
              <a:tabLst>
                <a:tab pos="5941060" algn="l"/>
              </a:tabLst>
            </a:pPr>
            <a: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Ôn lại cách đặt tính rồi tính và tự nêu ví dụ về phép chia có nhiều chữ số với số có một chữ số trong phạm vi 100 000 và thực hiện tính toán.</a:t>
            </a:r>
            <a:endParaRPr lang="en-US" sz="4500">
              <a:latin typeface="Arial" panose="020B0604020202020204" pitchFamily="34" charset="0"/>
              <a:ea typeface="Times New Roman" panose="02020603050405020304" pitchFamily="18" charset="0"/>
              <a:cs typeface="Arial" panose="020B0604020202020204" pitchFamily="34" charset="0"/>
            </a:endParaRPr>
          </a:p>
          <a:p>
            <a:pPr marL="285750" marR="0" indent="-285750" algn="just">
              <a:lnSpc>
                <a:spcPct val="150000"/>
              </a:lnSpc>
              <a:spcBef>
                <a:spcPts val="100"/>
              </a:spcBef>
              <a:spcAft>
                <a:spcPts val="100"/>
              </a:spcAft>
              <a:buFont typeface="Arial" panose="020B0604020202020204" pitchFamily="34" charset="0"/>
              <a:buChar char="•"/>
              <a:tabLst>
                <a:tab pos="5941060" algn="l"/>
              </a:tabLs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V</a:t>
            </a:r>
            <a: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ận dụng kiến thức đã học để tìm thêm các tình huống thực tế liên quan đến phép chia và trình bày lại vào vở, hôm sau chia sẻ với bạn.</a:t>
            </a:r>
            <a:endParaRPr lang="en-US" sz="4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89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78" r="33"/>
          <a:stretch>
            <a:fillRect/>
          </a:stretch>
        </p:blipFill>
        <p:spPr>
          <a:xfrm>
            <a:off x="0" y="0"/>
            <a:ext cx="17625903" cy="92583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34593" b="11025"/>
          <a:stretch>
            <a:fillRect/>
          </a:stretch>
        </p:blipFill>
        <p:spPr>
          <a:xfrm>
            <a:off x="13721517" y="5395128"/>
            <a:ext cx="4566483" cy="489187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3455"/>
          <a:stretch>
            <a:fillRect/>
          </a:stretch>
        </p:blipFill>
        <p:spPr>
          <a:xfrm rot="142549">
            <a:off x="5372153" y="496235"/>
            <a:ext cx="7543694" cy="1533434"/>
          </a:xfrm>
          <a:prstGeom prst="rect">
            <a:avLst/>
          </a:prstGeom>
        </p:spPr>
      </p:pic>
      <p:sp>
        <p:nvSpPr>
          <p:cNvPr id="7" name="TextBox 7"/>
          <p:cNvSpPr txBox="1"/>
          <p:nvPr/>
        </p:nvSpPr>
        <p:spPr>
          <a:xfrm>
            <a:off x="662097" y="2570714"/>
            <a:ext cx="16230600" cy="3465179"/>
          </a:xfrm>
          <a:prstGeom prst="rect">
            <a:avLst/>
          </a:prstGeom>
        </p:spPr>
        <p:txBody>
          <a:bodyPr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8000" b="1" i="0" u="none" strike="noStrike" kern="1200" cap="none" spc="0" normalizeH="0" baseline="0" noProof="0">
                <a:ln>
                  <a:noFill/>
                </a:ln>
                <a:solidFill>
                  <a:srgbClr val="A4446C"/>
                </a:solidFill>
                <a:effectLst/>
                <a:uLnTx/>
                <a:uFillTx/>
                <a:latin typeface="Arial" panose="020B0604020202020204" pitchFamily="34" charset="0"/>
                <a:ea typeface="+mn-ea"/>
                <a:cs typeface="Arial" panose="020B0604020202020204" pitchFamily="34" charset="0"/>
              </a:rPr>
              <a:t>CẢM ƠN CÁC EM ĐÃ LẮNG NGHE BÀI GIẢNG HÔM NAY!</a:t>
            </a:r>
          </a:p>
        </p:txBody>
      </p:sp>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924355" y="8279115"/>
            <a:ext cx="2439290" cy="201851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616767">
            <a:off x="16770744" y="-274193"/>
            <a:ext cx="1379058" cy="254791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582318" flipH="1">
            <a:off x="137796" y="-274193"/>
            <a:ext cx="1379058" cy="2547913"/>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45238" t="4814" b="24918"/>
          <a:stretch>
            <a:fillRect/>
          </a:stretch>
        </p:blipFill>
        <p:spPr>
          <a:xfrm>
            <a:off x="0" y="6586568"/>
            <a:ext cx="4760745" cy="3711060"/>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385930">
            <a:off x="798437" y="7713465"/>
            <a:ext cx="2181916" cy="1838265"/>
          </a:xfrm>
          <a:prstGeom prst="rect">
            <a:avLst/>
          </a:prstGeom>
        </p:spPr>
      </p:pic>
    </p:spTree>
    <p:extLst>
      <p:ext uri="{BB962C8B-B14F-4D97-AF65-F5344CB8AC3E}">
        <p14:creationId xmlns:p14="http://schemas.microsoft.com/office/powerpoint/2010/main" val="3322219596"/>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1813"/>
          <a:stretch>
            <a:fillRect/>
          </a:stretch>
        </p:blipFill>
        <p:spPr>
          <a:xfrm flipH="1">
            <a:off x="1383328" y="859440"/>
            <a:ext cx="8362163" cy="665049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32571"/>
          <a:stretch>
            <a:fillRect/>
          </a:stretch>
        </p:blipFill>
        <p:spPr>
          <a:xfrm>
            <a:off x="373043" y="6703792"/>
            <a:ext cx="5638287" cy="3583208"/>
          </a:xfrm>
          <a:prstGeom prst="rect">
            <a:avLst/>
          </a:prstGeom>
        </p:spPr>
      </p:pic>
      <p:sp>
        <p:nvSpPr>
          <p:cNvPr id="6" name="TextBox 6"/>
          <p:cNvSpPr txBox="1"/>
          <p:nvPr/>
        </p:nvSpPr>
        <p:spPr>
          <a:xfrm>
            <a:off x="2732959" y="2217911"/>
            <a:ext cx="5810656" cy="2815451"/>
          </a:xfrm>
          <a:prstGeom prst="rect">
            <a:avLst/>
          </a:prstGeom>
        </p:spPr>
        <p:txBody>
          <a:bodyPr lIns="0" tIns="0" rIns="0" bIns="0" rtlCol="0" anchor="t">
            <a:spAutoFit/>
          </a:bodyPr>
          <a:lstStyle/>
          <a:p>
            <a:pPr marL="0" lvl="0" indent="0" algn="ctr">
              <a:lnSpc>
                <a:spcPct val="150000"/>
              </a:lnSpc>
              <a:spcBef>
                <a:spcPct val="0"/>
              </a:spcBef>
            </a:pPr>
            <a:r>
              <a:rPr lang="en-US" sz="6500" b="1" u="none">
                <a:solidFill>
                  <a:srgbClr val="A4446C"/>
                </a:solidFill>
                <a:latin typeface="Arial" panose="020B0604020202020204" pitchFamily="34" charset="0"/>
                <a:cs typeface="Arial" panose="020B0604020202020204" pitchFamily="34" charset="0"/>
              </a:rPr>
              <a:t>Trò chơi: “Truyền điện”</a:t>
            </a:r>
          </a:p>
        </p:txBody>
      </p:sp>
      <p:sp>
        <p:nvSpPr>
          <p:cNvPr id="7" name="TextBox 7"/>
          <p:cNvSpPr txBox="1"/>
          <p:nvPr/>
        </p:nvSpPr>
        <p:spPr>
          <a:xfrm>
            <a:off x="9925201" y="1683218"/>
            <a:ext cx="7489108" cy="2987869"/>
          </a:xfrm>
          <a:prstGeom prst="rect">
            <a:avLst/>
          </a:prstGeom>
        </p:spPr>
        <p:txBody>
          <a:bodyPr wrap="square" lIns="0" tIns="0" rIns="0" bIns="0" rtlCol="0" anchor="t">
            <a:spAutoFit/>
          </a:bodyPr>
          <a:lstStyle/>
          <a:p>
            <a:pPr marL="0" lvl="0" indent="0" algn="ctr">
              <a:lnSpc>
                <a:spcPct val="150000"/>
              </a:lnSpc>
              <a:spcBef>
                <a:spcPct val="0"/>
              </a:spcBef>
            </a:pPr>
            <a:r>
              <a:rPr lang="en-US" sz="4500" b="1" u="none" spc="139">
                <a:solidFill>
                  <a:srgbClr val="007D7B"/>
                </a:solidFill>
                <a:latin typeface="Arial" panose="020B0604020202020204" pitchFamily="34" charset="0"/>
                <a:cs typeface="Arial" panose="020B0604020202020204" pitchFamily="34" charset="0"/>
              </a:rPr>
              <a:t>Luật chơi:</a:t>
            </a:r>
          </a:p>
          <a:p>
            <a:pPr marL="457200" lvl="0" indent="-457200" algn="ctr">
              <a:lnSpc>
                <a:spcPct val="150000"/>
              </a:lnSpc>
              <a:spcBef>
                <a:spcPct val="0"/>
              </a:spcBef>
              <a:buFont typeface="Arial" panose="020B0604020202020204" pitchFamily="34" charset="0"/>
              <a:buChar char="•"/>
            </a:pPr>
            <a:r>
              <a:rPr lang="en-US" sz="4500" u="none" spc="139">
                <a:solidFill>
                  <a:srgbClr val="007D7B"/>
                </a:solidFill>
                <a:latin typeface="Arial" panose="020B0604020202020204" pitchFamily="34" charset="0"/>
                <a:cs typeface="Arial" panose="020B0604020202020204" pitchFamily="34" charset="0"/>
              </a:rPr>
              <a:t>Học sinh 1: đọc phép tính</a:t>
            </a:r>
          </a:p>
          <a:p>
            <a:pPr marL="457200" lvl="0" indent="-457200" algn="ctr">
              <a:lnSpc>
                <a:spcPct val="150000"/>
              </a:lnSpc>
              <a:spcBef>
                <a:spcPct val="0"/>
              </a:spcBef>
              <a:buFont typeface="Arial" panose="020B0604020202020204" pitchFamily="34" charset="0"/>
              <a:buChar char="•"/>
            </a:pPr>
            <a:r>
              <a:rPr lang="en-US" sz="4500" spc="139">
                <a:solidFill>
                  <a:srgbClr val="007D7B"/>
                </a:solidFill>
                <a:latin typeface="Arial" panose="020B0604020202020204" pitchFamily="34" charset="0"/>
                <a:cs typeface="Arial" panose="020B0604020202020204" pitchFamily="34" charset="0"/>
              </a:rPr>
              <a:t>Học sinh 2: trả lời nhanh</a:t>
            </a:r>
            <a:endParaRPr lang="en-US" sz="4500" u="none" spc="139">
              <a:solidFill>
                <a:srgbClr val="007D7B"/>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06917">
            <a:off x="6653378" y="6655246"/>
            <a:ext cx="2456334" cy="3599025"/>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99594" y="-76200"/>
            <a:ext cx="4565844" cy="1603753"/>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302305" y="-76200"/>
            <a:ext cx="4565844" cy="1603753"/>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31571"/>
          <a:stretch>
            <a:fillRect/>
          </a:stretch>
        </p:blipFill>
        <p:spPr>
          <a:xfrm>
            <a:off x="373043" y="3177153"/>
            <a:ext cx="1242171" cy="100747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31571"/>
          <a:stretch>
            <a:fillRect/>
          </a:stretch>
        </p:blipFill>
        <p:spPr>
          <a:xfrm>
            <a:off x="16860702" y="9141654"/>
            <a:ext cx="1427298" cy="1157627"/>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040726" y="-339102"/>
            <a:ext cx="2206548" cy="1348752"/>
          </a:xfrm>
          <a:prstGeom prst="rect">
            <a:avLst/>
          </a:prstGeom>
        </p:spPr>
      </p:pic>
      <p:sp>
        <p:nvSpPr>
          <p:cNvPr id="17" name="Rectangle: Rounded Corners 16">
            <a:extLst>
              <a:ext uri="{FF2B5EF4-FFF2-40B4-BE49-F238E27FC236}">
                <a16:creationId xmlns:a16="http://schemas.microsoft.com/office/drawing/2014/main" id="{2F3586A8-5802-DC5C-0842-3A264396F6E4}"/>
              </a:ext>
            </a:extLst>
          </p:cNvPr>
          <p:cNvSpPr/>
          <p:nvPr/>
        </p:nvSpPr>
        <p:spPr>
          <a:xfrm>
            <a:off x="9991844" y="5521241"/>
            <a:ext cx="7507325" cy="3642386"/>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100"/>
              </a:spcBef>
              <a:spcAft>
                <a:spcPts val="100"/>
              </a:spcAft>
              <a:tabLst>
                <a:tab pos="5941060" algn="l"/>
              </a:tabLst>
            </a:pPr>
            <a:r>
              <a:rPr lang="en-US" sz="4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Ví dụ:</a:t>
            </a:r>
            <a:endParaRPr lang="en-US" sz="4000" b="1">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100"/>
              </a:spcBef>
              <a:spcAft>
                <a:spcPts val="100"/>
              </a:spcAft>
              <a:buFont typeface="Arial" panose="020B0604020202020204" pitchFamily="34" charset="0"/>
              <a:buChar char="•"/>
              <a:tabLst>
                <a:tab pos="5941060" algn="l"/>
              </a:tabLs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HS 1 đọc phép tính 5 : 8</a:t>
            </a:r>
            <a:endParaRPr lang="en-US" sz="4000">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100"/>
              </a:spcBef>
              <a:spcAft>
                <a:spcPts val="100"/>
              </a:spcAft>
              <a:buFont typeface="Arial" panose="020B0604020202020204" pitchFamily="34" charset="0"/>
              <a:buChar char="•"/>
              <a:tabLst>
                <a:tab pos="5941060" algn="l"/>
              </a:tabLs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HS 2 trả lời thương là 0 số dư là 5. </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256517">
            <a:off x="2053314" y="1059358"/>
            <a:ext cx="9952177" cy="756711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201400" y="3086100"/>
            <a:ext cx="5670710" cy="7200900"/>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19175" y="7307707"/>
            <a:ext cx="2111231" cy="239572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05520">
            <a:off x="1385404" y="1273311"/>
            <a:ext cx="3490004" cy="1217139"/>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326535" y="552049"/>
            <a:ext cx="1661974" cy="140021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34144" y="8397905"/>
            <a:ext cx="4080939" cy="1979255"/>
          </a:xfrm>
          <a:prstGeom prst="rect">
            <a:avLst/>
          </a:prstGeom>
        </p:spPr>
      </p:pic>
      <p:sp>
        <p:nvSpPr>
          <p:cNvPr id="13" name="TextBox 12">
            <a:extLst>
              <a:ext uri="{FF2B5EF4-FFF2-40B4-BE49-F238E27FC236}">
                <a16:creationId xmlns:a16="http://schemas.microsoft.com/office/drawing/2014/main" id="{A97ECE63-3FBC-BFFB-072C-7790C52386A1}"/>
              </a:ext>
            </a:extLst>
          </p:cNvPr>
          <p:cNvSpPr txBox="1"/>
          <p:nvPr/>
        </p:nvSpPr>
        <p:spPr>
          <a:xfrm>
            <a:off x="2851577" y="3209738"/>
            <a:ext cx="6927994" cy="1913152"/>
          </a:xfrm>
          <a:prstGeom prst="rect">
            <a:avLst/>
          </a:prstGeom>
          <a:noFill/>
        </p:spPr>
        <p:txBody>
          <a:bodyPr wrap="square" rtlCol="0">
            <a:spAutoFit/>
          </a:bodyPr>
          <a:lstStyle/>
          <a:p>
            <a:pPr algn="ctr">
              <a:lnSpc>
                <a:spcPct val="150000"/>
              </a:lnSpc>
            </a:pPr>
            <a:r>
              <a:rPr lang="en-US" sz="9000" b="1">
                <a:latin typeface="Arial" panose="020B0604020202020204" pitchFamily="34" charset="0"/>
                <a:cs typeface="Arial" panose="020B0604020202020204" pitchFamily="34" charset="0"/>
              </a:rPr>
              <a:t>LUYỆN TẬP</a:t>
            </a:r>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5238" t="4814" b="24918"/>
          <a:stretch>
            <a:fillRect/>
          </a:stretch>
        </p:blipFill>
        <p:spPr>
          <a:xfrm rot="-10800000">
            <a:off x="14120614" y="0"/>
            <a:ext cx="4167386" cy="3248529"/>
          </a:xfrm>
          <a:prstGeom prst="rect">
            <a:avLst/>
          </a:prstGeom>
        </p:spPr>
      </p:pic>
      <p:sp>
        <p:nvSpPr>
          <p:cNvPr id="8" name="TextBox 8"/>
          <p:cNvSpPr txBox="1"/>
          <p:nvPr/>
        </p:nvSpPr>
        <p:spPr>
          <a:xfrm>
            <a:off x="6654584" y="803201"/>
            <a:ext cx="5019215" cy="927370"/>
          </a:xfrm>
          <a:prstGeom prst="rect">
            <a:avLst/>
          </a:prstGeom>
        </p:spPr>
        <p:txBody>
          <a:bodyPr lIns="0" tIns="0" rIns="0" bIns="0" rtlCol="0" anchor="t">
            <a:spAutoFit/>
          </a:bodyPr>
          <a:lstStyle/>
          <a:p>
            <a:pPr marL="0" lvl="0" indent="0" algn="ctr">
              <a:lnSpc>
                <a:spcPts val="7679"/>
              </a:lnSpc>
              <a:spcBef>
                <a:spcPct val="0"/>
              </a:spcBef>
            </a:pPr>
            <a:r>
              <a:rPr lang="en-US" sz="6000" b="1">
                <a:solidFill>
                  <a:srgbClr val="A4446C"/>
                </a:solidFill>
                <a:latin typeface="Arial" panose="020B0604020202020204" pitchFamily="34" charset="0"/>
                <a:cs typeface="Arial" panose="020B0604020202020204" pitchFamily="34" charset="0"/>
              </a:rPr>
              <a:t>Bài 1:</a:t>
            </a:r>
            <a:r>
              <a:rPr lang="en-US" sz="6000">
                <a:solidFill>
                  <a:srgbClr val="A4446C"/>
                </a:solidFill>
                <a:latin typeface="Arial" panose="020B0604020202020204" pitchFamily="34" charset="0"/>
                <a:cs typeface="Arial" panose="020B0604020202020204" pitchFamily="34" charset="0"/>
              </a:rPr>
              <a:t> Tính</a:t>
            </a:r>
            <a:endParaRPr lang="en-US" sz="6000" u="none">
              <a:solidFill>
                <a:srgbClr val="A4446C"/>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39410">
            <a:off x="13542581" y="760236"/>
            <a:ext cx="2966527" cy="2061736"/>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5238" t="4814" b="24918"/>
          <a:stretch>
            <a:fillRect/>
          </a:stretch>
        </p:blipFill>
        <p:spPr>
          <a:xfrm rot="-10800000" flipH="1">
            <a:off x="0" y="0"/>
            <a:ext cx="4167386" cy="3248529"/>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947101" y="972599"/>
            <a:ext cx="2220286" cy="1501468"/>
          </a:xfrm>
          <a:prstGeom prst="rect">
            <a:avLst/>
          </a:prstGeom>
        </p:spPr>
      </p:pic>
      <p:sp>
        <p:nvSpPr>
          <p:cNvPr id="81" name="Rectangle: Rounded Corners 80">
            <a:extLst>
              <a:ext uri="{FF2B5EF4-FFF2-40B4-BE49-F238E27FC236}">
                <a16:creationId xmlns:a16="http://schemas.microsoft.com/office/drawing/2014/main" id="{6891E457-63CE-AA43-370B-8B1BAB648463}"/>
              </a:ext>
            </a:extLst>
          </p:cNvPr>
          <p:cNvSpPr/>
          <p:nvPr/>
        </p:nvSpPr>
        <p:spPr>
          <a:xfrm>
            <a:off x="1242700" y="3226181"/>
            <a:ext cx="3828881" cy="5620354"/>
          </a:xfrm>
          <a:prstGeom prst="roundRect">
            <a:avLst>
              <a:gd name="adj" fmla="val 957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0"/>
          </a:p>
        </p:txBody>
      </p:sp>
      <p:grpSp>
        <p:nvGrpSpPr>
          <p:cNvPr id="82" name="Group 81">
            <a:extLst>
              <a:ext uri="{FF2B5EF4-FFF2-40B4-BE49-F238E27FC236}">
                <a16:creationId xmlns:a16="http://schemas.microsoft.com/office/drawing/2014/main" id="{A76D2218-7F9A-C7F6-C733-04894B632AE9}"/>
              </a:ext>
            </a:extLst>
          </p:cNvPr>
          <p:cNvGrpSpPr/>
          <p:nvPr/>
        </p:nvGrpSpPr>
        <p:grpSpPr>
          <a:xfrm>
            <a:off x="1549951" y="3518834"/>
            <a:ext cx="3242240" cy="5162722"/>
            <a:chOff x="627184" y="2004646"/>
            <a:chExt cx="2701929" cy="3750888"/>
          </a:xfrm>
        </p:grpSpPr>
        <p:sp>
          <p:nvSpPr>
            <p:cNvPr id="83" name="Rectangle 82">
              <a:extLst>
                <a:ext uri="{FF2B5EF4-FFF2-40B4-BE49-F238E27FC236}">
                  <a16:creationId xmlns:a16="http://schemas.microsoft.com/office/drawing/2014/main" id="{3F08FA74-F31A-B7EE-5391-75323D54E02B}"/>
                </a:ext>
              </a:extLst>
            </p:cNvPr>
            <p:cNvSpPr/>
            <p:nvPr/>
          </p:nvSpPr>
          <p:spPr>
            <a:xfrm>
              <a:off x="2090898" y="2617665"/>
              <a:ext cx="1173458"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232</a:t>
              </a:r>
            </a:p>
          </p:txBody>
        </p:sp>
        <p:sp>
          <p:nvSpPr>
            <p:cNvPr id="84" name="Rectangle 83">
              <a:extLst>
                <a:ext uri="{FF2B5EF4-FFF2-40B4-BE49-F238E27FC236}">
                  <a16:creationId xmlns:a16="http://schemas.microsoft.com/office/drawing/2014/main" id="{ECAEBF54-A708-71B5-02A2-F74A906EB3C8}"/>
                </a:ext>
              </a:extLst>
            </p:cNvPr>
            <p:cNvSpPr/>
            <p:nvPr/>
          </p:nvSpPr>
          <p:spPr>
            <a:xfrm>
              <a:off x="841385" y="2569279"/>
              <a:ext cx="572655" cy="587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6</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85" name="Straight Connector 84">
              <a:extLst>
                <a:ext uri="{FF2B5EF4-FFF2-40B4-BE49-F238E27FC236}">
                  <a16:creationId xmlns:a16="http://schemas.microsoft.com/office/drawing/2014/main" id="{21FB584D-E220-B264-62C1-5153B0E1909F}"/>
                </a:ext>
              </a:extLst>
            </p:cNvPr>
            <p:cNvCxnSpPr>
              <a:cxnSpLocks/>
            </p:cNvCxnSpPr>
            <p:nvPr/>
          </p:nvCxnSpPr>
          <p:spPr>
            <a:xfrm>
              <a:off x="668748" y="3157122"/>
              <a:ext cx="1303670" cy="0"/>
            </a:xfrm>
            <a:prstGeom prst="line">
              <a:avLst/>
            </a:prstGeom>
          </p:spPr>
          <p:style>
            <a:lnRef idx="3">
              <a:schemeClr val="dk1"/>
            </a:lnRef>
            <a:fillRef idx="0">
              <a:schemeClr val="dk1"/>
            </a:fillRef>
            <a:effectRef idx="2">
              <a:schemeClr val="dk1"/>
            </a:effectRef>
            <a:fontRef idx="minor">
              <a:schemeClr val="tx1"/>
            </a:fontRef>
          </p:style>
        </p:cxnSp>
        <p:sp>
          <p:nvSpPr>
            <p:cNvPr id="86" name="Rectangle 85">
              <a:extLst>
                <a:ext uri="{FF2B5EF4-FFF2-40B4-BE49-F238E27FC236}">
                  <a16:creationId xmlns:a16="http://schemas.microsoft.com/office/drawing/2014/main" id="{4914FADA-2B01-CF75-D74F-3A856CED132F}"/>
                </a:ext>
              </a:extLst>
            </p:cNvPr>
            <p:cNvSpPr/>
            <p:nvPr/>
          </p:nvSpPr>
          <p:spPr>
            <a:xfrm>
              <a:off x="841385" y="3176035"/>
              <a:ext cx="775197" cy="473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kern="1200" cap="none" spc="30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r>
                <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p>
          </p:txBody>
        </p:sp>
        <p:sp>
          <p:nvSpPr>
            <p:cNvPr id="87" name="Rectangle 86">
              <a:extLst>
                <a:ext uri="{FF2B5EF4-FFF2-40B4-BE49-F238E27FC236}">
                  <a16:creationId xmlns:a16="http://schemas.microsoft.com/office/drawing/2014/main" id="{1F100642-AB80-A46E-7C9C-3279AF0D5A84}"/>
                </a:ext>
              </a:extLst>
            </p:cNvPr>
            <p:cNvSpPr/>
            <p:nvPr/>
          </p:nvSpPr>
          <p:spPr>
            <a:xfrm>
              <a:off x="928364" y="3593490"/>
              <a:ext cx="637309"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9</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8" name="Rectangle 87">
              <a:extLst>
                <a:ext uri="{FF2B5EF4-FFF2-40B4-BE49-F238E27FC236}">
                  <a16:creationId xmlns:a16="http://schemas.microsoft.com/office/drawing/2014/main" id="{59DC5127-7171-1A84-4882-6FB967D2B0C7}"/>
                </a:ext>
              </a:extLst>
            </p:cNvPr>
            <p:cNvSpPr/>
            <p:nvPr/>
          </p:nvSpPr>
          <p:spPr>
            <a:xfrm>
              <a:off x="977982" y="4216553"/>
              <a:ext cx="872114"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a:t>
              </a:r>
            </a:p>
          </p:txBody>
        </p:sp>
        <p:sp>
          <p:nvSpPr>
            <p:cNvPr id="89" name="Rectangle 88">
              <a:extLst>
                <a:ext uri="{FF2B5EF4-FFF2-40B4-BE49-F238E27FC236}">
                  <a16:creationId xmlns:a16="http://schemas.microsoft.com/office/drawing/2014/main" id="{BFB3B450-CAC0-5EE6-3176-AEDAB17A3767}"/>
                </a:ext>
              </a:extLst>
            </p:cNvPr>
            <p:cNvSpPr/>
            <p:nvPr/>
          </p:nvSpPr>
          <p:spPr>
            <a:xfrm>
              <a:off x="668748" y="2004646"/>
              <a:ext cx="1375684"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kern="1200" cap="none" spc="30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696</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0" name="Straight Connector 89">
              <a:extLst>
                <a:ext uri="{FF2B5EF4-FFF2-40B4-BE49-F238E27FC236}">
                  <a16:creationId xmlns:a16="http://schemas.microsoft.com/office/drawing/2014/main" id="{0BEACC0F-4127-267A-B68B-D74B01A3D048}"/>
                </a:ext>
              </a:extLst>
            </p:cNvPr>
            <p:cNvCxnSpPr>
              <a:cxnSpLocks/>
            </p:cNvCxnSpPr>
            <p:nvPr/>
          </p:nvCxnSpPr>
          <p:spPr>
            <a:xfrm>
              <a:off x="2102432" y="2590485"/>
              <a:ext cx="1226681"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91" name="Straight Connector 90">
              <a:extLst>
                <a:ext uri="{FF2B5EF4-FFF2-40B4-BE49-F238E27FC236}">
                  <a16:creationId xmlns:a16="http://schemas.microsoft.com/office/drawing/2014/main" id="{8AF356CB-1593-DFDA-1ACF-BF6BBC3D186C}"/>
                </a:ext>
              </a:extLst>
            </p:cNvPr>
            <p:cNvCxnSpPr>
              <a:cxnSpLocks/>
            </p:cNvCxnSpPr>
            <p:nvPr/>
          </p:nvCxnSpPr>
          <p:spPr>
            <a:xfrm>
              <a:off x="2102432" y="2004646"/>
              <a:ext cx="0" cy="2075234"/>
            </a:xfrm>
            <a:prstGeom prst="line">
              <a:avLst/>
            </a:prstGeom>
            <a:ln w="28575"/>
          </p:spPr>
          <p:style>
            <a:lnRef idx="3">
              <a:schemeClr val="dk1"/>
            </a:lnRef>
            <a:fillRef idx="0">
              <a:schemeClr val="dk1"/>
            </a:fillRef>
            <a:effectRef idx="2">
              <a:schemeClr val="dk1"/>
            </a:effectRef>
            <a:fontRef idx="minor">
              <a:schemeClr val="tx1"/>
            </a:fontRef>
          </p:style>
        </p:cxnSp>
        <p:sp>
          <p:nvSpPr>
            <p:cNvPr id="92" name="Rectangle 91">
              <a:extLst>
                <a:ext uri="{FF2B5EF4-FFF2-40B4-BE49-F238E27FC236}">
                  <a16:creationId xmlns:a16="http://schemas.microsoft.com/office/drawing/2014/main" id="{E2D578CD-8D09-E293-EC0C-77C8D33D2D79}"/>
                </a:ext>
              </a:extLst>
            </p:cNvPr>
            <p:cNvSpPr/>
            <p:nvPr/>
          </p:nvSpPr>
          <p:spPr>
            <a:xfrm>
              <a:off x="2211390" y="2071170"/>
              <a:ext cx="762866" cy="482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3</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3" name="Straight Connector 92">
              <a:extLst>
                <a:ext uri="{FF2B5EF4-FFF2-40B4-BE49-F238E27FC236}">
                  <a16:creationId xmlns:a16="http://schemas.microsoft.com/office/drawing/2014/main" id="{34F3C8C7-4AF3-8820-D744-166A2977C013}"/>
                </a:ext>
              </a:extLst>
            </p:cNvPr>
            <p:cNvCxnSpPr>
              <a:cxnSpLocks/>
            </p:cNvCxnSpPr>
            <p:nvPr/>
          </p:nvCxnSpPr>
          <p:spPr>
            <a:xfrm>
              <a:off x="627184" y="4183987"/>
              <a:ext cx="1345234" cy="0"/>
            </a:xfrm>
            <a:prstGeom prst="line">
              <a:avLst/>
            </a:prstGeom>
          </p:spPr>
          <p:style>
            <a:lnRef idx="3">
              <a:schemeClr val="dk1"/>
            </a:lnRef>
            <a:fillRef idx="0">
              <a:schemeClr val="dk1"/>
            </a:fillRef>
            <a:effectRef idx="2">
              <a:schemeClr val="dk1"/>
            </a:effectRef>
            <a:fontRef idx="minor">
              <a:schemeClr val="tx1"/>
            </a:fontRef>
          </p:style>
        </p:cxnSp>
        <p:sp>
          <p:nvSpPr>
            <p:cNvPr id="94" name="Rectangle 93">
              <a:extLst>
                <a:ext uri="{FF2B5EF4-FFF2-40B4-BE49-F238E27FC236}">
                  <a16:creationId xmlns:a16="http://schemas.microsoft.com/office/drawing/2014/main" id="{230427A1-FA03-E2F4-87E9-3F10943BC7C4}"/>
                </a:ext>
              </a:extLst>
            </p:cNvPr>
            <p:cNvSpPr/>
            <p:nvPr/>
          </p:nvSpPr>
          <p:spPr>
            <a:xfrm>
              <a:off x="1179656" y="4709419"/>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6</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 name="Rectangle 94">
              <a:extLst>
                <a:ext uri="{FF2B5EF4-FFF2-40B4-BE49-F238E27FC236}">
                  <a16:creationId xmlns:a16="http://schemas.microsoft.com/office/drawing/2014/main" id="{D13D1538-290B-F6BD-268C-BF27B691FD23}"/>
                </a:ext>
              </a:extLst>
            </p:cNvPr>
            <p:cNvSpPr/>
            <p:nvPr/>
          </p:nvSpPr>
          <p:spPr>
            <a:xfrm>
              <a:off x="1407368" y="5244114"/>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0</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6" name="Straight Connector 95">
              <a:extLst>
                <a:ext uri="{FF2B5EF4-FFF2-40B4-BE49-F238E27FC236}">
                  <a16:creationId xmlns:a16="http://schemas.microsoft.com/office/drawing/2014/main" id="{E87CE7E4-8922-24BF-236D-E3A4D6E870EE}"/>
                </a:ext>
              </a:extLst>
            </p:cNvPr>
            <p:cNvCxnSpPr>
              <a:cxnSpLocks/>
            </p:cNvCxnSpPr>
            <p:nvPr/>
          </p:nvCxnSpPr>
          <p:spPr>
            <a:xfrm>
              <a:off x="627184" y="5211548"/>
              <a:ext cx="1345232" cy="0"/>
            </a:xfrm>
            <a:prstGeom prst="line">
              <a:avLst/>
            </a:prstGeom>
          </p:spPr>
          <p:style>
            <a:lnRef idx="3">
              <a:schemeClr val="dk1"/>
            </a:lnRef>
            <a:fillRef idx="0">
              <a:schemeClr val="dk1"/>
            </a:fillRef>
            <a:effectRef idx="2">
              <a:schemeClr val="dk1"/>
            </a:effectRef>
            <a:fontRef idx="minor">
              <a:schemeClr val="tx1"/>
            </a:fontRef>
          </p:style>
        </p:cxnSp>
      </p:grpSp>
      <p:sp>
        <p:nvSpPr>
          <p:cNvPr id="97" name="Rectangle: Rounded Corners 96">
            <a:extLst>
              <a:ext uri="{FF2B5EF4-FFF2-40B4-BE49-F238E27FC236}">
                <a16:creationId xmlns:a16="http://schemas.microsoft.com/office/drawing/2014/main" id="{E2A8CD24-F369-D9B2-2EB8-583BD2683042}"/>
              </a:ext>
            </a:extLst>
          </p:cNvPr>
          <p:cNvSpPr/>
          <p:nvPr/>
        </p:nvSpPr>
        <p:spPr>
          <a:xfrm>
            <a:off x="12649200" y="2803941"/>
            <a:ext cx="4328209" cy="6887764"/>
          </a:xfrm>
          <a:prstGeom prst="roundRect">
            <a:avLst>
              <a:gd name="adj" fmla="val 915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0"/>
          </a:p>
        </p:txBody>
      </p:sp>
      <p:grpSp>
        <p:nvGrpSpPr>
          <p:cNvPr id="98" name="Group 97">
            <a:extLst>
              <a:ext uri="{FF2B5EF4-FFF2-40B4-BE49-F238E27FC236}">
                <a16:creationId xmlns:a16="http://schemas.microsoft.com/office/drawing/2014/main" id="{05F29305-9D1C-00BF-D9EF-4D16262262B8}"/>
              </a:ext>
            </a:extLst>
          </p:cNvPr>
          <p:cNvGrpSpPr/>
          <p:nvPr/>
        </p:nvGrpSpPr>
        <p:grpSpPr>
          <a:xfrm>
            <a:off x="12780988" y="2950791"/>
            <a:ext cx="3957573" cy="6663740"/>
            <a:chOff x="627184" y="2004646"/>
            <a:chExt cx="2886362" cy="4841427"/>
          </a:xfrm>
        </p:grpSpPr>
        <p:sp>
          <p:nvSpPr>
            <p:cNvPr id="99" name="Rectangle 98">
              <a:extLst>
                <a:ext uri="{FF2B5EF4-FFF2-40B4-BE49-F238E27FC236}">
                  <a16:creationId xmlns:a16="http://schemas.microsoft.com/office/drawing/2014/main" id="{AF663446-A415-6851-E960-2F67741E461D}"/>
                </a:ext>
              </a:extLst>
            </p:cNvPr>
            <p:cNvSpPr/>
            <p:nvPr/>
          </p:nvSpPr>
          <p:spPr>
            <a:xfrm>
              <a:off x="2044431" y="2618394"/>
              <a:ext cx="1469115"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1 423</a:t>
              </a:r>
            </a:p>
          </p:txBody>
        </p:sp>
        <p:sp>
          <p:nvSpPr>
            <p:cNvPr id="100" name="Rectangle 99">
              <a:extLst>
                <a:ext uri="{FF2B5EF4-FFF2-40B4-BE49-F238E27FC236}">
                  <a16:creationId xmlns:a16="http://schemas.microsoft.com/office/drawing/2014/main" id="{3B00B725-F139-E4A4-D75E-5EAD141700CD}"/>
                </a:ext>
              </a:extLst>
            </p:cNvPr>
            <p:cNvSpPr/>
            <p:nvPr/>
          </p:nvSpPr>
          <p:spPr>
            <a:xfrm>
              <a:off x="718604" y="2569279"/>
              <a:ext cx="572655" cy="587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4</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01" name="Straight Connector 100">
              <a:extLst>
                <a:ext uri="{FF2B5EF4-FFF2-40B4-BE49-F238E27FC236}">
                  <a16:creationId xmlns:a16="http://schemas.microsoft.com/office/drawing/2014/main" id="{1153CCA3-A038-8BBB-7EE3-5A44D29A6D9A}"/>
                </a:ext>
              </a:extLst>
            </p:cNvPr>
            <p:cNvCxnSpPr>
              <a:cxnSpLocks/>
            </p:cNvCxnSpPr>
            <p:nvPr/>
          </p:nvCxnSpPr>
          <p:spPr>
            <a:xfrm>
              <a:off x="668748" y="3157122"/>
              <a:ext cx="1303670" cy="0"/>
            </a:xfrm>
            <a:prstGeom prst="line">
              <a:avLst/>
            </a:prstGeom>
          </p:spPr>
          <p:style>
            <a:lnRef idx="3">
              <a:schemeClr val="dk1"/>
            </a:lnRef>
            <a:fillRef idx="0">
              <a:schemeClr val="dk1"/>
            </a:fillRef>
            <a:effectRef idx="2">
              <a:schemeClr val="dk1"/>
            </a:effectRef>
            <a:fontRef idx="minor">
              <a:schemeClr val="tx1"/>
            </a:fontRef>
          </p:style>
        </p:cxnSp>
        <p:sp>
          <p:nvSpPr>
            <p:cNvPr id="102" name="Rectangle 101">
              <a:extLst>
                <a:ext uri="{FF2B5EF4-FFF2-40B4-BE49-F238E27FC236}">
                  <a16:creationId xmlns:a16="http://schemas.microsoft.com/office/drawing/2014/main" id="{B876FCFB-A6CA-AAC2-4B91-B175C31E42EC}"/>
                </a:ext>
              </a:extLst>
            </p:cNvPr>
            <p:cNvSpPr/>
            <p:nvPr/>
          </p:nvSpPr>
          <p:spPr>
            <a:xfrm>
              <a:off x="730380" y="3176035"/>
              <a:ext cx="977009" cy="473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kern="1200" cap="none" spc="30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1 6</a:t>
              </a:r>
              <a:endParaRPr lang="en-US" sz="4400" spc="300" dirty="0">
                <a:solidFill>
                  <a:prstClr val="black"/>
                </a:solidFill>
                <a:latin typeface="Arial" panose="020B0604020202020204" pitchFamily="34" charset="0"/>
                <a:cs typeface="Arial" panose="020B0604020202020204" pitchFamily="34" charset="0"/>
              </a:endParaRPr>
            </a:p>
          </p:txBody>
        </p:sp>
        <p:sp>
          <p:nvSpPr>
            <p:cNvPr id="103" name="Rectangle 102">
              <a:extLst>
                <a:ext uri="{FF2B5EF4-FFF2-40B4-BE49-F238E27FC236}">
                  <a16:creationId xmlns:a16="http://schemas.microsoft.com/office/drawing/2014/main" id="{DF0ADA9B-F085-9227-B275-5E23500A6F74}"/>
                </a:ext>
              </a:extLst>
            </p:cNvPr>
            <p:cNvSpPr/>
            <p:nvPr/>
          </p:nvSpPr>
          <p:spPr>
            <a:xfrm>
              <a:off x="699143" y="3593490"/>
              <a:ext cx="787017"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a:solidFill>
                    <a:prstClr val="black"/>
                  </a:solidFill>
                  <a:latin typeface="Arial" panose="020B0604020202020204" pitchFamily="34" charset="0"/>
                  <a:cs typeface="Arial" panose="020B0604020202020204" pitchFamily="34" charset="0"/>
                </a:rPr>
                <a:t>1 6</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 name="Rectangle 103">
              <a:extLst>
                <a:ext uri="{FF2B5EF4-FFF2-40B4-BE49-F238E27FC236}">
                  <a16:creationId xmlns:a16="http://schemas.microsoft.com/office/drawing/2014/main" id="{94F5985D-3F27-2224-4DCC-08E92DCF7772}"/>
                </a:ext>
              </a:extLst>
            </p:cNvPr>
            <p:cNvSpPr/>
            <p:nvPr/>
          </p:nvSpPr>
          <p:spPr>
            <a:xfrm>
              <a:off x="895419" y="4194446"/>
              <a:ext cx="86482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kern="1200" cap="none" spc="30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09</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5" name="Rectangle 104">
              <a:extLst>
                <a:ext uri="{FF2B5EF4-FFF2-40B4-BE49-F238E27FC236}">
                  <a16:creationId xmlns:a16="http://schemas.microsoft.com/office/drawing/2014/main" id="{2334C8B1-F4AA-AAEC-5EEA-2F0B3B9408E3}"/>
                </a:ext>
              </a:extLst>
            </p:cNvPr>
            <p:cNvSpPr/>
            <p:nvPr/>
          </p:nvSpPr>
          <p:spPr>
            <a:xfrm>
              <a:off x="668748" y="2004646"/>
              <a:ext cx="1375684"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5 692</a:t>
              </a:r>
            </a:p>
          </p:txBody>
        </p:sp>
        <p:cxnSp>
          <p:nvCxnSpPr>
            <p:cNvPr id="106" name="Straight Connector 105">
              <a:extLst>
                <a:ext uri="{FF2B5EF4-FFF2-40B4-BE49-F238E27FC236}">
                  <a16:creationId xmlns:a16="http://schemas.microsoft.com/office/drawing/2014/main" id="{D4633C77-0E8A-7AA2-C91D-1A940DCFB819}"/>
                </a:ext>
              </a:extLst>
            </p:cNvPr>
            <p:cNvCxnSpPr>
              <a:cxnSpLocks/>
            </p:cNvCxnSpPr>
            <p:nvPr/>
          </p:nvCxnSpPr>
          <p:spPr>
            <a:xfrm>
              <a:off x="2102432" y="2590485"/>
              <a:ext cx="1411114"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107" name="Straight Connector 106">
              <a:extLst>
                <a:ext uri="{FF2B5EF4-FFF2-40B4-BE49-F238E27FC236}">
                  <a16:creationId xmlns:a16="http://schemas.microsoft.com/office/drawing/2014/main" id="{E9E6F210-3BD3-814B-B781-3ABB168B4CFE}"/>
                </a:ext>
              </a:extLst>
            </p:cNvPr>
            <p:cNvCxnSpPr>
              <a:cxnSpLocks/>
            </p:cNvCxnSpPr>
            <p:nvPr/>
          </p:nvCxnSpPr>
          <p:spPr>
            <a:xfrm>
              <a:off x="2102432" y="2004646"/>
              <a:ext cx="0" cy="2075234"/>
            </a:xfrm>
            <a:prstGeom prst="line">
              <a:avLst/>
            </a:prstGeom>
            <a:ln w="28575"/>
          </p:spPr>
          <p:style>
            <a:lnRef idx="3">
              <a:schemeClr val="dk1"/>
            </a:lnRef>
            <a:fillRef idx="0">
              <a:schemeClr val="dk1"/>
            </a:fillRef>
            <a:effectRef idx="2">
              <a:schemeClr val="dk1"/>
            </a:effectRef>
            <a:fontRef idx="minor">
              <a:schemeClr val="tx1"/>
            </a:fontRef>
          </p:style>
        </p:cxnSp>
        <p:sp>
          <p:nvSpPr>
            <p:cNvPr id="108" name="Rectangle 107">
              <a:extLst>
                <a:ext uri="{FF2B5EF4-FFF2-40B4-BE49-F238E27FC236}">
                  <a16:creationId xmlns:a16="http://schemas.microsoft.com/office/drawing/2014/main" id="{78C4674F-1786-5DC6-B458-27961E405FCD}"/>
                </a:ext>
              </a:extLst>
            </p:cNvPr>
            <p:cNvSpPr/>
            <p:nvPr/>
          </p:nvSpPr>
          <p:spPr>
            <a:xfrm>
              <a:off x="2211390" y="2071170"/>
              <a:ext cx="762866" cy="482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4</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09" name="Straight Connector 108">
              <a:extLst>
                <a:ext uri="{FF2B5EF4-FFF2-40B4-BE49-F238E27FC236}">
                  <a16:creationId xmlns:a16="http://schemas.microsoft.com/office/drawing/2014/main" id="{62226CE1-F7A1-6606-0152-B9CCE143E5DE}"/>
                </a:ext>
              </a:extLst>
            </p:cNvPr>
            <p:cNvCxnSpPr>
              <a:cxnSpLocks/>
            </p:cNvCxnSpPr>
            <p:nvPr/>
          </p:nvCxnSpPr>
          <p:spPr>
            <a:xfrm>
              <a:off x="627184" y="4183987"/>
              <a:ext cx="1345234" cy="0"/>
            </a:xfrm>
            <a:prstGeom prst="line">
              <a:avLst/>
            </a:prstGeom>
          </p:spPr>
          <p:style>
            <a:lnRef idx="3">
              <a:schemeClr val="dk1"/>
            </a:lnRef>
            <a:fillRef idx="0">
              <a:schemeClr val="dk1"/>
            </a:fillRef>
            <a:effectRef idx="2">
              <a:schemeClr val="dk1"/>
            </a:effectRef>
            <a:fontRef idx="minor">
              <a:schemeClr val="tx1"/>
            </a:fontRef>
          </p:style>
        </p:cxnSp>
        <p:sp>
          <p:nvSpPr>
            <p:cNvPr id="110" name="Rectangle 109">
              <a:extLst>
                <a:ext uri="{FF2B5EF4-FFF2-40B4-BE49-F238E27FC236}">
                  <a16:creationId xmlns:a16="http://schemas.microsoft.com/office/drawing/2014/main" id="{B09AF5CD-2EAD-DFDC-FBD9-A42B820AF538}"/>
                </a:ext>
              </a:extLst>
            </p:cNvPr>
            <p:cNvSpPr/>
            <p:nvPr/>
          </p:nvSpPr>
          <p:spPr>
            <a:xfrm>
              <a:off x="1059852" y="4699432"/>
              <a:ext cx="706252"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a:solidFill>
                    <a:prstClr val="black"/>
                  </a:solidFill>
                  <a:latin typeface="Arial" panose="020B0604020202020204" pitchFamily="34" charset="0"/>
                  <a:cs typeface="Arial" panose="020B0604020202020204" pitchFamily="34" charset="0"/>
                </a:rPr>
                <a:t>8</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1" name="Rectangle 110">
              <a:extLst>
                <a:ext uri="{FF2B5EF4-FFF2-40B4-BE49-F238E27FC236}">
                  <a16:creationId xmlns:a16="http://schemas.microsoft.com/office/drawing/2014/main" id="{80611F90-C50F-4E46-1531-CC2F2F634D6C}"/>
                </a:ext>
              </a:extLst>
            </p:cNvPr>
            <p:cNvSpPr/>
            <p:nvPr/>
          </p:nvSpPr>
          <p:spPr>
            <a:xfrm>
              <a:off x="1276735" y="5244114"/>
              <a:ext cx="740588"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p>
          </p:txBody>
        </p:sp>
        <p:cxnSp>
          <p:nvCxnSpPr>
            <p:cNvPr id="112" name="Straight Connector 111">
              <a:extLst>
                <a:ext uri="{FF2B5EF4-FFF2-40B4-BE49-F238E27FC236}">
                  <a16:creationId xmlns:a16="http://schemas.microsoft.com/office/drawing/2014/main" id="{3B9F79B0-20EE-C1DB-F9DB-1341902ABBCE}"/>
                </a:ext>
              </a:extLst>
            </p:cNvPr>
            <p:cNvCxnSpPr>
              <a:cxnSpLocks/>
            </p:cNvCxnSpPr>
            <p:nvPr/>
          </p:nvCxnSpPr>
          <p:spPr>
            <a:xfrm>
              <a:off x="627184" y="5211548"/>
              <a:ext cx="1345232" cy="0"/>
            </a:xfrm>
            <a:prstGeom prst="line">
              <a:avLst/>
            </a:prstGeom>
          </p:spPr>
          <p:style>
            <a:lnRef idx="3">
              <a:schemeClr val="dk1"/>
            </a:lnRef>
            <a:fillRef idx="0">
              <a:schemeClr val="dk1"/>
            </a:fillRef>
            <a:effectRef idx="2">
              <a:schemeClr val="dk1"/>
            </a:effectRef>
            <a:fontRef idx="minor">
              <a:schemeClr val="tx1"/>
            </a:fontRef>
          </p:style>
        </p:cxnSp>
        <p:sp>
          <p:nvSpPr>
            <p:cNvPr id="113" name="Rectangle 112">
              <a:extLst>
                <a:ext uri="{FF2B5EF4-FFF2-40B4-BE49-F238E27FC236}">
                  <a16:creationId xmlns:a16="http://schemas.microsoft.com/office/drawing/2014/main" id="{5D93BB76-D93A-19FB-54E1-F254CB5764BE}"/>
                </a:ext>
              </a:extLst>
            </p:cNvPr>
            <p:cNvSpPr/>
            <p:nvPr/>
          </p:nvSpPr>
          <p:spPr>
            <a:xfrm>
              <a:off x="1184123" y="5755532"/>
              <a:ext cx="759402"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12</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14" name="Straight Connector 113">
              <a:extLst>
                <a:ext uri="{FF2B5EF4-FFF2-40B4-BE49-F238E27FC236}">
                  <a16:creationId xmlns:a16="http://schemas.microsoft.com/office/drawing/2014/main" id="{FB3E8C81-9254-DE7B-5B49-4B56EA8CAF5C}"/>
                </a:ext>
              </a:extLst>
            </p:cNvPr>
            <p:cNvCxnSpPr>
              <a:cxnSpLocks/>
            </p:cNvCxnSpPr>
            <p:nvPr/>
          </p:nvCxnSpPr>
          <p:spPr>
            <a:xfrm>
              <a:off x="627184" y="6278582"/>
              <a:ext cx="1345232" cy="0"/>
            </a:xfrm>
            <a:prstGeom prst="line">
              <a:avLst/>
            </a:prstGeom>
          </p:spPr>
          <p:style>
            <a:lnRef idx="3">
              <a:schemeClr val="dk1"/>
            </a:lnRef>
            <a:fillRef idx="0">
              <a:schemeClr val="dk1"/>
            </a:fillRef>
            <a:effectRef idx="2">
              <a:schemeClr val="dk1"/>
            </a:effectRef>
            <a:fontRef idx="minor">
              <a:schemeClr val="tx1"/>
            </a:fontRef>
          </p:style>
        </p:cxnSp>
        <p:sp>
          <p:nvSpPr>
            <p:cNvPr id="115" name="Rectangle 114">
              <a:extLst>
                <a:ext uri="{FF2B5EF4-FFF2-40B4-BE49-F238E27FC236}">
                  <a16:creationId xmlns:a16="http://schemas.microsoft.com/office/drawing/2014/main" id="{2982D82F-FA22-DD84-EB9D-8677BD3B6983}"/>
                </a:ext>
              </a:extLst>
            </p:cNvPr>
            <p:cNvSpPr/>
            <p:nvPr/>
          </p:nvSpPr>
          <p:spPr>
            <a:xfrm>
              <a:off x="1276516" y="6334653"/>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0</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151" name="Picture 11">
            <a:extLst>
              <a:ext uri="{FF2B5EF4-FFF2-40B4-BE49-F238E27FC236}">
                <a16:creationId xmlns:a16="http://schemas.microsoft.com/office/drawing/2014/main" id="{7F17E3B2-20AF-3903-A7FC-6FD2689D526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391400" y="7702338"/>
            <a:ext cx="2419393" cy="2577250"/>
          </a:xfrm>
          <a:prstGeom prst="rect">
            <a:avLst/>
          </a:prstGeom>
        </p:spPr>
      </p:pic>
      <p:sp>
        <p:nvSpPr>
          <p:cNvPr id="15" name="Rectangle 14">
            <a:extLst>
              <a:ext uri="{FF2B5EF4-FFF2-40B4-BE49-F238E27FC236}">
                <a16:creationId xmlns:a16="http://schemas.microsoft.com/office/drawing/2014/main" id="{1F796062-E6BB-ECD9-C6C2-6EE34E01BD57}"/>
              </a:ext>
            </a:extLst>
          </p:cNvPr>
          <p:cNvSpPr/>
          <p:nvPr/>
        </p:nvSpPr>
        <p:spPr>
          <a:xfrm>
            <a:off x="5305203" y="2300106"/>
            <a:ext cx="3477454" cy="1301370"/>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solidFill>
                  <a:schemeClr val="tx1"/>
                </a:solidFill>
                <a:latin typeface="Arial" panose="020B0604020202020204" pitchFamily="34" charset="0"/>
                <a:cs typeface="Arial" panose="020B0604020202020204" pitchFamily="34" charset="0"/>
              </a:rPr>
              <a:t>696 : 3</a:t>
            </a:r>
          </a:p>
        </p:txBody>
      </p:sp>
      <p:sp>
        <p:nvSpPr>
          <p:cNvPr id="16" name="Rectangle 15">
            <a:extLst>
              <a:ext uri="{FF2B5EF4-FFF2-40B4-BE49-F238E27FC236}">
                <a16:creationId xmlns:a16="http://schemas.microsoft.com/office/drawing/2014/main" id="{36E0B54C-EFF7-B552-9D07-70FC5C000600}"/>
              </a:ext>
            </a:extLst>
          </p:cNvPr>
          <p:cNvSpPr/>
          <p:nvPr/>
        </p:nvSpPr>
        <p:spPr>
          <a:xfrm>
            <a:off x="8969070" y="2300106"/>
            <a:ext cx="3477454" cy="1301370"/>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solidFill>
                  <a:schemeClr val="tx1"/>
                </a:solidFill>
                <a:latin typeface="Arial" panose="020B0604020202020204" pitchFamily="34" charset="0"/>
                <a:cs typeface="Arial" panose="020B0604020202020204" pitchFamily="34" charset="0"/>
              </a:rPr>
              <a:t>5 692 :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p:cTn id="19" dur="500" fill="hold"/>
                                        <p:tgtEl>
                                          <p:spTgt spid="81"/>
                                        </p:tgtEl>
                                        <p:attrNameLst>
                                          <p:attrName>ppt_w</p:attrName>
                                        </p:attrNameLst>
                                      </p:cBhvr>
                                      <p:tavLst>
                                        <p:tav tm="0">
                                          <p:val>
                                            <p:fltVal val="0"/>
                                          </p:val>
                                        </p:tav>
                                        <p:tav tm="100000">
                                          <p:val>
                                            <p:strVal val="#ppt_w"/>
                                          </p:val>
                                        </p:tav>
                                      </p:tavLst>
                                    </p:anim>
                                    <p:anim calcmode="lin" valueType="num">
                                      <p:cBhvr>
                                        <p:cTn id="20" dur="500" fill="hold"/>
                                        <p:tgtEl>
                                          <p:spTgt spid="81"/>
                                        </p:tgtEl>
                                        <p:attrNameLst>
                                          <p:attrName>ppt_h</p:attrName>
                                        </p:attrNameLst>
                                      </p:cBhvr>
                                      <p:tavLst>
                                        <p:tav tm="0">
                                          <p:val>
                                            <p:fltVal val="0"/>
                                          </p:val>
                                        </p:tav>
                                        <p:tav tm="100000">
                                          <p:val>
                                            <p:strVal val="#ppt_h"/>
                                          </p:val>
                                        </p:tav>
                                      </p:tavLst>
                                    </p:anim>
                                    <p:animEffect transition="in" filter="fade">
                                      <p:cBhvr>
                                        <p:cTn id="21" dur="500"/>
                                        <p:tgtEl>
                                          <p:spTgt spid="81"/>
                                        </p:tgtEl>
                                      </p:cBhvr>
                                    </p:animEffect>
                                  </p:childTnLst>
                                </p:cTn>
                              </p:par>
                              <p:par>
                                <p:cTn id="22" presetID="53" presetClass="entr" presetSubtype="16" fill="hold" nodeType="withEffect">
                                  <p:stCondLst>
                                    <p:cond delay="0"/>
                                  </p:stCondLst>
                                  <p:childTnLst>
                                    <p:set>
                                      <p:cBhvr>
                                        <p:cTn id="23" dur="1" fill="hold">
                                          <p:stCondLst>
                                            <p:cond delay="0"/>
                                          </p:stCondLst>
                                        </p:cTn>
                                        <p:tgtEl>
                                          <p:spTgt spid="82"/>
                                        </p:tgtEl>
                                        <p:attrNameLst>
                                          <p:attrName>style.visibility</p:attrName>
                                        </p:attrNameLst>
                                      </p:cBhvr>
                                      <p:to>
                                        <p:strVal val="visible"/>
                                      </p:to>
                                    </p:set>
                                    <p:anim calcmode="lin" valueType="num">
                                      <p:cBhvr>
                                        <p:cTn id="24" dur="500" fill="hold"/>
                                        <p:tgtEl>
                                          <p:spTgt spid="82"/>
                                        </p:tgtEl>
                                        <p:attrNameLst>
                                          <p:attrName>ppt_w</p:attrName>
                                        </p:attrNameLst>
                                      </p:cBhvr>
                                      <p:tavLst>
                                        <p:tav tm="0">
                                          <p:val>
                                            <p:fltVal val="0"/>
                                          </p:val>
                                        </p:tav>
                                        <p:tav tm="100000">
                                          <p:val>
                                            <p:strVal val="#ppt_w"/>
                                          </p:val>
                                        </p:tav>
                                      </p:tavLst>
                                    </p:anim>
                                    <p:anim calcmode="lin" valueType="num">
                                      <p:cBhvr>
                                        <p:cTn id="25" dur="500" fill="hold"/>
                                        <p:tgtEl>
                                          <p:spTgt spid="82"/>
                                        </p:tgtEl>
                                        <p:attrNameLst>
                                          <p:attrName>ppt_h</p:attrName>
                                        </p:attrNameLst>
                                      </p:cBhvr>
                                      <p:tavLst>
                                        <p:tav tm="0">
                                          <p:val>
                                            <p:fltVal val="0"/>
                                          </p:val>
                                        </p:tav>
                                        <p:tav tm="100000">
                                          <p:val>
                                            <p:strVal val="#ppt_h"/>
                                          </p:val>
                                        </p:tav>
                                      </p:tavLst>
                                    </p:anim>
                                    <p:animEffect transition="in" filter="fade">
                                      <p:cBhvr>
                                        <p:cTn id="26" dur="500"/>
                                        <p:tgtEl>
                                          <p:spTgt spid="8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p:cTn id="31" dur="500" fill="hold"/>
                                        <p:tgtEl>
                                          <p:spTgt spid="98"/>
                                        </p:tgtEl>
                                        <p:attrNameLst>
                                          <p:attrName>ppt_w</p:attrName>
                                        </p:attrNameLst>
                                      </p:cBhvr>
                                      <p:tavLst>
                                        <p:tav tm="0">
                                          <p:val>
                                            <p:fltVal val="0"/>
                                          </p:val>
                                        </p:tav>
                                        <p:tav tm="100000">
                                          <p:val>
                                            <p:strVal val="#ppt_w"/>
                                          </p:val>
                                        </p:tav>
                                      </p:tavLst>
                                    </p:anim>
                                    <p:anim calcmode="lin" valueType="num">
                                      <p:cBhvr>
                                        <p:cTn id="32" dur="500" fill="hold"/>
                                        <p:tgtEl>
                                          <p:spTgt spid="98"/>
                                        </p:tgtEl>
                                        <p:attrNameLst>
                                          <p:attrName>ppt_h</p:attrName>
                                        </p:attrNameLst>
                                      </p:cBhvr>
                                      <p:tavLst>
                                        <p:tav tm="0">
                                          <p:val>
                                            <p:fltVal val="0"/>
                                          </p:val>
                                        </p:tav>
                                        <p:tav tm="100000">
                                          <p:val>
                                            <p:strVal val="#ppt_h"/>
                                          </p:val>
                                        </p:tav>
                                      </p:tavLst>
                                    </p:anim>
                                    <p:animEffect transition="in" filter="fade">
                                      <p:cBhvr>
                                        <p:cTn id="33" dur="500"/>
                                        <p:tgtEl>
                                          <p:spTgt spid="9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p:cTn id="36" dur="500" fill="hold"/>
                                        <p:tgtEl>
                                          <p:spTgt spid="97"/>
                                        </p:tgtEl>
                                        <p:attrNameLst>
                                          <p:attrName>ppt_w</p:attrName>
                                        </p:attrNameLst>
                                      </p:cBhvr>
                                      <p:tavLst>
                                        <p:tav tm="0">
                                          <p:val>
                                            <p:fltVal val="0"/>
                                          </p:val>
                                        </p:tav>
                                        <p:tav tm="100000">
                                          <p:val>
                                            <p:strVal val="#ppt_w"/>
                                          </p:val>
                                        </p:tav>
                                      </p:tavLst>
                                    </p:anim>
                                    <p:anim calcmode="lin" valueType="num">
                                      <p:cBhvr>
                                        <p:cTn id="37" dur="500" fill="hold"/>
                                        <p:tgtEl>
                                          <p:spTgt spid="97"/>
                                        </p:tgtEl>
                                        <p:attrNameLst>
                                          <p:attrName>ppt_h</p:attrName>
                                        </p:attrNameLst>
                                      </p:cBhvr>
                                      <p:tavLst>
                                        <p:tav tm="0">
                                          <p:val>
                                            <p:fltVal val="0"/>
                                          </p:val>
                                        </p:tav>
                                        <p:tav tm="100000">
                                          <p:val>
                                            <p:strVal val="#ppt_h"/>
                                          </p:val>
                                        </p:tav>
                                      </p:tavLst>
                                    </p:anim>
                                    <p:animEffect transition="in" filter="fade">
                                      <p:cBhvr>
                                        <p:cTn id="3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7"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5238" t="4814" b="24918"/>
          <a:stretch>
            <a:fillRect/>
          </a:stretch>
        </p:blipFill>
        <p:spPr>
          <a:xfrm rot="-10800000">
            <a:off x="14120614" y="0"/>
            <a:ext cx="4167386" cy="3248529"/>
          </a:xfrm>
          <a:prstGeom prst="rect">
            <a:avLst/>
          </a:prstGeom>
        </p:spPr>
      </p:pic>
      <p:sp>
        <p:nvSpPr>
          <p:cNvPr id="8" name="TextBox 8"/>
          <p:cNvSpPr txBox="1"/>
          <p:nvPr/>
        </p:nvSpPr>
        <p:spPr>
          <a:xfrm>
            <a:off x="6654584" y="803201"/>
            <a:ext cx="5019215" cy="927370"/>
          </a:xfrm>
          <a:prstGeom prst="rect">
            <a:avLst/>
          </a:prstGeom>
        </p:spPr>
        <p:txBody>
          <a:bodyPr lIns="0" tIns="0" rIns="0" bIns="0" rtlCol="0" anchor="t">
            <a:spAutoFit/>
          </a:bodyPr>
          <a:lstStyle/>
          <a:p>
            <a:pPr marL="0" lvl="0" indent="0" algn="ctr">
              <a:lnSpc>
                <a:spcPts val="7679"/>
              </a:lnSpc>
              <a:spcBef>
                <a:spcPct val="0"/>
              </a:spcBef>
            </a:pPr>
            <a:r>
              <a:rPr lang="en-US" sz="6000" b="1">
                <a:solidFill>
                  <a:srgbClr val="A4446C"/>
                </a:solidFill>
                <a:latin typeface="Arial" panose="020B0604020202020204" pitchFamily="34" charset="0"/>
                <a:cs typeface="Arial" panose="020B0604020202020204" pitchFamily="34" charset="0"/>
              </a:rPr>
              <a:t>Bài 1:</a:t>
            </a:r>
            <a:r>
              <a:rPr lang="en-US" sz="6000">
                <a:solidFill>
                  <a:srgbClr val="A4446C"/>
                </a:solidFill>
                <a:latin typeface="Arial" panose="020B0604020202020204" pitchFamily="34" charset="0"/>
                <a:cs typeface="Arial" panose="020B0604020202020204" pitchFamily="34" charset="0"/>
              </a:rPr>
              <a:t> Tính</a:t>
            </a:r>
            <a:endParaRPr lang="en-US" sz="6000" u="none">
              <a:solidFill>
                <a:srgbClr val="A4446C"/>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39410">
            <a:off x="13542581" y="760236"/>
            <a:ext cx="2966527" cy="2061736"/>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5238" t="4814" b="24918"/>
          <a:stretch>
            <a:fillRect/>
          </a:stretch>
        </p:blipFill>
        <p:spPr>
          <a:xfrm rot="-10800000" flipH="1">
            <a:off x="0" y="0"/>
            <a:ext cx="4167386" cy="3248529"/>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947101" y="972599"/>
            <a:ext cx="2220286" cy="1501468"/>
          </a:xfrm>
          <a:prstGeom prst="rect">
            <a:avLst/>
          </a:prstGeom>
        </p:spPr>
      </p:pic>
      <p:pic>
        <p:nvPicPr>
          <p:cNvPr id="151" name="Picture 11">
            <a:extLst>
              <a:ext uri="{FF2B5EF4-FFF2-40B4-BE49-F238E27FC236}">
                <a16:creationId xmlns:a16="http://schemas.microsoft.com/office/drawing/2014/main" id="{7F17E3B2-20AF-3903-A7FC-6FD2689D526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391400" y="7702338"/>
            <a:ext cx="2419393" cy="2577250"/>
          </a:xfrm>
          <a:prstGeom prst="rect">
            <a:avLst/>
          </a:prstGeom>
        </p:spPr>
      </p:pic>
      <p:sp>
        <p:nvSpPr>
          <p:cNvPr id="15" name="Rectangle 14">
            <a:extLst>
              <a:ext uri="{FF2B5EF4-FFF2-40B4-BE49-F238E27FC236}">
                <a16:creationId xmlns:a16="http://schemas.microsoft.com/office/drawing/2014/main" id="{1F796062-E6BB-ECD9-C6C2-6EE34E01BD57}"/>
              </a:ext>
            </a:extLst>
          </p:cNvPr>
          <p:cNvSpPr/>
          <p:nvPr/>
        </p:nvSpPr>
        <p:spPr>
          <a:xfrm>
            <a:off x="5305203" y="2300106"/>
            <a:ext cx="3477454" cy="1301370"/>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solidFill>
                  <a:schemeClr val="tx1"/>
                </a:solidFill>
                <a:latin typeface="Arial" panose="020B0604020202020204" pitchFamily="34" charset="0"/>
                <a:cs typeface="Arial" panose="020B0604020202020204" pitchFamily="34" charset="0"/>
              </a:rPr>
              <a:t>2 455 : 6</a:t>
            </a:r>
          </a:p>
        </p:txBody>
      </p:sp>
      <p:sp>
        <p:nvSpPr>
          <p:cNvPr id="16" name="Rectangle 15">
            <a:extLst>
              <a:ext uri="{FF2B5EF4-FFF2-40B4-BE49-F238E27FC236}">
                <a16:creationId xmlns:a16="http://schemas.microsoft.com/office/drawing/2014/main" id="{36E0B54C-EFF7-B552-9D07-70FC5C000600}"/>
              </a:ext>
            </a:extLst>
          </p:cNvPr>
          <p:cNvSpPr/>
          <p:nvPr/>
        </p:nvSpPr>
        <p:spPr>
          <a:xfrm>
            <a:off x="9129116" y="2302722"/>
            <a:ext cx="3477454" cy="1301370"/>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a:solidFill>
                  <a:schemeClr val="tx1"/>
                </a:solidFill>
                <a:latin typeface="Arial" panose="020B0604020202020204" pitchFamily="34" charset="0"/>
                <a:cs typeface="Arial" panose="020B0604020202020204" pitchFamily="34" charset="0"/>
              </a:rPr>
              <a:t>45 615 : </a:t>
            </a:r>
            <a:r>
              <a:rPr lang="en-US" sz="4500" dirty="0" smtClean="0">
                <a:solidFill>
                  <a:schemeClr val="tx1"/>
                </a:solidFill>
                <a:latin typeface="Arial" panose="020B0604020202020204" pitchFamily="34" charset="0"/>
                <a:cs typeface="Arial" panose="020B0604020202020204" pitchFamily="34" charset="0"/>
              </a:rPr>
              <a:t>3</a:t>
            </a:r>
            <a:endParaRPr lang="en-US" sz="4500" dirty="0">
              <a:solidFill>
                <a:schemeClr val="tx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67556338-6930-0878-F20F-6B494F3A9023}"/>
              </a:ext>
            </a:extLst>
          </p:cNvPr>
          <p:cNvSpPr/>
          <p:nvPr/>
        </p:nvSpPr>
        <p:spPr>
          <a:xfrm>
            <a:off x="839169" y="3086100"/>
            <a:ext cx="4279621" cy="5946071"/>
          </a:xfrm>
          <a:prstGeom prst="roundRect">
            <a:avLst>
              <a:gd name="adj" fmla="val 915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0"/>
          </a:p>
        </p:txBody>
      </p:sp>
      <p:grpSp>
        <p:nvGrpSpPr>
          <p:cNvPr id="4" name="Group 3">
            <a:extLst>
              <a:ext uri="{FF2B5EF4-FFF2-40B4-BE49-F238E27FC236}">
                <a16:creationId xmlns:a16="http://schemas.microsoft.com/office/drawing/2014/main" id="{B202B97F-1DDE-6769-9162-55BA6FCC602A}"/>
              </a:ext>
            </a:extLst>
          </p:cNvPr>
          <p:cNvGrpSpPr/>
          <p:nvPr/>
        </p:nvGrpSpPr>
        <p:grpSpPr>
          <a:xfrm>
            <a:off x="1154362" y="3408995"/>
            <a:ext cx="3550160" cy="5300279"/>
            <a:chOff x="627184" y="2004646"/>
            <a:chExt cx="2589225" cy="3850827"/>
          </a:xfrm>
        </p:grpSpPr>
        <p:sp>
          <p:nvSpPr>
            <p:cNvPr id="5" name="Rectangle 4">
              <a:extLst>
                <a:ext uri="{FF2B5EF4-FFF2-40B4-BE49-F238E27FC236}">
                  <a16:creationId xmlns:a16="http://schemas.microsoft.com/office/drawing/2014/main" id="{2AC22522-6312-39E7-C4F5-D12CE285C7AC}"/>
                </a:ext>
              </a:extLst>
            </p:cNvPr>
            <p:cNvSpPr/>
            <p:nvPr/>
          </p:nvSpPr>
          <p:spPr>
            <a:xfrm>
              <a:off x="2205105" y="2616665"/>
              <a:ext cx="996446"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409</a:t>
              </a:r>
            </a:p>
          </p:txBody>
        </p:sp>
        <p:sp>
          <p:nvSpPr>
            <p:cNvPr id="6" name="Rectangle 5">
              <a:extLst>
                <a:ext uri="{FF2B5EF4-FFF2-40B4-BE49-F238E27FC236}">
                  <a16:creationId xmlns:a16="http://schemas.microsoft.com/office/drawing/2014/main" id="{82A4552F-640F-9216-583B-87527FAC3FCD}"/>
                </a:ext>
              </a:extLst>
            </p:cNvPr>
            <p:cNvSpPr/>
            <p:nvPr/>
          </p:nvSpPr>
          <p:spPr>
            <a:xfrm>
              <a:off x="715549" y="2569279"/>
              <a:ext cx="934209" cy="587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2</a:t>
              </a:r>
              <a:r>
                <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4400" spc="300" dirty="0">
                  <a:solidFill>
                    <a:prstClr val="black"/>
                  </a:solidFill>
                  <a:latin typeface="Arial" panose="020B0604020202020204" pitchFamily="34" charset="0"/>
                  <a:cs typeface="Arial" panose="020B0604020202020204" pitchFamily="34" charset="0"/>
                </a:rPr>
                <a:t>4</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471B05DF-D0B0-2BA8-D411-34653F1FBBB9}"/>
                </a:ext>
              </a:extLst>
            </p:cNvPr>
            <p:cNvCxnSpPr>
              <a:cxnSpLocks/>
            </p:cNvCxnSpPr>
            <p:nvPr/>
          </p:nvCxnSpPr>
          <p:spPr>
            <a:xfrm>
              <a:off x="668748" y="3157122"/>
              <a:ext cx="1303670" cy="0"/>
            </a:xfrm>
            <a:prstGeom prst="line">
              <a:avLst/>
            </a:prstGeom>
          </p:spPr>
          <p:style>
            <a:lnRef idx="3">
              <a:schemeClr val="dk1"/>
            </a:lnRef>
            <a:fillRef idx="0">
              <a:schemeClr val="dk1"/>
            </a:fillRef>
            <a:effectRef idx="2">
              <a:schemeClr val="dk1"/>
            </a:effectRef>
            <a:fontRef idx="minor">
              <a:schemeClr val="tx1"/>
            </a:fontRef>
          </p:style>
        </p:cxnSp>
        <p:sp>
          <p:nvSpPr>
            <p:cNvPr id="9" name="Rectangle 8">
              <a:extLst>
                <a:ext uri="{FF2B5EF4-FFF2-40B4-BE49-F238E27FC236}">
                  <a16:creationId xmlns:a16="http://schemas.microsoft.com/office/drawing/2014/main" id="{96344F02-844D-7AEC-38E8-B3E99720060F}"/>
                </a:ext>
              </a:extLst>
            </p:cNvPr>
            <p:cNvSpPr/>
            <p:nvPr/>
          </p:nvSpPr>
          <p:spPr>
            <a:xfrm>
              <a:off x="991971" y="3225953"/>
              <a:ext cx="74287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05</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0203D9C8-C53E-4937-3CA3-65EB0185FB15}"/>
                </a:ext>
              </a:extLst>
            </p:cNvPr>
            <p:cNvSpPr/>
            <p:nvPr/>
          </p:nvSpPr>
          <p:spPr>
            <a:xfrm>
              <a:off x="668748" y="2004646"/>
              <a:ext cx="1375684"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2 455</a:t>
              </a:r>
            </a:p>
          </p:txBody>
        </p:sp>
        <p:cxnSp>
          <p:nvCxnSpPr>
            <p:cNvPr id="11" name="Straight Connector 10">
              <a:extLst>
                <a:ext uri="{FF2B5EF4-FFF2-40B4-BE49-F238E27FC236}">
                  <a16:creationId xmlns:a16="http://schemas.microsoft.com/office/drawing/2014/main" id="{6C72C904-D88E-02B3-1A75-706627667D72}"/>
                </a:ext>
              </a:extLst>
            </p:cNvPr>
            <p:cNvCxnSpPr>
              <a:cxnSpLocks/>
            </p:cNvCxnSpPr>
            <p:nvPr/>
          </p:nvCxnSpPr>
          <p:spPr>
            <a:xfrm>
              <a:off x="2102432" y="2590485"/>
              <a:ext cx="1113977"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D6262383-376F-3782-2103-DA4EFF73D027}"/>
                </a:ext>
              </a:extLst>
            </p:cNvPr>
            <p:cNvCxnSpPr>
              <a:cxnSpLocks/>
            </p:cNvCxnSpPr>
            <p:nvPr/>
          </p:nvCxnSpPr>
          <p:spPr>
            <a:xfrm>
              <a:off x="2102432" y="2004646"/>
              <a:ext cx="0" cy="2075234"/>
            </a:xfrm>
            <a:prstGeom prst="line">
              <a:avLst/>
            </a:prstGeom>
            <a:ln w="28575"/>
          </p:spPr>
          <p:style>
            <a:lnRef idx="3">
              <a:schemeClr val="dk1"/>
            </a:lnRef>
            <a:fillRef idx="0">
              <a:schemeClr val="dk1"/>
            </a:fillRef>
            <a:effectRef idx="2">
              <a:schemeClr val="dk1"/>
            </a:effectRef>
            <a:fontRef idx="minor">
              <a:schemeClr val="tx1"/>
            </a:fontRef>
          </p:style>
        </p:cxnSp>
        <p:sp>
          <p:nvSpPr>
            <p:cNvPr id="18" name="Rectangle 17">
              <a:extLst>
                <a:ext uri="{FF2B5EF4-FFF2-40B4-BE49-F238E27FC236}">
                  <a16:creationId xmlns:a16="http://schemas.microsoft.com/office/drawing/2014/main" id="{DAE2AE8A-BDAF-ECE5-E3AE-BA394FFDE1F1}"/>
                </a:ext>
              </a:extLst>
            </p:cNvPr>
            <p:cNvSpPr/>
            <p:nvPr/>
          </p:nvSpPr>
          <p:spPr>
            <a:xfrm>
              <a:off x="2211390" y="2071170"/>
              <a:ext cx="762866" cy="482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sp>
          <p:nvSpPr>
            <p:cNvPr id="19" name="Rectangle 18">
              <a:extLst>
                <a:ext uri="{FF2B5EF4-FFF2-40B4-BE49-F238E27FC236}">
                  <a16:creationId xmlns:a16="http://schemas.microsoft.com/office/drawing/2014/main" id="{407E1ECD-F9E2-5491-75ED-F87492A0CB90}"/>
                </a:ext>
              </a:extLst>
            </p:cNvPr>
            <p:cNvSpPr/>
            <p:nvPr/>
          </p:nvSpPr>
          <p:spPr>
            <a:xfrm>
              <a:off x="1075462" y="3708832"/>
              <a:ext cx="665243"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0</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425E72E6-F6D6-9070-2C55-5B92A7CAC06A}"/>
                </a:ext>
              </a:extLst>
            </p:cNvPr>
            <p:cNvSpPr/>
            <p:nvPr/>
          </p:nvSpPr>
          <p:spPr>
            <a:xfrm>
              <a:off x="1363410" y="4252817"/>
              <a:ext cx="90389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55</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1" name="Straight Connector 20">
              <a:extLst>
                <a:ext uri="{FF2B5EF4-FFF2-40B4-BE49-F238E27FC236}">
                  <a16:creationId xmlns:a16="http://schemas.microsoft.com/office/drawing/2014/main" id="{71A0AA3A-47FA-51F6-B4E8-8C041BB45B04}"/>
                </a:ext>
              </a:extLst>
            </p:cNvPr>
            <p:cNvCxnSpPr>
              <a:cxnSpLocks/>
            </p:cNvCxnSpPr>
            <p:nvPr/>
          </p:nvCxnSpPr>
          <p:spPr>
            <a:xfrm>
              <a:off x="627184" y="4220948"/>
              <a:ext cx="1345232" cy="0"/>
            </a:xfrm>
            <a:prstGeom prst="line">
              <a:avLst/>
            </a:prstGeom>
          </p:spPr>
          <p:style>
            <a:lnRef idx="3">
              <a:schemeClr val="dk1"/>
            </a:lnRef>
            <a:fillRef idx="0">
              <a:schemeClr val="dk1"/>
            </a:fillRef>
            <a:effectRef idx="2">
              <a:schemeClr val="dk1"/>
            </a:effectRef>
            <a:fontRef idx="minor">
              <a:schemeClr val="tx1"/>
            </a:fontRef>
          </p:style>
        </p:cxnSp>
        <p:sp>
          <p:nvSpPr>
            <p:cNvPr id="22" name="Rectangle 21">
              <a:extLst>
                <a:ext uri="{FF2B5EF4-FFF2-40B4-BE49-F238E27FC236}">
                  <a16:creationId xmlns:a16="http://schemas.microsoft.com/office/drawing/2014/main" id="{45C615C8-678B-0A50-A517-0B6824DF79CF}"/>
                </a:ext>
              </a:extLst>
            </p:cNvPr>
            <p:cNvSpPr/>
            <p:nvPr/>
          </p:nvSpPr>
          <p:spPr>
            <a:xfrm>
              <a:off x="1329229" y="4765116"/>
              <a:ext cx="727157"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54</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474616C1-A911-2054-29D2-58086672D748}"/>
                </a:ext>
              </a:extLst>
            </p:cNvPr>
            <p:cNvCxnSpPr>
              <a:cxnSpLocks/>
            </p:cNvCxnSpPr>
            <p:nvPr/>
          </p:nvCxnSpPr>
          <p:spPr>
            <a:xfrm>
              <a:off x="627184" y="5287982"/>
              <a:ext cx="1345232" cy="0"/>
            </a:xfrm>
            <a:prstGeom prst="line">
              <a:avLst/>
            </a:prstGeom>
          </p:spPr>
          <p:style>
            <a:lnRef idx="3">
              <a:schemeClr val="dk1"/>
            </a:lnRef>
            <a:fillRef idx="0">
              <a:schemeClr val="dk1"/>
            </a:fillRef>
            <a:effectRef idx="2">
              <a:schemeClr val="dk1"/>
            </a:effectRef>
            <a:fontRef idx="minor">
              <a:schemeClr val="tx1"/>
            </a:fontRef>
          </p:style>
        </p:cxnSp>
        <p:sp>
          <p:nvSpPr>
            <p:cNvPr id="24" name="Rectangle 23">
              <a:extLst>
                <a:ext uri="{FF2B5EF4-FFF2-40B4-BE49-F238E27FC236}">
                  <a16:creationId xmlns:a16="http://schemas.microsoft.com/office/drawing/2014/main" id="{EA38C75A-F6B0-91E2-AA03-8078E4B77174}"/>
                </a:ext>
              </a:extLst>
            </p:cNvPr>
            <p:cNvSpPr/>
            <p:nvPr/>
          </p:nvSpPr>
          <p:spPr>
            <a:xfrm>
              <a:off x="1330946" y="5344053"/>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grpSp>
      <p:sp>
        <p:nvSpPr>
          <p:cNvPr id="25" name="Rectangle: Rounded Corners 24">
            <a:extLst>
              <a:ext uri="{FF2B5EF4-FFF2-40B4-BE49-F238E27FC236}">
                <a16:creationId xmlns:a16="http://schemas.microsoft.com/office/drawing/2014/main" id="{5E4F4C97-480C-A8C2-F9E0-03E0A8346AFA}"/>
              </a:ext>
            </a:extLst>
          </p:cNvPr>
          <p:cNvSpPr/>
          <p:nvPr/>
        </p:nvSpPr>
        <p:spPr>
          <a:xfrm>
            <a:off x="12847439" y="2705100"/>
            <a:ext cx="4526890" cy="6887764"/>
          </a:xfrm>
          <a:prstGeom prst="roundRect">
            <a:avLst>
              <a:gd name="adj" fmla="val 831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0"/>
          </a:p>
        </p:txBody>
      </p:sp>
      <p:grpSp>
        <p:nvGrpSpPr>
          <p:cNvPr id="26" name="Group 25">
            <a:extLst>
              <a:ext uri="{FF2B5EF4-FFF2-40B4-BE49-F238E27FC236}">
                <a16:creationId xmlns:a16="http://schemas.microsoft.com/office/drawing/2014/main" id="{D4F791EA-1947-778A-D39C-CBCB6949168A}"/>
              </a:ext>
            </a:extLst>
          </p:cNvPr>
          <p:cNvGrpSpPr/>
          <p:nvPr/>
        </p:nvGrpSpPr>
        <p:grpSpPr>
          <a:xfrm>
            <a:off x="12924061" y="3106690"/>
            <a:ext cx="4337827" cy="6413690"/>
            <a:chOff x="5365651" y="962365"/>
            <a:chExt cx="3163691" cy="4659757"/>
          </a:xfrm>
        </p:grpSpPr>
        <p:sp>
          <p:nvSpPr>
            <p:cNvPr id="27" name="Rectangle 26">
              <a:extLst>
                <a:ext uri="{FF2B5EF4-FFF2-40B4-BE49-F238E27FC236}">
                  <a16:creationId xmlns:a16="http://schemas.microsoft.com/office/drawing/2014/main" id="{C1C32E99-45EB-BDE0-044D-D9F6E8B08E37}"/>
                </a:ext>
              </a:extLst>
            </p:cNvPr>
            <p:cNvSpPr/>
            <p:nvPr/>
          </p:nvSpPr>
          <p:spPr>
            <a:xfrm>
              <a:off x="7060227" y="1576113"/>
              <a:ext cx="1469115"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9 123</a:t>
              </a:r>
            </a:p>
          </p:txBody>
        </p:sp>
        <p:sp>
          <p:nvSpPr>
            <p:cNvPr id="28" name="Rectangle 27">
              <a:extLst>
                <a:ext uri="{FF2B5EF4-FFF2-40B4-BE49-F238E27FC236}">
                  <a16:creationId xmlns:a16="http://schemas.microsoft.com/office/drawing/2014/main" id="{0EB0F0BA-48A8-6E95-3A14-CA8AE7AFDC29}"/>
                </a:ext>
              </a:extLst>
            </p:cNvPr>
            <p:cNvSpPr/>
            <p:nvPr/>
          </p:nvSpPr>
          <p:spPr>
            <a:xfrm>
              <a:off x="5429846" y="1504659"/>
              <a:ext cx="841187" cy="587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45</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9" name="Straight Connector 28">
              <a:extLst>
                <a:ext uri="{FF2B5EF4-FFF2-40B4-BE49-F238E27FC236}">
                  <a16:creationId xmlns:a16="http://schemas.microsoft.com/office/drawing/2014/main" id="{E13BDB73-B9FB-261A-E3BF-E364E35EA9F5}"/>
                </a:ext>
              </a:extLst>
            </p:cNvPr>
            <p:cNvCxnSpPr>
              <a:cxnSpLocks/>
            </p:cNvCxnSpPr>
            <p:nvPr/>
          </p:nvCxnSpPr>
          <p:spPr>
            <a:xfrm>
              <a:off x="5460414" y="2064129"/>
              <a:ext cx="1565683" cy="0"/>
            </a:xfrm>
            <a:prstGeom prst="line">
              <a:avLst/>
            </a:prstGeom>
          </p:spPr>
          <p:style>
            <a:lnRef idx="3">
              <a:schemeClr val="dk1"/>
            </a:lnRef>
            <a:fillRef idx="0">
              <a:schemeClr val="dk1"/>
            </a:fillRef>
            <a:effectRef idx="2">
              <a:schemeClr val="dk1"/>
            </a:effectRef>
            <a:fontRef idx="minor">
              <a:schemeClr val="tx1"/>
            </a:fontRef>
          </p:style>
        </p:cxnSp>
        <p:sp>
          <p:nvSpPr>
            <p:cNvPr id="30" name="Rectangle 29">
              <a:extLst>
                <a:ext uri="{FF2B5EF4-FFF2-40B4-BE49-F238E27FC236}">
                  <a16:creationId xmlns:a16="http://schemas.microsoft.com/office/drawing/2014/main" id="{AB4A0090-1C33-86EE-4A10-6A787410F135}"/>
                </a:ext>
              </a:extLst>
            </p:cNvPr>
            <p:cNvSpPr/>
            <p:nvPr/>
          </p:nvSpPr>
          <p:spPr>
            <a:xfrm>
              <a:off x="5695677" y="2040731"/>
              <a:ext cx="905158"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0</a:t>
              </a:r>
              <a:r>
                <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a:t>
              </a:r>
            </a:p>
          </p:txBody>
        </p:sp>
        <p:sp>
          <p:nvSpPr>
            <p:cNvPr id="31" name="Rectangle 30">
              <a:extLst>
                <a:ext uri="{FF2B5EF4-FFF2-40B4-BE49-F238E27FC236}">
                  <a16:creationId xmlns:a16="http://schemas.microsoft.com/office/drawing/2014/main" id="{24FDD2D3-5A3F-4C01-E1AD-5C3EB9C96A7F}"/>
                </a:ext>
              </a:extLst>
            </p:cNvPr>
            <p:cNvSpPr/>
            <p:nvPr/>
          </p:nvSpPr>
          <p:spPr>
            <a:xfrm>
              <a:off x="5365651" y="962365"/>
              <a:ext cx="1661919"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45 615</a:t>
              </a:r>
            </a:p>
          </p:txBody>
        </p:sp>
        <p:cxnSp>
          <p:nvCxnSpPr>
            <p:cNvPr id="32" name="Straight Connector 31">
              <a:extLst>
                <a:ext uri="{FF2B5EF4-FFF2-40B4-BE49-F238E27FC236}">
                  <a16:creationId xmlns:a16="http://schemas.microsoft.com/office/drawing/2014/main" id="{D73209B7-3F3C-5B3E-F64D-117DF57A0DA5}"/>
                </a:ext>
              </a:extLst>
            </p:cNvPr>
            <p:cNvCxnSpPr>
              <a:cxnSpLocks/>
            </p:cNvCxnSpPr>
            <p:nvPr/>
          </p:nvCxnSpPr>
          <p:spPr>
            <a:xfrm>
              <a:off x="7085570" y="1548204"/>
              <a:ext cx="1411114"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2A7A216A-EFB1-D2FF-636C-0670C5F0FAA6}"/>
                </a:ext>
              </a:extLst>
            </p:cNvPr>
            <p:cNvCxnSpPr>
              <a:cxnSpLocks/>
            </p:cNvCxnSpPr>
            <p:nvPr/>
          </p:nvCxnSpPr>
          <p:spPr>
            <a:xfrm>
              <a:off x="7085570" y="962365"/>
              <a:ext cx="0" cy="2075234"/>
            </a:xfrm>
            <a:prstGeom prst="line">
              <a:avLst/>
            </a:prstGeom>
            <a:ln w="28575"/>
          </p:spPr>
          <p:style>
            <a:lnRef idx="3">
              <a:schemeClr val="dk1"/>
            </a:lnRef>
            <a:fillRef idx="0">
              <a:schemeClr val="dk1"/>
            </a:fillRef>
            <a:effectRef idx="2">
              <a:schemeClr val="dk1"/>
            </a:effectRef>
            <a:fontRef idx="minor">
              <a:schemeClr val="tx1"/>
            </a:fontRef>
          </p:style>
        </p:cxnSp>
        <p:sp>
          <p:nvSpPr>
            <p:cNvPr id="34" name="Rectangle 33">
              <a:extLst>
                <a:ext uri="{FF2B5EF4-FFF2-40B4-BE49-F238E27FC236}">
                  <a16:creationId xmlns:a16="http://schemas.microsoft.com/office/drawing/2014/main" id="{3227083F-24A5-E50F-82D7-46B1C43E4E4A}"/>
                </a:ext>
              </a:extLst>
            </p:cNvPr>
            <p:cNvSpPr/>
            <p:nvPr/>
          </p:nvSpPr>
          <p:spPr>
            <a:xfrm>
              <a:off x="7194528" y="1028889"/>
              <a:ext cx="762866" cy="482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5</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Rectangle 34">
              <a:extLst>
                <a:ext uri="{FF2B5EF4-FFF2-40B4-BE49-F238E27FC236}">
                  <a16:creationId xmlns:a16="http://schemas.microsoft.com/office/drawing/2014/main" id="{FDD30FBA-1400-01C6-EDB3-33AA9052463D}"/>
                </a:ext>
              </a:extLst>
            </p:cNvPr>
            <p:cNvSpPr/>
            <p:nvPr/>
          </p:nvSpPr>
          <p:spPr>
            <a:xfrm>
              <a:off x="5560676" y="2483625"/>
              <a:ext cx="905158"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5</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43BAA4A5-0698-CEB1-08A4-A836D043D847}"/>
                </a:ext>
              </a:extLst>
            </p:cNvPr>
            <p:cNvSpPr/>
            <p:nvPr/>
          </p:nvSpPr>
          <p:spPr>
            <a:xfrm>
              <a:off x="6067094" y="3019596"/>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lang="en-US" sz="4400" spc="300" dirty="0">
                  <a:solidFill>
                    <a:prstClr val="black"/>
                  </a:solidFill>
                  <a:latin typeface="Arial" panose="020B0604020202020204" pitchFamily="34" charset="0"/>
                  <a:cs typeface="Arial" panose="020B0604020202020204" pitchFamily="34" charset="0"/>
                </a:rPr>
                <a:t>1</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7" name="Straight Connector 36">
              <a:extLst>
                <a:ext uri="{FF2B5EF4-FFF2-40B4-BE49-F238E27FC236}">
                  <a16:creationId xmlns:a16="http://schemas.microsoft.com/office/drawing/2014/main" id="{23FEFA43-FA3F-124D-FBEC-74FC5E1D29E2}"/>
                </a:ext>
              </a:extLst>
            </p:cNvPr>
            <p:cNvCxnSpPr>
              <a:cxnSpLocks/>
            </p:cNvCxnSpPr>
            <p:nvPr/>
          </p:nvCxnSpPr>
          <p:spPr>
            <a:xfrm>
              <a:off x="5518303" y="2995045"/>
              <a:ext cx="1467171" cy="0"/>
            </a:xfrm>
            <a:prstGeom prst="line">
              <a:avLst/>
            </a:prstGeom>
          </p:spPr>
          <p:style>
            <a:lnRef idx="3">
              <a:schemeClr val="dk1"/>
            </a:lnRef>
            <a:fillRef idx="0">
              <a:schemeClr val="dk1"/>
            </a:fillRef>
            <a:effectRef idx="2">
              <a:schemeClr val="dk1"/>
            </a:effectRef>
            <a:fontRef idx="minor">
              <a:schemeClr val="tx1"/>
            </a:fontRef>
          </p:style>
        </p:cxnSp>
        <p:sp>
          <p:nvSpPr>
            <p:cNvPr id="38" name="Rectangle 37">
              <a:extLst>
                <a:ext uri="{FF2B5EF4-FFF2-40B4-BE49-F238E27FC236}">
                  <a16:creationId xmlns:a16="http://schemas.microsoft.com/office/drawing/2014/main" id="{8A3E0D73-1DD8-9EAB-C395-CF240D34E53B}"/>
                </a:ext>
              </a:extLst>
            </p:cNvPr>
            <p:cNvSpPr/>
            <p:nvPr/>
          </p:nvSpPr>
          <p:spPr>
            <a:xfrm>
              <a:off x="5947554" y="3480328"/>
              <a:ext cx="77543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p>
          </p:txBody>
        </p:sp>
        <p:cxnSp>
          <p:nvCxnSpPr>
            <p:cNvPr id="39" name="Straight Connector 38">
              <a:extLst>
                <a:ext uri="{FF2B5EF4-FFF2-40B4-BE49-F238E27FC236}">
                  <a16:creationId xmlns:a16="http://schemas.microsoft.com/office/drawing/2014/main" id="{4B0F9212-08AE-88FF-DF30-C5E74DE1E078}"/>
                </a:ext>
              </a:extLst>
            </p:cNvPr>
            <p:cNvCxnSpPr>
              <a:cxnSpLocks/>
            </p:cNvCxnSpPr>
            <p:nvPr/>
          </p:nvCxnSpPr>
          <p:spPr>
            <a:xfrm>
              <a:off x="5486480" y="4064250"/>
              <a:ext cx="1449905" cy="0"/>
            </a:xfrm>
            <a:prstGeom prst="line">
              <a:avLst/>
            </a:prstGeom>
          </p:spPr>
          <p:style>
            <a:lnRef idx="3">
              <a:schemeClr val="dk1"/>
            </a:lnRef>
            <a:fillRef idx="0">
              <a:schemeClr val="dk1"/>
            </a:fillRef>
            <a:effectRef idx="2">
              <a:schemeClr val="dk1"/>
            </a:effectRef>
            <a:fontRef idx="minor">
              <a:schemeClr val="tx1"/>
            </a:fontRef>
          </p:style>
        </p:cxnSp>
        <p:sp>
          <p:nvSpPr>
            <p:cNvPr id="40" name="Rectangle 39">
              <a:extLst>
                <a:ext uri="{FF2B5EF4-FFF2-40B4-BE49-F238E27FC236}">
                  <a16:creationId xmlns:a16="http://schemas.microsoft.com/office/drawing/2014/main" id="{A4F9E4BF-1743-A9A7-F09C-4778E6FCAD90}"/>
                </a:ext>
              </a:extLst>
            </p:cNvPr>
            <p:cNvSpPr/>
            <p:nvPr/>
          </p:nvSpPr>
          <p:spPr>
            <a:xfrm>
              <a:off x="6150903" y="4090121"/>
              <a:ext cx="817775"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15</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Rectangle 40">
              <a:extLst>
                <a:ext uri="{FF2B5EF4-FFF2-40B4-BE49-F238E27FC236}">
                  <a16:creationId xmlns:a16="http://schemas.microsoft.com/office/drawing/2014/main" id="{48E6E3F6-137A-3533-A646-4DB40E793157}"/>
                </a:ext>
              </a:extLst>
            </p:cNvPr>
            <p:cNvSpPr/>
            <p:nvPr/>
          </p:nvSpPr>
          <p:spPr>
            <a:xfrm>
              <a:off x="6166613" y="4592269"/>
              <a:ext cx="817775"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a:t>
              </a:r>
            </a:p>
          </p:txBody>
        </p:sp>
        <p:cxnSp>
          <p:nvCxnSpPr>
            <p:cNvPr id="42" name="Straight Connector 41">
              <a:extLst>
                <a:ext uri="{FF2B5EF4-FFF2-40B4-BE49-F238E27FC236}">
                  <a16:creationId xmlns:a16="http://schemas.microsoft.com/office/drawing/2014/main" id="{866E5C8C-2F9A-EED1-A21B-B5D0D51CDE1C}"/>
                </a:ext>
              </a:extLst>
            </p:cNvPr>
            <p:cNvCxnSpPr>
              <a:cxnSpLocks/>
            </p:cNvCxnSpPr>
            <p:nvPr/>
          </p:nvCxnSpPr>
          <p:spPr>
            <a:xfrm>
              <a:off x="5460414" y="5085331"/>
              <a:ext cx="1537012" cy="0"/>
            </a:xfrm>
            <a:prstGeom prst="line">
              <a:avLst/>
            </a:prstGeom>
          </p:spPr>
          <p:style>
            <a:lnRef idx="3">
              <a:schemeClr val="dk1"/>
            </a:lnRef>
            <a:fillRef idx="0">
              <a:schemeClr val="dk1"/>
            </a:fillRef>
            <a:effectRef idx="2">
              <a:schemeClr val="dk1"/>
            </a:effectRef>
            <a:fontRef idx="minor">
              <a:schemeClr val="tx1"/>
            </a:fontRef>
          </p:style>
        </p:cxnSp>
        <p:sp>
          <p:nvSpPr>
            <p:cNvPr id="43" name="Rectangle 42">
              <a:extLst>
                <a:ext uri="{FF2B5EF4-FFF2-40B4-BE49-F238E27FC236}">
                  <a16:creationId xmlns:a16="http://schemas.microsoft.com/office/drawing/2014/main" id="{6A771D46-0AD5-B9EF-6F12-9AACB067ECD4}"/>
                </a:ext>
              </a:extLst>
            </p:cNvPr>
            <p:cNvSpPr/>
            <p:nvPr/>
          </p:nvSpPr>
          <p:spPr>
            <a:xfrm>
              <a:off x="6331369" y="5110702"/>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0</a:t>
              </a:r>
              <a:endParaRPr kumimoji="0" lang="en-US" sz="4400" b="0" i="0" u="non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59697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8310" y="5074894"/>
            <a:ext cx="3465087" cy="521065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1001" y="421189"/>
            <a:ext cx="5881829" cy="4778986"/>
          </a:xfrm>
          <a:prstGeom prst="rect">
            <a:avLst/>
          </a:prstGeom>
        </p:spPr>
      </p:pic>
      <p:sp>
        <p:nvSpPr>
          <p:cNvPr id="4" name="TextBox 4"/>
          <p:cNvSpPr txBox="1"/>
          <p:nvPr/>
        </p:nvSpPr>
        <p:spPr>
          <a:xfrm>
            <a:off x="978310" y="1028700"/>
            <a:ext cx="5272230" cy="2598917"/>
          </a:xfrm>
          <a:prstGeom prst="rect">
            <a:avLst/>
          </a:prstGeom>
        </p:spPr>
        <p:txBody>
          <a:bodyPr wrap="square" lIns="0" tIns="0" rIns="0" bIns="0" rtlCol="0" anchor="t">
            <a:spAutoFit/>
          </a:bodyPr>
          <a:lstStyle/>
          <a:p>
            <a:pPr marL="0" lvl="0" indent="0" algn="ctr">
              <a:lnSpc>
                <a:spcPct val="150000"/>
              </a:lnSpc>
              <a:spcBef>
                <a:spcPct val="0"/>
              </a:spcBef>
            </a:pPr>
            <a:r>
              <a:rPr lang="en-US" sz="6000" b="1" u="none">
                <a:solidFill>
                  <a:srgbClr val="A4446C"/>
                </a:solidFill>
                <a:latin typeface="Arial" panose="020B0604020202020204" pitchFamily="34" charset="0"/>
                <a:cs typeface="Arial" panose="020B0604020202020204" pitchFamily="34" charset="0"/>
              </a:rPr>
              <a:t>Bài 2: </a:t>
            </a:r>
            <a:r>
              <a:rPr lang="en-US" sz="6000" u="none">
                <a:solidFill>
                  <a:srgbClr val="A4446C"/>
                </a:solidFill>
                <a:latin typeface="Arial" panose="020B0604020202020204" pitchFamily="34" charset="0"/>
                <a:cs typeface="Arial" panose="020B0604020202020204" pitchFamily="34" charset="0"/>
              </a:rPr>
              <a:t>Đặt tính rồi tính</a:t>
            </a:r>
          </a:p>
        </p:txBody>
      </p:sp>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64615" flipV="1">
            <a:off x="620784" y="5647968"/>
            <a:ext cx="1930255" cy="2828212"/>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31571"/>
          <a:stretch>
            <a:fillRect/>
          </a:stretch>
        </p:blipFill>
        <p:spPr>
          <a:xfrm>
            <a:off x="8939070" y="8649766"/>
            <a:ext cx="1500586" cy="1217068"/>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5825741" y="8716258"/>
            <a:ext cx="3004379" cy="1843938"/>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727219" y="421188"/>
            <a:ext cx="1987770" cy="1215024"/>
          </a:xfrm>
          <a:prstGeom prst="rect">
            <a:avLst/>
          </a:prstGeom>
        </p:spPr>
      </p:pic>
      <p:pic>
        <p:nvPicPr>
          <p:cNvPr id="21" name="Picture 2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r="37391"/>
          <a:stretch>
            <a:fillRect/>
          </a:stretch>
        </p:blipFill>
        <p:spPr>
          <a:xfrm rot="651991">
            <a:off x="200060" y="3312706"/>
            <a:ext cx="905115" cy="977634"/>
          </a:xfrm>
          <a:prstGeom prst="rect">
            <a:avLst/>
          </a:prstGeom>
        </p:spPr>
      </p:pic>
      <p:sp>
        <p:nvSpPr>
          <p:cNvPr id="22" name="Rectangle 21">
            <a:extLst>
              <a:ext uri="{FF2B5EF4-FFF2-40B4-BE49-F238E27FC236}">
                <a16:creationId xmlns:a16="http://schemas.microsoft.com/office/drawing/2014/main" id="{6449C86F-4EEC-5EEB-F2DE-E49B5E6AB3C6}"/>
              </a:ext>
            </a:extLst>
          </p:cNvPr>
          <p:cNvSpPr/>
          <p:nvPr/>
        </p:nvSpPr>
        <p:spPr>
          <a:xfrm>
            <a:off x="7124700" y="2902974"/>
            <a:ext cx="4038600" cy="1371600"/>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a:solidFill>
                  <a:schemeClr val="tx1"/>
                </a:solidFill>
                <a:latin typeface="Arial" panose="020B0604020202020204" pitchFamily="34" charset="0"/>
                <a:cs typeface="Arial" panose="020B0604020202020204" pitchFamily="34" charset="0"/>
              </a:rPr>
              <a:t>7 684 : 2</a:t>
            </a:r>
          </a:p>
        </p:txBody>
      </p:sp>
      <p:sp>
        <p:nvSpPr>
          <p:cNvPr id="23" name="Rectangle 22">
            <a:extLst>
              <a:ext uri="{FF2B5EF4-FFF2-40B4-BE49-F238E27FC236}">
                <a16:creationId xmlns:a16="http://schemas.microsoft.com/office/drawing/2014/main" id="{140C0090-14E1-4958-7DA5-D1EC5BBC0DF8}"/>
              </a:ext>
            </a:extLst>
          </p:cNvPr>
          <p:cNvSpPr/>
          <p:nvPr/>
        </p:nvSpPr>
        <p:spPr>
          <a:xfrm>
            <a:off x="13262291" y="2902974"/>
            <a:ext cx="4038600" cy="1371600"/>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a:solidFill>
                  <a:schemeClr val="tx1"/>
                </a:solidFill>
                <a:latin typeface="Arial" panose="020B0604020202020204" pitchFamily="34" charset="0"/>
                <a:cs typeface="Arial" panose="020B0604020202020204" pitchFamily="34" charset="0"/>
              </a:rPr>
              <a:t>4 535 : 5</a:t>
            </a:r>
          </a:p>
        </p:txBody>
      </p:sp>
      <p:sp>
        <p:nvSpPr>
          <p:cNvPr id="24" name="Rectangle 23">
            <a:extLst>
              <a:ext uri="{FF2B5EF4-FFF2-40B4-BE49-F238E27FC236}">
                <a16:creationId xmlns:a16="http://schemas.microsoft.com/office/drawing/2014/main" id="{591D78DF-65FB-204E-BDA2-D9864A46FD34}"/>
              </a:ext>
            </a:extLst>
          </p:cNvPr>
          <p:cNvSpPr/>
          <p:nvPr/>
        </p:nvSpPr>
        <p:spPr>
          <a:xfrm>
            <a:off x="7124700" y="5238275"/>
            <a:ext cx="4038600" cy="1371600"/>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a:solidFill>
                  <a:schemeClr val="tx1"/>
                </a:solidFill>
                <a:latin typeface="Arial" panose="020B0604020202020204" pitchFamily="34" charset="0"/>
                <a:cs typeface="Arial" panose="020B0604020202020204" pitchFamily="34" charset="0"/>
              </a:rPr>
              <a:t>68 138 : 3</a:t>
            </a:r>
          </a:p>
        </p:txBody>
      </p:sp>
      <p:sp>
        <p:nvSpPr>
          <p:cNvPr id="25" name="Rectangle 24">
            <a:extLst>
              <a:ext uri="{FF2B5EF4-FFF2-40B4-BE49-F238E27FC236}">
                <a16:creationId xmlns:a16="http://schemas.microsoft.com/office/drawing/2014/main" id="{7027E70C-3BA5-DD10-2BB0-EC447630C1A2}"/>
              </a:ext>
            </a:extLst>
          </p:cNvPr>
          <p:cNvSpPr/>
          <p:nvPr/>
        </p:nvSpPr>
        <p:spPr>
          <a:xfrm>
            <a:off x="13262291" y="5326627"/>
            <a:ext cx="4038600" cy="1371600"/>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a:solidFill>
                  <a:schemeClr val="tx1"/>
                </a:solidFill>
                <a:latin typeface="Arial" panose="020B0604020202020204" pitchFamily="34" charset="0"/>
                <a:cs typeface="Arial" panose="020B0604020202020204" pitchFamily="34" charset="0"/>
              </a:rPr>
              <a:t>34 816 :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4608"/>
          <a:stretch>
            <a:fillRect/>
          </a:stretch>
        </p:blipFill>
        <p:spPr>
          <a:xfrm>
            <a:off x="12669824" y="8027270"/>
            <a:ext cx="5618176" cy="2286322"/>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2686" y="8466358"/>
            <a:ext cx="2338298" cy="1934941"/>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391"/>
          <a:stretch>
            <a:fillRect/>
          </a:stretch>
        </p:blipFill>
        <p:spPr>
          <a:xfrm rot="1103129">
            <a:off x="17277193" y="411486"/>
            <a:ext cx="1013848" cy="1095079"/>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702824" y="4351863"/>
            <a:ext cx="3151052" cy="1926081"/>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900633" y="4859506"/>
            <a:ext cx="2232196" cy="1880625"/>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31571"/>
          <a:stretch>
            <a:fillRect/>
          </a:stretch>
        </p:blipFill>
        <p:spPr>
          <a:xfrm>
            <a:off x="211152" y="548559"/>
            <a:ext cx="1348396" cy="1093633"/>
          </a:xfrm>
          <a:prstGeom prst="rect">
            <a:avLst/>
          </a:prstGeom>
        </p:spPr>
      </p:pic>
      <p:sp>
        <p:nvSpPr>
          <p:cNvPr id="17" name="Rectangle: Rounded Corners 16">
            <a:extLst>
              <a:ext uri="{FF2B5EF4-FFF2-40B4-BE49-F238E27FC236}">
                <a16:creationId xmlns:a16="http://schemas.microsoft.com/office/drawing/2014/main" id="{41D31DF8-DDF7-89DD-CE68-DA3BAD1B2ACA}"/>
              </a:ext>
            </a:extLst>
          </p:cNvPr>
          <p:cNvSpPr/>
          <p:nvPr/>
        </p:nvSpPr>
        <p:spPr>
          <a:xfrm>
            <a:off x="2769342" y="1978845"/>
            <a:ext cx="4648200" cy="727945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A0B81FF-0E98-9FDB-C662-7B8C449A65FA}"/>
              </a:ext>
            </a:extLst>
          </p:cNvPr>
          <p:cNvGrpSpPr/>
          <p:nvPr/>
        </p:nvGrpSpPr>
        <p:grpSpPr>
          <a:xfrm>
            <a:off x="3042908" y="2560590"/>
            <a:ext cx="4192060" cy="6381386"/>
            <a:chOff x="627184" y="2004646"/>
            <a:chExt cx="2886362" cy="4841427"/>
          </a:xfrm>
        </p:grpSpPr>
        <p:sp>
          <p:nvSpPr>
            <p:cNvPr id="20" name="Rectangle 19">
              <a:extLst>
                <a:ext uri="{FF2B5EF4-FFF2-40B4-BE49-F238E27FC236}">
                  <a16:creationId xmlns:a16="http://schemas.microsoft.com/office/drawing/2014/main" id="{4D74843B-CD3A-EA60-52C5-27A3791AFA24}"/>
                </a:ext>
              </a:extLst>
            </p:cNvPr>
            <p:cNvSpPr/>
            <p:nvPr/>
          </p:nvSpPr>
          <p:spPr>
            <a:xfrm>
              <a:off x="2044431" y="2618394"/>
              <a:ext cx="1469115"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3 824</a:t>
              </a:r>
            </a:p>
          </p:txBody>
        </p:sp>
        <p:sp>
          <p:nvSpPr>
            <p:cNvPr id="21" name="Rectangle 20">
              <a:extLst>
                <a:ext uri="{FF2B5EF4-FFF2-40B4-BE49-F238E27FC236}">
                  <a16:creationId xmlns:a16="http://schemas.microsoft.com/office/drawing/2014/main" id="{653476AF-5C81-561D-33BC-464A427F9AF7}"/>
                </a:ext>
              </a:extLst>
            </p:cNvPr>
            <p:cNvSpPr/>
            <p:nvPr/>
          </p:nvSpPr>
          <p:spPr>
            <a:xfrm>
              <a:off x="789053" y="2569279"/>
              <a:ext cx="572655" cy="587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cxnSp>
          <p:nvCxnSpPr>
            <p:cNvPr id="22" name="Straight Connector 21">
              <a:extLst>
                <a:ext uri="{FF2B5EF4-FFF2-40B4-BE49-F238E27FC236}">
                  <a16:creationId xmlns:a16="http://schemas.microsoft.com/office/drawing/2014/main" id="{9CAE66BC-339B-E435-B812-9FF9FC63F3FF}"/>
                </a:ext>
              </a:extLst>
            </p:cNvPr>
            <p:cNvCxnSpPr>
              <a:cxnSpLocks/>
            </p:cNvCxnSpPr>
            <p:nvPr/>
          </p:nvCxnSpPr>
          <p:spPr>
            <a:xfrm>
              <a:off x="668748" y="3157122"/>
              <a:ext cx="1303670" cy="0"/>
            </a:xfrm>
            <a:prstGeom prst="line">
              <a:avLst/>
            </a:prstGeom>
          </p:spPr>
          <p:style>
            <a:lnRef idx="3">
              <a:schemeClr val="dk1"/>
            </a:lnRef>
            <a:fillRef idx="0">
              <a:schemeClr val="dk1"/>
            </a:fillRef>
            <a:effectRef idx="2">
              <a:schemeClr val="dk1"/>
            </a:effectRef>
            <a:fontRef idx="minor">
              <a:schemeClr val="tx1"/>
            </a:fontRef>
          </p:style>
        </p:cxnSp>
        <p:sp>
          <p:nvSpPr>
            <p:cNvPr id="23" name="Rectangle 22">
              <a:extLst>
                <a:ext uri="{FF2B5EF4-FFF2-40B4-BE49-F238E27FC236}">
                  <a16:creationId xmlns:a16="http://schemas.microsoft.com/office/drawing/2014/main" id="{C2151DA4-3BBC-BBB4-251C-DD05D71B8C4E}"/>
                </a:ext>
              </a:extLst>
            </p:cNvPr>
            <p:cNvSpPr/>
            <p:nvPr/>
          </p:nvSpPr>
          <p:spPr>
            <a:xfrm>
              <a:off x="746086" y="3176603"/>
              <a:ext cx="775197" cy="473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spc="300">
                  <a:solidFill>
                    <a:prstClr val="black"/>
                  </a:solidFill>
                  <a:latin typeface="Arial" panose="020B0604020202020204" pitchFamily="34" charset="0"/>
                  <a:cs typeface="Arial" panose="020B0604020202020204" pitchFamily="34" charset="0"/>
                </a:rPr>
                <a:t>1</a:t>
              </a:r>
              <a:r>
                <a:rPr lang="en-US" sz="4400" spc="300" dirty="0">
                  <a:solidFill>
                    <a:prstClr val="black"/>
                  </a:solidFill>
                  <a:latin typeface="Arial" panose="020B0604020202020204" pitchFamily="34" charset="0"/>
                  <a:cs typeface="Arial" panose="020B0604020202020204" pitchFamily="34" charset="0"/>
                </a:rPr>
                <a:t> </a:t>
              </a:r>
              <a:r>
                <a:rPr kumimoji="0" lang="en-US" sz="4400" b="0" i="0" u="none" strike="noStrike" kern="1200" cap="none" spc="30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a:t>
              </a:r>
              <a:endParaRPr lang="en-US" sz="4400" spc="300" dirty="0">
                <a:solidFill>
                  <a:prstClr val="black"/>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B0BE98C5-60FD-6E35-CC8B-92D4BFF773F4}"/>
                </a:ext>
              </a:extLst>
            </p:cNvPr>
            <p:cNvSpPr/>
            <p:nvPr/>
          </p:nvSpPr>
          <p:spPr>
            <a:xfrm>
              <a:off x="703390" y="3593490"/>
              <a:ext cx="775196"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1 6</a:t>
              </a:r>
            </a:p>
          </p:txBody>
        </p:sp>
        <p:sp>
          <p:nvSpPr>
            <p:cNvPr id="25" name="Rectangle 24">
              <a:extLst>
                <a:ext uri="{FF2B5EF4-FFF2-40B4-BE49-F238E27FC236}">
                  <a16:creationId xmlns:a16="http://schemas.microsoft.com/office/drawing/2014/main" id="{1E8AB5DD-A4C6-6E14-A8AB-528CE69225F3}"/>
                </a:ext>
              </a:extLst>
            </p:cNvPr>
            <p:cNvSpPr/>
            <p:nvPr/>
          </p:nvSpPr>
          <p:spPr>
            <a:xfrm>
              <a:off x="1075380" y="4236939"/>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04</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2F866AB9-C679-A7A8-B54B-D52C5C6E3926}"/>
                </a:ext>
              </a:extLst>
            </p:cNvPr>
            <p:cNvSpPr/>
            <p:nvPr/>
          </p:nvSpPr>
          <p:spPr>
            <a:xfrm>
              <a:off x="668748" y="2004646"/>
              <a:ext cx="1375684"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7 648</a:t>
              </a:r>
            </a:p>
          </p:txBody>
        </p:sp>
        <p:cxnSp>
          <p:nvCxnSpPr>
            <p:cNvPr id="27" name="Straight Connector 26">
              <a:extLst>
                <a:ext uri="{FF2B5EF4-FFF2-40B4-BE49-F238E27FC236}">
                  <a16:creationId xmlns:a16="http://schemas.microsoft.com/office/drawing/2014/main" id="{4B1A0249-18EB-1934-76AA-866051F06E93}"/>
                </a:ext>
              </a:extLst>
            </p:cNvPr>
            <p:cNvCxnSpPr>
              <a:cxnSpLocks/>
            </p:cNvCxnSpPr>
            <p:nvPr/>
          </p:nvCxnSpPr>
          <p:spPr>
            <a:xfrm>
              <a:off x="2102432" y="2590485"/>
              <a:ext cx="1411114"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8F4422A7-73F5-4097-3742-AF9A3E957852}"/>
                </a:ext>
              </a:extLst>
            </p:cNvPr>
            <p:cNvCxnSpPr>
              <a:cxnSpLocks/>
            </p:cNvCxnSpPr>
            <p:nvPr/>
          </p:nvCxnSpPr>
          <p:spPr>
            <a:xfrm>
              <a:off x="2102432" y="2004646"/>
              <a:ext cx="0" cy="2075234"/>
            </a:xfrm>
            <a:prstGeom prst="line">
              <a:avLst/>
            </a:prstGeom>
            <a:ln w="28575"/>
          </p:spPr>
          <p:style>
            <a:lnRef idx="3">
              <a:schemeClr val="dk1"/>
            </a:lnRef>
            <a:fillRef idx="0">
              <a:schemeClr val="dk1"/>
            </a:fillRef>
            <a:effectRef idx="2">
              <a:schemeClr val="dk1"/>
            </a:effectRef>
            <a:fontRef idx="minor">
              <a:schemeClr val="tx1"/>
            </a:fontRef>
          </p:style>
        </p:cxnSp>
        <p:sp>
          <p:nvSpPr>
            <p:cNvPr id="29" name="Rectangle 28">
              <a:extLst>
                <a:ext uri="{FF2B5EF4-FFF2-40B4-BE49-F238E27FC236}">
                  <a16:creationId xmlns:a16="http://schemas.microsoft.com/office/drawing/2014/main" id="{CDA208C9-83C9-A67E-D800-B5FFEA00FA27}"/>
                </a:ext>
              </a:extLst>
            </p:cNvPr>
            <p:cNvSpPr/>
            <p:nvPr/>
          </p:nvSpPr>
          <p:spPr>
            <a:xfrm>
              <a:off x="2211390" y="2071170"/>
              <a:ext cx="762866" cy="482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cxnSp>
          <p:nvCxnSpPr>
            <p:cNvPr id="30" name="Straight Connector 29">
              <a:extLst>
                <a:ext uri="{FF2B5EF4-FFF2-40B4-BE49-F238E27FC236}">
                  <a16:creationId xmlns:a16="http://schemas.microsoft.com/office/drawing/2014/main" id="{AC9B7CD8-A2FC-32A7-52C6-6508FDFE6D3C}"/>
                </a:ext>
              </a:extLst>
            </p:cNvPr>
            <p:cNvCxnSpPr>
              <a:cxnSpLocks/>
            </p:cNvCxnSpPr>
            <p:nvPr/>
          </p:nvCxnSpPr>
          <p:spPr>
            <a:xfrm>
              <a:off x="627184" y="4183987"/>
              <a:ext cx="1345234" cy="0"/>
            </a:xfrm>
            <a:prstGeom prst="line">
              <a:avLst/>
            </a:prstGeom>
          </p:spPr>
          <p:style>
            <a:lnRef idx="3">
              <a:schemeClr val="dk1"/>
            </a:lnRef>
            <a:fillRef idx="0">
              <a:schemeClr val="dk1"/>
            </a:fillRef>
            <a:effectRef idx="2">
              <a:schemeClr val="dk1"/>
            </a:effectRef>
            <a:fontRef idx="minor">
              <a:schemeClr val="tx1"/>
            </a:fontRef>
          </p:style>
        </p:cxnSp>
        <p:sp>
          <p:nvSpPr>
            <p:cNvPr id="31" name="Rectangle 30">
              <a:extLst>
                <a:ext uri="{FF2B5EF4-FFF2-40B4-BE49-F238E27FC236}">
                  <a16:creationId xmlns:a16="http://schemas.microsoft.com/office/drawing/2014/main" id="{F4224668-4397-EFE6-9352-AC8B9FC76862}"/>
                </a:ext>
              </a:extLst>
            </p:cNvPr>
            <p:cNvSpPr/>
            <p:nvPr/>
          </p:nvSpPr>
          <p:spPr>
            <a:xfrm>
              <a:off x="1091662" y="4699432"/>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4</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Rectangle 31">
              <a:extLst>
                <a:ext uri="{FF2B5EF4-FFF2-40B4-BE49-F238E27FC236}">
                  <a16:creationId xmlns:a16="http://schemas.microsoft.com/office/drawing/2014/main" id="{68808D32-0E00-2C29-A0E5-4A747903EB0E}"/>
                </a:ext>
              </a:extLst>
            </p:cNvPr>
            <p:cNvSpPr/>
            <p:nvPr/>
          </p:nvSpPr>
          <p:spPr>
            <a:xfrm>
              <a:off x="1353992" y="5244114"/>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08</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3" name="Straight Connector 32">
              <a:extLst>
                <a:ext uri="{FF2B5EF4-FFF2-40B4-BE49-F238E27FC236}">
                  <a16:creationId xmlns:a16="http://schemas.microsoft.com/office/drawing/2014/main" id="{FEA837C1-D9A3-B851-4A25-A84A34144F31}"/>
                </a:ext>
              </a:extLst>
            </p:cNvPr>
            <p:cNvCxnSpPr>
              <a:cxnSpLocks/>
            </p:cNvCxnSpPr>
            <p:nvPr/>
          </p:nvCxnSpPr>
          <p:spPr>
            <a:xfrm>
              <a:off x="627184" y="5211548"/>
              <a:ext cx="1345232" cy="0"/>
            </a:xfrm>
            <a:prstGeom prst="line">
              <a:avLst/>
            </a:prstGeom>
          </p:spPr>
          <p:style>
            <a:lnRef idx="3">
              <a:schemeClr val="dk1"/>
            </a:lnRef>
            <a:fillRef idx="0">
              <a:schemeClr val="dk1"/>
            </a:fillRef>
            <a:effectRef idx="2">
              <a:schemeClr val="dk1"/>
            </a:effectRef>
            <a:fontRef idx="minor">
              <a:schemeClr val="tx1"/>
            </a:fontRef>
          </p:style>
        </p:cxnSp>
        <p:sp>
          <p:nvSpPr>
            <p:cNvPr id="34" name="Rectangle 33">
              <a:extLst>
                <a:ext uri="{FF2B5EF4-FFF2-40B4-BE49-F238E27FC236}">
                  <a16:creationId xmlns:a16="http://schemas.microsoft.com/office/drawing/2014/main" id="{70ADBDB1-B0CD-1550-13A8-035CD19790B0}"/>
                </a:ext>
              </a:extLst>
            </p:cNvPr>
            <p:cNvSpPr/>
            <p:nvPr/>
          </p:nvSpPr>
          <p:spPr>
            <a:xfrm>
              <a:off x="1333240" y="5755534"/>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8</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5" name="Straight Connector 34">
              <a:extLst>
                <a:ext uri="{FF2B5EF4-FFF2-40B4-BE49-F238E27FC236}">
                  <a16:creationId xmlns:a16="http://schemas.microsoft.com/office/drawing/2014/main" id="{473ED907-8E7B-6BC1-6B8F-75B2020B797E}"/>
                </a:ext>
              </a:extLst>
            </p:cNvPr>
            <p:cNvCxnSpPr>
              <a:cxnSpLocks/>
            </p:cNvCxnSpPr>
            <p:nvPr/>
          </p:nvCxnSpPr>
          <p:spPr>
            <a:xfrm>
              <a:off x="627184" y="6278582"/>
              <a:ext cx="1345232" cy="0"/>
            </a:xfrm>
            <a:prstGeom prst="line">
              <a:avLst/>
            </a:prstGeom>
          </p:spPr>
          <p:style>
            <a:lnRef idx="3">
              <a:schemeClr val="dk1"/>
            </a:lnRef>
            <a:fillRef idx="0">
              <a:schemeClr val="dk1"/>
            </a:fillRef>
            <a:effectRef idx="2">
              <a:schemeClr val="dk1"/>
            </a:effectRef>
            <a:fontRef idx="minor">
              <a:schemeClr val="tx1"/>
            </a:fontRef>
          </p:style>
        </p:cxnSp>
        <p:sp>
          <p:nvSpPr>
            <p:cNvPr id="36" name="Rectangle 35">
              <a:extLst>
                <a:ext uri="{FF2B5EF4-FFF2-40B4-BE49-F238E27FC236}">
                  <a16:creationId xmlns:a16="http://schemas.microsoft.com/office/drawing/2014/main" id="{B366346D-376B-3769-23DC-1182A15AD689}"/>
                </a:ext>
              </a:extLst>
            </p:cNvPr>
            <p:cNvSpPr/>
            <p:nvPr/>
          </p:nvSpPr>
          <p:spPr>
            <a:xfrm>
              <a:off x="1287402" y="6334653"/>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0</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7" name="Rectangle: Rounded Corners 36">
            <a:extLst>
              <a:ext uri="{FF2B5EF4-FFF2-40B4-BE49-F238E27FC236}">
                <a16:creationId xmlns:a16="http://schemas.microsoft.com/office/drawing/2014/main" id="{F93A00EE-36D9-246C-27ED-8092AF2000B3}"/>
              </a:ext>
            </a:extLst>
          </p:cNvPr>
          <p:cNvSpPr/>
          <p:nvPr/>
        </p:nvSpPr>
        <p:spPr>
          <a:xfrm>
            <a:off x="9553330" y="2043320"/>
            <a:ext cx="4648200" cy="586921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6953C396-B154-ACB3-3EA1-102945104D0B}"/>
              </a:ext>
            </a:extLst>
          </p:cNvPr>
          <p:cNvGrpSpPr/>
          <p:nvPr/>
        </p:nvGrpSpPr>
        <p:grpSpPr>
          <a:xfrm>
            <a:off x="9781400" y="2605652"/>
            <a:ext cx="4192060" cy="5073205"/>
            <a:chOff x="627184" y="2004646"/>
            <a:chExt cx="2886362" cy="3848937"/>
          </a:xfrm>
        </p:grpSpPr>
        <p:sp>
          <p:nvSpPr>
            <p:cNvPr id="39" name="Rectangle 38">
              <a:extLst>
                <a:ext uri="{FF2B5EF4-FFF2-40B4-BE49-F238E27FC236}">
                  <a16:creationId xmlns:a16="http://schemas.microsoft.com/office/drawing/2014/main" id="{83B9C04A-B49B-750E-FA5E-650913894149}"/>
                </a:ext>
              </a:extLst>
            </p:cNvPr>
            <p:cNvSpPr/>
            <p:nvPr/>
          </p:nvSpPr>
          <p:spPr>
            <a:xfrm>
              <a:off x="2044431" y="2618394"/>
              <a:ext cx="1469115"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a:t>
              </a:r>
              <a:r>
                <a:rPr lang="en-US" sz="4400" spc="300" dirty="0">
                  <a:solidFill>
                    <a:prstClr val="black"/>
                  </a:solidFill>
                  <a:latin typeface="Arial" panose="020B0604020202020204" pitchFamily="34" charset="0"/>
                  <a:cs typeface="Arial" panose="020B0604020202020204" pitchFamily="34" charset="0"/>
                </a:rPr>
                <a:t>7</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Rectangle 39">
              <a:extLst>
                <a:ext uri="{FF2B5EF4-FFF2-40B4-BE49-F238E27FC236}">
                  <a16:creationId xmlns:a16="http://schemas.microsoft.com/office/drawing/2014/main" id="{C81F6238-5187-C461-DD52-C3E95AEA3B87}"/>
                </a:ext>
              </a:extLst>
            </p:cNvPr>
            <p:cNvSpPr/>
            <p:nvPr/>
          </p:nvSpPr>
          <p:spPr>
            <a:xfrm>
              <a:off x="737679" y="2546942"/>
              <a:ext cx="757882" cy="587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4</a:t>
              </a: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4400" spc="300" dirty="0">
                  <a:solidFill>
                    <a:prstClr val="black"/>
                  </a:solidFill>
                  <a:latin typeface="Arial" panose="020B0604020202020204" pitchFamily="34" charset="0"/>
                  <a:cs typeface="Arial" panose="020B0604020202020204" pitchFamily="34" charset="0"/>
                </a:rPr>
                <a:t>5</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1" name="Straight Connector 40">
              <a:extLst>
                <a:ext uri="{FF2B5EF4-FFF2-40B4-BE49-F238E27FC236}">
                  <a16:creationId xmlns:a16="http://schemas.microsoft.com/office/drawing/2014/main" id="{EA96DCE0-791A-462B-23F0-A05C3C66AE11}"/>
                </a:ext>
              </a:extLst>
            </p:cNvPr>
            <p:cNvCxnSpPr>
              <a:cxnSpLocks/>
            </p:cNvCxnSpPr>
            <p:nvPr/>
          </p:nvCxnSpPr>
          <p:spPr>
            <a:xfrm>
              <a:off x="668748" y="3157122"/>
              <a:ext cx="1303670" cy="0"/>
            </a:xfrm>
            <a:prstGeom prst="line">
              <a:avLst/>
            </a:prstGeom>
          </p:spPr>
          <p:style>
            <a:lnRef idx="3">
              <a:schemeClr val="dk1"/>
            </a:lnRef>
            <a:fillRef idx="0">
              <a:schemeClr val="dk1"/>
            </a:fillRef>
            <a:effectRef idx="2">
              <a:schemeClr val="dk1"/>
            </a:effectRef>
            <a:fontRef idx="minor">
              <a:schemeClr val="tx1"/>
            </a:fontRef>
          </p:style>
        </p:cxnSp>
        <p:sp>
          <p:nvSpPr>
            <p:cNvPr id="42" name="Rectangle 41">
              <a:extLst>
                <a:ext uri="{FF2B5EF4-FFF2-40B4-BE49-F238E27FC236}">
                  <a16:creationId xmlns:a16="http://schemas.microsoft.com/office/drawing/2014/main" id="{6D3598C9-8386-6377-B198-FFA7042B689A}"/>
                </a:ext>
              </a:extLst>
            </p:cNvPr>
            <p:cNvSpPr/>
            <p:nvPr/>
          </p:nvSpPr>
          <p:spPr>
            <a:xfrm>
              <a:off x="1103397" y="3224861"/>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03</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Rectangle 42">
              <a:extLst>
                <a:ext uri="{FF2B5EF4-FFF2-40B4-BE49-F238E27FC236}">
                  <a16:creationId xmlns:a16="http://schemas.microsoft.com/office/drawing/2014/main" id="{221A2634-CDA8-7523-EE28-851987D51918}"/>
                </a:ext>
              </a:extLst>
            </p:cNvPr>
            <p:cNvSpPr/>
            <p:nvPr/>
          </p:nvSpPr>
          <p:spPr>
            <a:xfrm>
              <a:off x="668748" y="2004646"/>
              <a:ext cx="1375684"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4 535</a:t>
              </a:r>
            </a:p>
          </p:txBody>
        </p:sp>
        <p:cxnSp>
          <p:nvCxnSpPr>
            <p:cNvPr id="44" name="Straight Connector 43">
              <a:extLst>
                <a:ext uri="{FF2B5EF4-FFF2-40B4-BE49-F238E27FC236}">
                  <a16:creationId xmlns:a16="http://schemas.microsoft.com/office/drawing/2014/main" id="{45DD0F09-A9E9-3E64-4331-F7A38CF21F5B}"/>
                </a:ext>
              </a:extLst>
            </p:cNvPr>
            <p:cNvCxnSpPr>
              <a:cxnSpLocks/>
            </p:cNvCxnSpPr>
            <p:nvPr/>
          </p:nvCxnSpPr>
          <p:spPr>
            <a:xfrm>
              <a:off x="2102432" y="2590485"/>
              <a:ext cx="1411114"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45" name="Straight Connector 44">
              <a:extLst>
                <a:ext uri="{FF2B5EF4-FFF2-40B4-BE49-F238E27FC236}">
                  <a16:creationId xmlns:a16="http://schemas.microsoft.com/office/drawing/2014/main" id="{BD5F0CA0-05F0-31CD-5C41-3B3D250B2765}"/>
                </a:ext>
              </a:extLst>
            </p:cNvPr>
            <p:cNvCxnSpPr>
              <a:cxnSpLocks/>
            </p:cNvCxnSpPr>
            <p:nvPr/>
          </p:nvCxnSpPr>
          <p:spPr>
            <a:xfrm>
              <a:off x="2102432" y="2004646"/>
              <a:ext cx="0" cy="2075234"/>
            </a:xfrm>
            <a:prstGeom prst="line">
              <a:avLst/>
            </a:prstGeom>
            <a:ln w="28575"/>
          </p:spPr>
          <p:style>
            <a:lnRef idx="3">
              <a:schemeClr val="dk1"/>
            </a:lnRef>
            <a:fillRef idx="0">
              <a:schemeClr val="dk1"/>
            </a:fillRef>
            <a:effectRef idx="2">
              <a:schemeClr val="dk1"/>
            </a:effectRef>
            <a:fontRef idx="minor">
              <a:schemeClr val="tx1"/>
            </a:fontRef>
          </p:style>
        </p:cxnSp>
        <p:sp>
          <p:nvSpPr>
            <p:cNvPr id="46" name="Rectangle 45">
              <a:extLst>
                <a:ext uri="{FF2B5EF4-FFF2-40B4-BE49-F238E27FC236}">
                  <a16:creationId xmlns:a16="http://schemas.microsoft.com/office/drawing/2014/main" id="{6C4EB1DA-CE85-E045-134D-9FC4985164F7}"/>
                </a:ext>
              </a:extLst>
            </p:cNvPr>
            <p:cNvSpPr/>
            <p:nvPr/>
          </p:nvSpPr>
          <p:spPr>
            <a:xfrm>
              <a:off x="2211390" y="2071170"/>
              <a:ext cx="762866" cy="482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47" name="Rectangle 46">
              <a:extLst>
                <a:ext uri="{FF2B5EF4-FFF2-40B4-BE49-F238E27FC236}">
                  <a16:creationId xmlns:a16="http://schemas.microsoft.com/office/drawing/2014/main" id="{C1985C2A-0DA1-1663-A106-3EE6B9C85477}"/>
                </a:ext>
              </a:extLst>
            </p:cNvPr>
            <p:cNvSpPr/>
            <p:nvPr/>
          </p:nvSpPr>
          <p:spPr>
            <a:xfrm>
              <a:off x="1103397" y="3708832"/>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0</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 name="Rectangle 47">
              <a:extLst>
                <a:ext uri="{FF2B5EF4-FFF2-40B4-BE49-F238E27FC236}">
                  <a16:creationId xmlns:a16="http://schemas.microsoft.com/office/drawing/2014/main" id="{F28033C2-008B-3F1B-F93B-32C3D64C454C}"/>
                </a:ext>
              </a:extLst>
            </p:cNvPr>
            <p:cNvSpPr/>
            <p:nvPr/>
          </p:nvSpPr>
          <p:spPr>
            <a:xfrm>
              <a:off x="1396949" y="4242349"/>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35</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9" name="Straight Connector 48">
              <a:extLst>
                <a:ext uri="{FF2B5EF4-FFF2-40B4-BE49-F238E27FC236}">
                  <a16:creationId xmlns:a16="http://schemas.microsoft.com/office/drawing/2014/main" id="{7CF60D3A-ECD0-8E0A-EBE7-627B0524091D}"/>
                </a:ext>
              </a:extLst>
            </p:cNvPr>
            <p:cNvCxnSpPr>
              <a:cxnSpLocks/>
            </p:cNvCxnSpPr>
            <p:nvPr/>
          </p:nvCxnSpPr>
          <p:spPr>
            <a:xfrm>
              <a:off x="627184" y="4220948"/>
              <a:ext cx="1345232" cy="0"/>
            </a:xfrm>
            <a:prstGeom prst="line">
              <a:avLst/>
            </a:prstGeom>
          </p:spPr>
          <p:style>
            <a:lnRef idx="3">
              <a:schemeClr val="dk1"/>
            </a:lnRef>
            <a:fillRef idx="0">
              <a:schemeClr val="dk1"/>
            </a:fillRef>
            <a:effectRef idx="2">
              <a:schemeClr val="dk1"/>
            </a:effectRef>
            <a:fontRef idx="minor">
              <a:schemeClr val="tx1"/>
            </a:fontRef>
          </p:style>
        </p:cxnSp>
        <p:sp>
          <p:nvSpPr>
            <p:cNvPr id="50" name="Rectangle 49">
              <a:extLst>
                <a:ext uri="{FF2B5EF4-FFF2-40B4-BE49-F238E27FC236}">
                  <a16:creationId xmlns:a16="http://schemas.microsoft.com/office/drawing/2014/main" id="{295D6005-D9AD-88BC-3225-BB8C02C4989A}"/>
                </a:ext>
              </a:extLst>
            </p:cNvPr>
            <p:cNvSpPr/>
            <p:nvPr/>
          </p:nvSpPr>
          <p:spPr>
            <a:xfrm>
              <a:off x="1390349" y="4766747"/>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35</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1" name="Straight Connector 50">
              <a:extLst>
                <a:ext uri="{FF2B5EF4-FFF2-40B4-BE49-F238E27FC236}">
                  <a16:creationId xmlns:a16="http://schemas.microsoft.com/office/drawing/2014/main" id="{A803ADF0-63EC-E5B2-386C-63ADFCE2C3EC}"/>
                </a:ext>
              </a:extLst>
            </p:cNvPr>
            <p:cNvCxnSpPr>
              <a:cxnSpLocks/>
            </p:cNvCxnSpPr>
            <p:nvPr/>
          </p:nvCxnSpPr>
          <p:spPr>
            <a:xfrm>
              <a:off x="627184" y="5287982"/>
              <a:ext cx="1345232" cy="0"/>
            </a:xfrm>
            <a:prstGeom prst="line">
              <a:avLst/>
            </a:prstGeom>
          </p:spPr>
          <p:style>
            <a:lnRef idx="3">
              <a:schemeClr val="dk1"/>
            </a:lnRef>
            <a:fillRef idx="0">
              <a:schemeClr val="dk1"/>
            </a:fillRef>
            <a:effectRef idx="2">
              <a:schemeClr val="dk1"/>
            </a:effectRef>
            <a:fontRef idx="minor">
              <a:schemeClr val="tx1"/>
            </a:fontRef>
          </p:style>
        </p:cxnSp>
        <p:sp>
          <p:nvSpPr>
            <p:cNvPr id="52" name="Rectangle 51">
              <a:extLst>
                <a:ext uri="{FF2B5EF4-FFF2-40B4-BE49-F238E27FC236}">
                  <a16:creationId xmlns:a16="http://schemas.microsoft.com/office/drawing/2014/main" id="{BBFDB5D3-67EB-9ABB-53E2-B5198D4D964D}"/>
                </a:ext>
              </a:extLst>
            </p:cNvPr>
            <p:cNvSpPr/>
            <p:nvPr/>
          </p:nvSpPr>
          <p:spPr>
            <a:xfrm>
              <a:off x="1366496" y="5342163"/>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0</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3" name="Rectangle 52">
            <a:extLst>
              <a:ext uri="{FF2B5EF4-FFF2-40B4-BE49-F238E27FC236}">
                <a16:creationId xmlns:a16="http://schemas.microsoft.com/office/drawing/2014/main" id="{ECE3F28A-C7C7-7177-F68F-C03B8D08175B}"/>
              </a:ext>
            </a:extLst>
          </p:cNvPr>
          <p:cNvSpPr/>
          <p:nvPr/>
        </p:nvSpPr>
        <p:spPr>
          <a:xfrm>
            <a:off x="6944045" y="500176"/>
            <a:ext cx="3813024" cy="108994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Trả lời</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4608"/>
          <a:stretch>
            <a:fillRect/>
          </a:stretch>
        </p:blipFill>
        <p:spPr>
          <a:xfrm>
            <a:off x="13639800" y="8450329"/>
            <a:ext cx="4648200" cy="1891589"/>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2686" y="8466358"/>
            <a:ext cx="2338298" cy="1934941"/>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391"/>
          <a:stretch>
            <a:fillRect/>
          </a:stretch>
        </p:blipFill>
        <p:spPr>
          <a:xfrm rot="1103129">
            <a:off x="17277193" y="411486"/>
            <a:ext cx="1013848" cy="1095079"/>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702824" y="4351863"/>
            <a:ext cx="3151052" cy="1926081"/>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900633" y="4859506"/>
            <a:ext cx="2232196" cy="1880625"/>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31571"/>
          <a:stretch>
            <a:fillRect/>
          </a:stretch>
        </p:blipFill>
        <p:spPr>
          <a:xfrm>
            <a:off x="211152" y="548559"/>
            <a:ext cx="1348396" cy="1093633"/>
          </a:xfrm>
          <a:prstGeom prst="rect">
            <a:avLst/>
          </a:prstGeom>
        </p:spPr>
      </p:pic>
      <p:sp>
        <p:nvSpPr>
          <p:cNvPr id="17" name="Rectangle: Rounded Corners 16">
            <a:extLst>
              <a:ext uri="{FF2B5EF4-FFF2-40B4-BE49-F238E27FC236}">
                <a16:creationId xmlns:a16="http://schemas.microsoft.com/office/drawing/2014/main" id="{41D31DF8-DDF7-89DD-CE68-DA3BAD1B2ACA}"/>
              </a:ext>
            </a:extLst>
          </p:cNvPr>
          <p:cNvSpPr/>
          <p:nvPr/>
        </p:nvSpPr>
        <p:spPr>
          <a:xfrm>
            <a:off x="2670038" y="1937690"/>
            <a:ext cx="5342743" cy="7886355"/>
          </a:xfrm>
          <a:prstGeom prst="roundRect">
            <a:avLst>
              <a:gd name="adj" fmla="val 9875"/>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F93A00EE-36D9-246C-27ED-8092AF2000B3}"/>
              </a:ext>
            </a:extLst>
          </p:cNvPr>
          <p:cNvSpPr/>
          <p:nvPr/>
        </p:nvSpPr>
        <p:spPr>
          <a:xfrm>
            <a:off x="9453407" y="2057744"/>
            <a:ext cx="5249930" cy="6408614"/>
          </a:xfrm>
          <a:prstGeom prst="roundRect">
            <a:avLst>
              <a:gd name="adj" fmla="val 837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CA4C129-FA85-50B4-B8A0-3D732AAD3AEF}"/>
              </a:ext>
            </a:extLst>
          </p:cNvPr>
          <p:cNvGrpSpPr/>
          <p:nvPr/>
        </p:nvGrpSpPr>
        <p:grpSpPr>
          <a:xfrm>
            <a:off x="3118737" y="2119569"/>
            <a:ext cx="4387930" cy="7522595"/>
            <a:chOff x="8639105" y="1265461"/>
            <a:chExt cx="2986749" cy="5895635"/>
          </a:xfrm>
        </p:grpSpPr>
        <p:sp>
          <p:nvSpPr>
            <p:cNvPr id="3" name="Rectangle 2">
              <a:extLst>
                <a:ext uri="{FF2B5EF4-FFF2-40B4-BE49-F238E27FC236}">
                  <a16:creationId xmlns:a16="http://schemas.microsoft.com/office/drawing/2014/main" id="{EA50404D-4502-B58D-E930-3F32CD51CFB9}"/>
                </a:ext>
              </a:extLst>
            </p:cNvPr>
            <p:cNvSpPr/>
            <p:nvPr/>
          </p:nvSpPr>
          <p:spPr>
            <a:xfrm>
              <a:off x="10156739" y="1879209"/>
              <a:ext cx="1469115"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22 712</a:t>
              </a:r>
            </a:p>
          </p:txBody>
        </p:sp>
        <p:sp>
          <p:nvSpPr>
            <p:cNvPr id="4" name="Rectangle 3">
              <a:extLst>
                <a:ext uri="{FF2B5EF4-FFF2-40B4-BE49-F238E27FC236}">
                  <a16:creationId xmlns:a16="http://schemas.microsoft.com/office/drawing/2014/main" id="{6DE35627-594C-34C0-75EB-558EF5C66562}"/>
                </a:ext>
              </a:extLst>
            </p:cNvPr>
            <p:cNvSpPr/>
            <p:nvPr/>
          </p:nvSpPr>
          <p:spPr>
            <a:xfrm>
              <a:off x="8685603" y="1830094"/>
              <a:ext cx="572655" cy="587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cxnSp>
          <p:nvCxnSpPr>
            <p:cNvPr id="5" name="Straight Connector 4">
              <a:extLst>
                <a:ext uri="{FF2B5EF4-FFF2-40B4-BE49-F238E27FC236}">
                  <a16:creationId xmlns:a16="http://schemas.microsoft.com/office/drawing/2014/main" id="{876E3EC9-3F43-C276-6374-86F0D0157487}"/>
                </a:ext>
              </a:extLst>
            </p:cNvPr>
            <p:cNvCxnSpPr>
              <a:cxnSpLocks/>
            </p:cNvCxnSpPr>
            <p:nvPr/>
          </p:nvCxnSpPr>
          <p:spPr>
            <a:xfrm>
              <a:off x="8748398" y="2417937"/>
              <a:ext cx="1375684" cy="0"/>
            </a:xfrm>
            <a:prstGeom prst="line">
              <a:avLst/>
            </a:prstGeom>
          </p:spPr>
          <p:style>
            <a:lnRef idx="3">
              <a:schemeClr val="dk1"/>
            </a:lnRef>
            <a:fillRef idx="0">
              <a:schemeClr val="dk1"/>
            </a:fillRef>
            <a:effectRef idx="2">
              <a:schemeClr val="dk1"/>
            </a:effectRef>
            <a:fontRef idx="minor">
              <a:schemeClr val="tx1"/>
            </a:fontRef>
          </p:style>
        </p:cxnSp>
        <p:sp>
          <p:nvSpPr>
            <p:cNvPr id="6" name="Rectangle 5">
              <a:extLst>
                <a:ext uri="{FF2B5EF4-FFF2-40B4-BE49-F238E27FC236}">
                  <a16:creationId xmlns:a16="http://schemas.microsoft.com/office/drawing/2014/main" id="{3324D9DD-3F6F-5A5F-6D66-D8FFAFD03518}"/>
                </a:ext>
              </a:extLst>
            </p:cNvPr>
            <p:cNvSpPr/>
            <p:nvPr/>
          </p:nvSpPr>
          <p:spPr>
            <a:xfrm>
              <a:off x="8684844" y="2436850"/>
              <a:ext cx="775197" cy="473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08</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17891CE1-5AEC-31E1-2862-68A543A47418}"/>
                </a:ext>
              </a:extLst>
            </p:cNvPr>
            <p:cNvSpPr/>
            <p:nvPr/>
          </p:nvSpPr>
          <p:spPr>
            <a:xfrm>
              <a:off x="8639105" y="2854305"/>
              <a:ext cx="637309"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6</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62A7987B-8DA2-045E-FF5F-81D7EF82983D}"/>
                </a:ext>
              </a:extLst>
            </p:cNvPr>
            <p:cNvSpPr/>
            <p:nvPr/>
          </p:nvSpPr>
          <p:spPr>
            <a:xfrm>
              <a:off x="8896338" y="3477368"/>
              <a:ext cx="905158"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2</a:t>
              </a: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a:t>
              </a:r>
            </a:p>
          </p:txBody>
        </p:sp>
        <p:sp>
          <p:nvSpPr>
            <p:cNvPr id="10" name="Rectangle 9">
              <a:extLst>
                <a:ext uri="{FF2B5EF4-FFF2-40B4-BE49-F238E27FC236}">
                  <a16:creationId xmlns:a16="http://schemas.microsoft.com/office/drawing/2014/main" id="{3791AD1B-86D7-23A6-0278-A214C4FB7AE1}"/>
                </a:ext>
              </a:extLst>
            </p:cNvPr>
            <p:cNvSpPr/>
            <p:nvPr/>
          </p:nvSpPr>
          <p:spPr>
            <a:xfrm>
              <a:off x="8654967" y="1265461"/>
              <a:ext cx="1469115"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68 138</a:t>
              </a:r>
            </a:p>
          </p:txBody>
        </p:sp>
        <p:cxnSp>
          <p:nvCxnSpPr>
            <p:cNvPr id="11" name="Straight Connector 10">
              <a:extLst>
                <a:ext uri="{FF2B5EF4-FFF2-40B4-BE49-F238E27FC236}">
                  <a16:creationId xmlns:a16="http://schemas.microsoft.com/office/drawing/2014/main" id="{18984ACE-FF0D-D8A7-5293-EBE1A06D0F13}"/>
                </a:ext>
              </a:extLst>
            </p:cNvPr>
            <p:cNvCxnSpPr>
              <a:cxnSpLocks/>
            </p:cNvCxnSpPr>
            <p:nvPr/>
          </p:nvCxnSpPr>
          <p:spPr>
            <a:xfrm>
              <a:off x="10182082" y="1851300"/>
              <a:ext cx="1411114"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32DFEBAB-389F-D08A-86FF-6DFBB20A53E5}"/>
                </a:ext>
              </a:extLst>
            </p:cNvPr>
            <p:cNvCxnSpPr>
              <a:cxnSpLocks/>
            </p:cNvCxnSpPr>
            <p:nvPr/>
          </p:nvCxnSpPr>
          <p:spPr>
            <a:xfrm>
              <a:off x="10182082" y="1265461"/>
              <a:ext cx="0" cy="2075234"/>
            </a:xfrm>
            <a:prstGeom prst="line">
              <a:avLst/>
            </a:prstGeom>
            <a:ln w="28575"/>
          </p:spPr>
          <p:style>
            <a:lnRef idx="3">
              <a:schemeClr val="dk1"/>
            </a:lnRef>
            <a:fillRef idx="0">
              <a:schemeClr val="dk1"/>
            </a:fillRef>
            <a:effectRef idx="2">
              <a:schemeClr val="dk1"/>
            </a:effectRef>
            <a:fontRef idx="minor">
              <a:schemeClr val="tx1"/>
            </a:fontRef>
          </p:style>
        </p:cxnSp>
        <p:sp>
          <p:nvSpPr>
            <p:cNvPr id="53" name="Rectangle 52">
              <a:extLst>
                <a:ext uri="{FF2B5EF4-FFF2-40B4-BE49-F238E27FC236}">
                  <a16:creationId xmlns:a16="http://schemas.microsoft.com/office/drawing/2014/main" id="{6503227A-A7B4-52CA-682D-028D11DA378E}"/>
                </a:ext>
              </a:extLst>
            </p:cNvPr>
            <p:cNvSpPr/>
            <p:nvPr/>
          </p:nvSpPr>
          <p:spPr>
            <a:xfrm>
              <a:off x="10291040" y="1331985"/>
              <a:ext cx="762866" cy="482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3</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4" name="Straight Connector 53">
              <a:extLst>
                <a:ext uri="{FF2B5EF4-FFF2-40B4-BE49-F238E27FC236}">
                  <a16:creationId xmlns:a16="http://schemas.microsoft.com/office/drawing/2014/main" id="{302EF3EA-B7E1-332A-EA0A-52073D657D4C}"/>
                </a:ext>
              </a:extLst>
            </p:cNvPr>
            <p:cNvCxnSpPr>
              <a:cxnSpLocks/>
            </p:cNvCxnSpPr>
            <p:nvPr/>
          </p:nvCxnSpPr>
          <p:spPr>
            <a:xfrm>
              <a:off x="8706834" y="3444802"/>
              <a:ext cx="1449905" cy="0"/>
            </a:xfrm>
            <a:prstGeom prst="line">
              <a:avLst/>
            </a:prstGeom>
          </p:spPr>
          <p:style>
            <a:lnRef idx="3">
              <a:schemeClr val="dk1"/>
            </a:lnRef>
            <a:fillRef idx="0">
              <a:schemeClr val="dk1"/>
            </a:fillRef>
            <a:effectRef idx="2">
              <a:schemeClr val="dk1"/>
            </a:effectRef>
            <a:fontRef idx="minor">
              <a:schemeClr val="tx1"/>
            </a:fontRef>
          </p:style>
        </p:cxnSp>
        <p:sp>
          <p:nvSpPr>
            <p:cNvPr id="55" name="Rectangle 54">
              <a:extLst>
                <a:ext uri="{FF2B5EF4-FFF2-40B4-BE49-F238E27FC236}">
                  <a16:creationId xmlns:a16="http://schemas.microsoft.com/office/drawing/2014/main" id="{D3DF835F-A4F2-42B7-9A1F-8BA9D3E786FA}"/>
                </a:ext>
              </a:extLst>
            </p:cNvPr>
            <p:cNvSpPr/>
            <p:nvPr/>
          </p:nvSpPr>
          <p:spPr>
            <a:xfrm>
              <a:off x="8896339" y="3960247"/>
              <a:ext cx="757464"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2 1</a:t>
              </a:r>
            </a:p>
          </p:txBody>
        </p:sp>
        <p:sp>
          <p:nvSpPr>
            <p:cNvPr id="56" name="Rectangle 55">
              <a:extLst>
                <a:ext uri="{FF2B5EF4-FFF2-40B4-BE49-F238E27FC236}">
                  <a16:creationId xmlns:a16="http://schemas.microsoft.com/office/drawing/2014/main" id="{8D7F2BBE-6C55-436D-171C-4E018D17AF18}"/>
                </a:ext>
              </a:extLst>
            </p:cNvPr>
            <p:cNvSpPr/>
            <p:nvPr/>
          </p:nvSpPr>
          <p:spPr>
            <a:xfrm>
              <a:off x="9298481" y="4504929"/>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03</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7" name="Straight Connector 56">
              <a:extLst>
                <a:ext uri="{FF2B5EF4-FFF2-40B4-BE49-F238E27FC236}">
                  <a16:creationId xmlns:a16="http://schemas.microsoft.com/office/drawing/2014/main" id="{B04A9D76-5A7E-9FD3-BAAC-32887AF9965C}"/>
                </a:ext>
              </a:extLst>
            </p:cNvPr>
            <p:cNvCxnSpPr>
              <a:cxnSpLocks/>
            </p:cNvCxnSpPr>
            <p:nvPr/>
          </p:nvCxnSpPr>
          <p:spPr>
            <a:xfrm>
              <a:off x="8706834" y="4472363"/>
              <a:ext cx="1449905" cy="0"/>
            </a:xfrm>
            <a:prstGeom prst="line">
              <a:avLst/>
            </a:prstGeom>
          </p:spPr>
          <p:style>
            <a:lnRef idx="3">
              <a:schemeClr val="dk1"/>
            </a:lnRef>
            <a:fillRef idx="0">
              <a:schemeClr val="dk1"/>
            </a:fillRef>
            <a:effectRef idx="2">
              <a:schemeClr val="dk1"/>
            </a:effectRef>
            <a:fontRef idx="minor">
              <a:schemeClr val="tx1"/>
            </a:fontRef>
          </p:style>
        </p:cxnSp>
        <p:sp>
          <p:nvSpPr>
            <p:cNvPr id="58" name="Rectangle 57">
              <a:extLst>
                <a:ext uri="{FF2B5EF4-FFF2-40B4-BE49-F238E27FC236}">
                  <a16:creationId xmlns:a16="http://schemas.microsoft.com/office/drawing/2014/main" id="{F1921CD9-29CD-3B47-369A-0FA6A78E87CA}"/>
                </a:ext>
              </a:extLst>
            </p:cNvPr>
            <p:cNvSpPr/>
            <p:nvPr/>
          </p:nvSpPr>
          <p:spPr>
            <a:xfrm>
              <a:off x="9247306" y="5016348"/>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3</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9" name="Straight Connector 58">
              <a:extLst>
                <a:ext uri="{FF2B5EF4-FFF2-40B4-BE49-F238E27FC236}">
                  <a16:creationId xmlns:a16="http://schemas.microsoft.com/office/drawing/2014/main" id="{64C59747-29B2-A9F4-D5E9-F8CC52C42313}"/>
                </a:ext>
              </a:extLst>
            </p:cNvPr>
            <p:cNvCxnSpPr>
              <a:cxnSpLocks/>
            </p:cNvCxnSpPr>
            <p:nvPr/>
          </p:nvCxnSpPr>
          <p:spPr>
            <a:xfrm>
              <a:off x="8706834" y="5539397"/>
              <a:ext cx="1449905" cy="0"/>
            </a:xfrm>
            <a:prstGeom prst="line">
              <a:avLst/>
            </a:prstGeom>
          </p:spPr>
          <p:style>
            <a:lnRef idx="3">
              <a:schemeClr val="dk1"/>
            </a:lnRef>
            <a:fillRef idx="0">
              <a:schemeClr val="dk1"/>
            </a:fillRef>
            <a:effectRef idx="2">
              <a:schemeClr val="dk1"/>
            </a:effectRef>
            <a:fontRef idx="minor">
              <a:schemeClr val="tx1"/>
            </a:fontRef>
          </p:style>
        </p:cxnSp>
        <p:sp>
          <p:nvSpPr>
            <p:cNvPr id="60" name="Rectangle 59">
              <a:extLst>
                <a:ext uri="{FF2B5EF4-FFF2-40B4-BE49-F238E27FC236}">
                  <a16:creationId xmlns:a16="http://schemas.microsoft.com/office/drawing/2014/main" id="{49E7D32B-5CCB-839A-0CD4-5C3D0497407D}"/>
                </a:ext>
              </a:extLst>
            </p:cNvPr>
            <p:cNvSpPr/>
            <p:nvPr/>
          </p:nvSpPr>
          <p:spPr>
            <a:xfrm>
              <a:off x="9526237" y="5636379"/>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a:t>
              </a:r>
            </a:p>
          </p:txBody>
        </p:sp>
        <p:sp>
          <p:nvSpPr>
            <p:cNvPr id="61" name="Rectangle 60">
              <a:extLst>
                <a:ext uri="{FF2B5EF4-FFF2-40B4-BE49-F238E27FC236}">
                  <a16:creationId xmlns:a16="http://schemas.microsoft.com/office/drawing/2014/main" id="{6C826BCE-E28D-570D-1909-5EABDA961975}"/>
                </a:ext>
              </a:extLst>
            </p:cNvPr>
            <p:cNvSpPr/>
            <p:nvPr/>
          </p:nvSpPr>
          <p:spPr>
            <a:xfrm>
              <a:off x="9534418" y="6094961"/>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cxnSp>
          <p:nvCxnSpPr>
            <p:cNvPr id="62" name="Straight Connector 61">
              <a:extLst>
                <a:ext uri="{FF2B5EF4-FFF2-40B4-BE49-F238E27FC236}">
                  <a16:creationId xmlns:a16="http://schemas.microsoft.com/office/drawing/2014/main" id="{0B4120A9-DA6A-FABC-E316-BE6B3A0C6538}"/>
                </a:ext>
              </a:extLst>
            </p:cNvPr>
            <p:cNvCxnSpPr>
              <a:cxnSpLocks/>
            </p:cNvCxnSpPr>
            <p:nvPr/>
          </p:nvCxnSpPr>
          <p:spPr>
            <a:xfrm>
              <a:off x="8706834" y="6618010"/>
              <a:ext cx="1537012" cy="0"/>
            </a:xfrm>
            <a:prstGeom prst="line">
              <a:avLst/>
            </a:prstGeom>
          </p:spPr>
          <p:style>
            <a:lnRef idx="3">
              <a:schemeClr val="dk1"/>
            </a:lnRef>
            <a:fillRef idx="0">
              <a:schemeClr val="dk1"/>
            </a:fillRef>
            <a:effectRef idx="2">
              <a:schemeClr val="dk1"/>
            </a:effectRef>
            <a:fontRef idx="minor">
              <a:schemeClr val="tx1"/>
            </a:fontRef>
          </p:style>
        </p:cxnSp>
        <p:sp>
          <p:nvSpPr>
            <p:cNvPr id="63" name="Rectangle 62">
              <a:extLst>
                <a:ext uri="{FF2B5EF4-FFF2-40B4-BE49-F238E27FC236}">
                  <a16:creationId xmlns:a16="http://schemas.microsoft.com/office/drawing/2014/main" id="{BCB35520-9481-C28D-D209-C69692F0A788}"/>
                </a:ext>
              </a:extLst>
            </p:cNvPr>
            <p:cNvSpPr/>
            <p:nvPr/>
          </p:nvSpPr>
          <p:spPr>
            <a:xfrm>
              <a:off x="9550733" y="6649676"/>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2</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4" name="Group 63">
            <a:extLst>
              <a:ext uri="{FF2B5EF4-FFF2-40B4-BE49-F238E27FC236}">
                <a16:creationId xmlns:a16="http://schemas.microsoft.com/office/drawing/2014/main" id="{6EEF453F-6C0D-2588-12F9-2F9250026176}"/>
              </a:ext>
            </a:extLst>
          </p:cNvPr>
          <p:cNvGrpSpPr/>
          <p:nvPr/>
        </p:nvGrpSpPr>
        <p:grpSpPr>
          <a:xfrm>
            <a:off x="9960973" y="2205532"/>
            <a:ext cx="4364627" cy="6076285"/>
            <a:chOff x="5558455" y="962365"/>
            <a:chExt cx="2970887" cy="4905031"/>
          </a:xfrm>
        </p:grpSpPr>
        <p:sp>
          <p:nvSpPr>
            <p:cNvPr id="65" name="Rectangle 64">
              <a:extLst>
                <a:ext uri="{FF2B5EF4-FFF2-40B4-BE49-F238E27FC236}">
                  <a16:creationId xmlns:a16="http://schemas.microsoft.com/office/drawing/2014/main" id="{02E3C134-4F08-D48C-896F-06AE989BEF6D}"/>
                </a:ext>
              </a:extLst>
            </p:cNvPr>
            <p:cNvSpPr/>
            <p:nvPr/>
          </p:nvSpPr>
          <p:spPr>
            <a:xfrm>
              <a:off x="7060227" y="1576113"/>
              <a:ext cx="1469115"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8 704</a:t>
              </a:r>
            </a:p>
          </p:txBody>
        </p:sp>
        <p:sp>
          <p:nvSpPr>
            <p:cNvPr id="66" name="Rectangle 65">
              <a:extLst>
                <a:ext uri="{FF2B5EF4-FFF2-40B4-BE49-F238E27FC236}">
                  <a16:creationId xmlns:a16="http://schemas.microsoft.com/office/drawing/2014/main" id="{A1686938-05E2-0007-6D91-A44AEFEE65A8}"/>
                </a:ext>
              </a:extLst>
            </p:cNvPr>
            <p:cNvSpPr/>
            <p:nvPr/>
          </p:nvSpPr>
          <p:spPr>
            <a:xfrm>
              <a:off x="5589091" y="1526998"/>
              <a:ext cx="841187" cy="587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32</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67" name="Straight Connector 66">
              <a:extLst>
                <a:ext uri="{FF2B5EF4-FFF2-40B4-BE49-F238E27FC236}">
                  <a16:creationId xmlns:a16="http://schemas.microsoft.com/office/drawing/2014/main" id="{92D2706D-11CE-BEDB-22AA-7AD4B66A1F98}"/>
                </a:ext>
              </a:extLst>
            </p:cNvPr>
            <p:cNvCxnSpPr>
              <a:cxnSpLocks/>
            </p:cNvCxnSpPr>
            <p:nvPr/>
          </p:nvCxnSpPr>
          <p:spPr>
            <a:xfrm>
              <a:off x="5651886" y="2114841"/>
              <a:ext cx="1375684" cy="0"/>
            </a:xfrm>
            <a:prstGeom prst="line">
              <a:avLst/>
            </a:prstGeom>
          </p:spPr>
          <p:style>
            <a:lnRef idx="3">
              <a:schemeClr val="dk1"/>
            </a:lnRef>
            <a:fillRef idx="0">
              <a:schemeClr val="dk1"/>
            </a:fillRef>
            <a:effectRef idx="2">
              <a:schemeClr val="dk1"/>
            </a:effectRef>
            <a:fontRef idx="minor">
              <a:schemeClr val="tx1"/>
            </a:fontRef>
          </p:style>
        </p:cxnSp>
        <p:sp>
          <p:nvSpPr>
            <p:cNvPr id="68" name="Rectangle 67">
              <a:extLst>
                <a:ext uri="{FF2B5EF4-FFF2-40B4-BE49-F238E27FC236}">
                  <a16:creationId xmlns:a16="http://schemas.microsoft.com/office/drawing/2014/main" id="{5B980B48-E4B1-FEF3-0BEB-DC0E450A0758}"/>
                </a:ext>
              </a:extLst>
            </p:cNvPr>
            <p:cNvSpPr/>
            <p:nvPr/>
          </p:nvSpPr>
          <p:spPr>
            <a:xfrm>
              <a:off x="5843370" y="2151010"/>
              <a:ext cx="905158"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lang="en-US" sz="4400" spc="300" dirty="0">
                  <a:solidFill>
                    <a:prstClr val="black"/>
                  </a:solidFill>
                  <a:latin typeface="Arial" panose="020B0604020202020204" pitchFamily="34" charset="0"/>
                  <a:cs typeface="Arial" panose="020B0604020202020204" pitchFamily="34" charset="0"/>
                </a:rPr>
                <a:t>8</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Rectangle 68">
              <a:extLst>
                <a:ext uri="{FF2B5EF4-FFF2-40B4-BE49-F238E27FC236}">
                  <a16:creationId xmlns:a16="http://schemas.microsoft.com/office/drawing/2014/main" id="{ED505092-2FA3-7E4E-4C42-D8D1B3100607}"/>
                </a:ext>
              </a:extLst>
            </p:cNvPr>
            <p:cNvSpPr/>
            <p:nvPr/>
          </p:nvSpPr>
          <p:spPr>
            <a:xfrm>
              <a:off x="5558455" y="962365"/>
              <a:ext cx="1469115" cy="63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34 816</a:t>
              </a:r>
            </a:p>
          </p:txBody>
        </p:sp>
        <p:cxnSp>
          <p:nvCxnSpPr>
            <p:cNvPr id="70" name="Straight Connector 69">
              <a:extLst>
                <a:ext uri="{FF2B5EF4-FFF2-40B4-BE49-F238E27FC236}">
                  <a16:creationId xmlns:a16="http://schemas.microsoft.com/office/drawing/2014/main" id="{26060D65-123F-4EA9-3B5C-A4E74468D6A5}"/>
                </a:ext>
              </a:extLst>
            </p:cNvPr>
            <p:cNvCxnSpPr>
              <a:cxnSpLocks/>
            </p:cNvCxnSpPr>
            <p:nvPr/>
          </p:nvCxnSpPr>
          <p:spPr>
            <a:xfrm>
              <a:off x="7085570" y="1548204"/>
              <a:ext cx="1411114"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71" name="Straight Connector 70">
              <a:extLst>
                <a:ext uri="{FF2B5EF4-FFF2-40B4-BE49-F238E27FC236}">
                  <a16:creationId xmlns:a16="http://schemas.microsoft.com/office/drawing/2014/main" id="{083730D0-2FA9-61FB-E022-DEC552913A87}"/>
                </a:ext>
              </a:extLst>
            </p:cNvPr>
            <p:cNvCxnSpPr>
              <a:cxnSpLocks/>
            </p:cNvCxnSpPr>
            <p:nvPr/>
          </p:nvCxnSpPr>
          <p:spPr>
            <a:xfrm>
              <a:off x="7085570" y="962365"/>
              <a:ext cx="0" cy="2075234"/>
            </a:xfrm>
            <a:prstGeom prst="line">
              <a:avLst/>
            </a:prstGeom>
            <a:ln w="28575"/>
          </p:spPr>
          <p:style>
            <a:lnRef idx="3">
              <a:schemeClr val="dk1"/>
            </a:lnRef>
            <a:fillRef idx="0">
              <a:schemeClr val="dk1"/>
            </a:fillRef>
            <a:effectRef idx="2">
              <a:schemeClr val="dk1"/>
            </a:effectRef>
            <a:fontRef idx="minor">
              <a:schemeClr val="tx1"/>
            </a:fontRef>
          </p:style>
        </p:cxnSp>
        <p:sp>
          <p:nvSpPr>
            <p:cNvPr id="72" name="Rectangle 71">
              <a:extLst>
                <a:ext uri="{FF2B5EF4-FFF2-40B4-BE49-F238E27FC236}">
                  <a16:creationId xmlns:a16="http://schemas.microsoft.com/office/drawing/2014/main" id="{50EAE938-7CC6-DE27-5DCC-AB3C4CE21AE0}"/>
                </a:ext>
              </a:extLst>
            </p:cNvPr>
            <p:cNvSpPr/>
            <p:nvPr/>
          </p:nvSpPr>
          <p:spPr>
            <a:xfrm>
              <a:off x="7194528" y="1028889"/>
              <a:ext cx="762866" cy="482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3" name="Rectangle 72">
              <a:extLst>
                <a:ext uri="{FF2B5EF4-FFF2-40B4-BE49-F238E27FC236}">
                  <a16:creationId xmlns:a16="http://schemas.microsoft.com/office/drawing/2014/main" id="{023AECCD-7643-2766-7EBF-4F2F5526A311}"/>
                </a:ext>
              </a:extLst>
            </p:cNvPr>
            <p:cNvSpPr/>
            <p:nvPr/>
          </p:nvSpPr>
          <p:spPr>
            <a:xfrm>
              <a:off x="5695677" y="2666547"/>
              <a:ext cx="905158"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2 8</a:t>
              </a:r>
            </a:p>
          </p:txBody>
        </p:sp>
        <p:sp>
          <p:nvSpPr>
            <p:cNvPr id="74" name="Rectangle 73">
              <a:extLst>
                <a:ext uri="{FF2B5EF4-FFF2-40B4-BE49-F238E27FC236}">
                  <a16:creationId xmlns:a16="http://schemas.microsoft.com/office/drawing/2014/main" id="{7ADAFFEF-DCB9-71C9-9920-3C7034C54E5C}"/>
                </a:ext>
              </a:extLst>
            </p:cNvPr>
            <p:cNvSpPr/>
            <p:nvPr/>
          </p:nvSpPr>
          <p:spPr>
            <a:xfrm>
              <a:off x="6247179" y="3211229"/>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01</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75" name="Straight Connector 74">
              <a:extLst>
                <a:ext uri="{FF2B5EF4-FFF2-40B4-BE49-F238E27FC236}">
                  <a16:creationId xmlns:a16="http://schemas.microsoft.com/office/drawing/2014/main" id="{84700A85-2E56-A6EE-18EC-0E7A7CCA9729}"/>
                </a:ext>
              </a:extLst>
            </p:cNvPr>
            <p:cNvCxnSpPr>
              <a:cxnSpLocks/>
            </p:cNvCxnSpPr>
            <p:nvPr/>
          </p:nvCxnSpPr>
          <p:spPr>
            <a:xfrm>
              <a:off x="5610322" y="3178663"/>
              <a:ext cx="1449905" cy="0"/>
            </a:xfrm>
            <a:prstGeom prst="line">
              <a:avLst/>
            </a:prstGeom>
          </p:spPr>
          <p:style>
            <a:lnRef idx="3">
              <a:schemeClr val="dk1"/>
            </a:lnRef>
            <a:fillRef idx="0">
              <a:schemeClr val="dk1"/>
            </a:fillRef>
            <a:effectRef idx="2">
              <a:schemeClr val="dk1"/>
            </a:effectRef>
            <a:fontRef idx="minor">
              <a:schemeClr val="tx1"/>
            </a:fontRef>
          </p:style>
        </p:cxnSp>
        <p:sp>
          <p:nvSpPr>
            <p:cNvPr id="76" name="Rectangle 75">
              <a:extLst>
                <a:ext uri="{FF2B5EF4-FFF2-40B4-BE49-F238E27FC236}">
                  <a16:creationId xmlns:a16="http://schemas.microsoft.com/office/drawing/2014/main" id="{E8F361D7-95B7-9C39-3BAE-B1D40C0EE404}"/>
                </a:ext>
              </a:extLst>
            </p:cNvPr>
            <p:cNvSpPr/>
            <p:nvPr/>
          </p:nvSpPr>
          <p:spPr>
            <a:xfrm>
              <a:off x="6232278" y="3722648"/>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cxnSp>
          <p:nvCxnSpPr>
            <p:cNvPr id="77" name="Straight Connector 76">
              <a:extLst>
                <a:ext uri="{FF2B5EF4-FFF2-40B4-BE49-F238E27FC236}">
                  <a16:creationId xmlns:a16="http://schemas.microsoft.com/office/drawing/2014/main" id="{F27A0719-0DAB-6F9D-1054-BFD9DF79C8DF}"/>
                </a:ext>
              </a:extLst>
            </p:cNvPr>
            <p:cNvCxnSpPr>
              <a:cxnSpLocks/>
            </p:cNvCxnSpPr>
            <p:nvPr/>
          </p:nvCxnSpPr>
          <p:spPr>
            <a:xfrm>
              <a:off x="5610322" y="4245697"/>
              <a:ext cx="1449905" cy="0"/>
            </a:xfrm>
            <a:prstGeom prst="line">
              <a:avLst/>
            </a:prstGeom>
          </p:spPr>
          <p:style>
            <a:lnRef idx="3">
              <a:schemeClr val="dk1"/>
            </a:lnRef>
            <a:fillRef idx="0">
              <a:schemeClr val="dk1"/>
            </a:fillRef>
            <a:effectRef idx="2">
              <a:schemeClr val="dk1"/>
            </a:effectRef>
            <a:fontRef idx="minor">
              <a:schemeClr val="tx1"/>
            </a:fontRef>
          </p:style>
        </p:cxnSp>
        <p:sp>
          <p:nvSpPr>
            <p:cNvPr id="78" name="Rectangle 77">
              <a:extLst>
                <a:ext uri="{FF2B5EF4-FFF2-40B4-BE49-F238E27FC236}">
                  <a16:creationId xmlns:a16="http://schemas.microsoft.com/office/drawing/2014/main" id="{26BE873D-6CE1-FA5E-0840-BA8DCAA54B71}"/>
                </a:ext>
              </a:extLst>
            </p:cNvPr>
            <p:cNvSpPr/>
            <p:nvPr/>
          </p:nvSpPr>
          <p:spPr>
            <a:xfrm>
              <a:off x="6451498" y="4342679"/>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16</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9" name="Rectangle 78">
              <a:extLst>
                <a:ext uri="{FF2B5EF4-FFF2-40B4-BE49-F238E27FC236}">
                  <a16:creationId xmlns:a16="http://schemas.microsoft.com/office/drawing/2014/main" id="{76531158-4C0C-ECEE-BF41-085922AC18D6}"/>
                </a:ext>
              </a:extLst>
            </p:cNvPr>
            <p:cNvSpPr/>
            <p:nvPr/>
          </p:nvSpPr>
          <p:spPr>
            <a:xfrm>
              <a:off x="6448793" y="4801261"/>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a:t>
              </a:r>
            </a:p>
          </p:txBody>
        </p:sp>
        <p:cxnSp>
          <p:nvCxnSpPr>
            <p:cNvPr id="80" name="Straight Connector 79">
              <a:extLst>
                <a:ext uri="{FF2B5EF4-FFF2-40B4-BE49-F238E27FC236}">
                  <a16:creationId xmlns:a16="http://schemas.microsoft.com/office/drawing/2014/main" id="{4688E8C6-B951-A73D-E343-96F822B76205}"/>
                </a:ext>
              </a:extLst>
            </p:cNvPr>
            <p:cNvCxnSpPr>
              <a:cxnSpLocks/>
            </p:cNvCxnSpPr>
            <p:nvPr/>
          </p:nvCxnSpPr>
          <p:spPr>
            <a:xfrm>
              <a:off x="5610322" y="5324310"/>
              <a:ext cx="1537012" cy="0"/>
            </a:xfrm>
            <a:prstGeom prst="line">
              <a:avLst/>
            </a:prstGeom>
          </p:spPr>
          <p:style>
            <a:lnRef idx="3">
              <a:schemeClr val="dk1"/>
            </a:lnRef>
            <a:fillRef idx="0">
              <a:schemeClr val="dk1"/>
            </a:fillRef>
            <a:effectRef idx="2">
              <a:schemeClr val="dk1"/>
            </a:effectRef>
            <a:fontRef idx="minor">
              <a:schemeClr val="tx1"/>
            </a:fontRef>
          </p:style>
        </p:cxnSp>
        <p:sp>
          <p:nvSpPr>
            <p:cNvPr id="81" name="Rectangle 80">
              <a:extLst>
                <a:ext uri="{FF2B5EF4-FFF2-40B4-BE49-F238E27FC236}">
                  <a16:creationId xmlns:a16="http://schemas.microsoft.com/office/drawing/2014/main" id="{ED94D360-D3EE-5030-70AD-3F192344EC86}"/>
                </a:ext>
              </a:extLst>
            </p:cNvPr>
            <p:cNvSpPr/>
            <p:nvPr/>
          </p:nvSpPr>
          <p:spPr>
            <a:xfrm>
              <a:off x="6454221" y="5355976"/>
              <a:ext cx="637309" cy="511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400" spc="300" dirty="0">
                  <a:solidFill>
                    <a:prstClr val="black"/>
                  </a:solidFill>
                  <a:latin typeface="Arial" panose="020B0604020202020204" pitchFamily="34" charset="0"/>
                  <a:cs typeface="Arial" panose="020B0604020202020204" pitchFamily="34" charset="0"/>
                </a:rPr>
                <a:t>0</a:t>
              </a:r>
              <a:endParaRPr kumimoji="0" lang="en-US" sz="4400" b="0"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82" name="Rectangle 81">
            <a:extLst>
              <a:ext uri="{FF2B5EF4-FFF2-40B4-BE49-F238E27FC236}">
                <a16:creationId xmlns:a16="http://schemas.microsoft.com/office/drawing/2014/main" id="{61EC692D-9091-06FA-A180-11E27D8EBCAE}"/>
              </a:ext>
            </a:extLst>
          </p:cNvPr>
          <p:cNvSpPr/>
          <p:nvPr/>
        </p:nvSpPr>
        <p:spPr>
          <a:xfrm>
            <a:off x="6944045" y="500176"/>
            <a:ext cx="3813024" cy="1089946"/>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Trả lời</a:t>
            </a:r>
          </a:p>
        </p:txBody>
      </p:sp>
    </p:spTree>
    <p:extLst>
      <p:ext uri="{BB962C8B-B14F-4D97-AF65-F5344CB8AC3E}">
        <p14:creationId xmlns:p14="http://schemas.microsoft.com/office/powerpoint/2010/main" val="36347307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barn(inVertical)">
                                      <p:cBhvr>
                                        <p:cTn id="15" dur="500"/>
                                        <p:tgtEl>
                                          <p:spTgt spid="6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712" t="7354" r="33"/>
          <a:stretch>
            <a:fillRect/>
          </a:stretch>
        </p:blipFill>
        <p:spPr>
          <a:xfrm>
            <a:off x="4204096" y="-937818"/>
            <a:ext cx="9393402" cy="51535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5379"/>
          <a:stretch>
            <a:fillRect/>
          </a:stretch>
        </p:blipFill>
        <p:spPr>
          <a:xfrm>
            <a:off x="7268751" y="4752886"/>
            <a:ext cx="3750498" cy="553411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425529" y="3283759"/>
            <a:ext cx="4900446" cy="654483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62025" y="3283759"/>
            <a:ext cx="4900446" cy="6544837"/>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665015" y="7981429"/>
            <a:ext cx="1627816" cy="1847167"/>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061844" y="7981429"/>
            <a:ext cx="1627816" cy="1847167"/>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65200" y="-76200"/>
            <a:ext cx="4882998" cy="1715153"/>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270202" y="-76200"/>
            <a:ext cx="4882998" cy="1715153"/>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18701">
            <a:off x="741869" y="3006407"/>
            <a:ext cx="3098971" cy="1080766"/>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03165" flipH="1">
            <a:off x="14426590" y="3002830"/>
            <a:ext cx="3119486" cy="1087921"/>
          </a:xfrm>
          <a:prstGeom prst="rect">
            <a:avLst/>
          </a:prstGeom>
        </p:spPr>
      </p:pic>
      <p:sp>
        <p:nvSpPr>
          <p:cNvPr id="18" name="TextBox 17">
            <a:extLst>
              <a:ext uri="{FF2B5EF4-FFF2-40B4-BE49-F238E27FC236}">
                <a16:creationId xmlns:a16="http://schemas.microsoft.com/office/drawing/2014/main" id="{79B61B96-D090-DCD8-7489-383F6E0B0FB1}"/>
              </a:ext>
            </a:extLst>
          </p:cNvPr>
          <p:cNvSpPr txBox="1"/>
          <p:nvPr/>
        </p:nvSpPr>
        <p:spPr>
          <a:xfrm>
            <a:off x="5862471" y="266700"/>
            <a:ext cx="6248400" cy="2258054"/>
          </a:xfrm>
          <a:prstGeom prst="rect">
            <a:avLst/>
          </a:prstGeom>
          <a:noFill/>
        </p:spPr>
        <p:txBody>
          <a:bodyPr wrap="square" rtlCol="0">
            <a:spAutoFit/>
          </a:bodyPr>
          <a:lstStyle/>
          <a:p>
            <a:pPr algn="just">
              <a:lnSpc>
                <a:spcPct val="150000"/>
              </a:lnSpc>
            </a:pPr>
            <a:r>
              <a:rPr lang="en-US" sz="5000" b="1">
                <a:latin typeface="Arial" panose="020B0604020202020204" pitchFamily="34" charset="0"/>
                <a:cs typeface="Arial" panose="020B0604020202020204" pitchFamily="34" charset="0"/>
              </a:rPr>
              <a:t>Bài 3: </a:t>
            </a:r>
            <a:r>
              <a:rPr lang="en-US" sz="5000">
                <a:latin typeface="Arial" panose="020B0604020202020204" pitchFamily="34" charset="0"/>
                <a:cs typeface="Arial" panose="020B0604020202020204" pitchFamily="34" charset="0"/>
              </a:rPr>
              <a:t>Tính nhẩm (theo mẫu)</a:t>
            </a:r>
          </a:p>
        </p:txBody>
      </p:sp>
      <p:sp>
        <p:nvSpPr>
          <p:cNvPr id="19" name="TextBox 18">
            <a:extLst>
              <a:ext uri="{FF2B5EF4-FFF2-40B4-BE49-F238E27FC236}">
                <a16:creationId xmlns:a16="http://schemas.microsoft.com/office/drawing/2014/main" id="{C356B0C4-A165-B795-7395-EBB2DD68E223}"/>
              </a:ext>
            </a:extLst>
          </p:cNvPr>
          <p:cNvSpPr txBox="1"/>
          <p:nvPr/>
        </p:nvSpPr>
        <p:spPr>
          <a:xfrm>
            <a:off x="1489961" y="5247480"/>
            <a:ext cx="2966446" cy="2041456"/>
          </a:xfrm>
          <a:prstGeom prst="rect">
            <a:avLst/>
          </a:prstGeom>
          <a:no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8 000 : 2</a:t>
            </a:r>
          </a:p>
          <a:p>
            <a:pPr algn="just">
              <a:lnSpc>
                <a:spcPct val="150000"/>
              </a:lnSpc>
            </a:pPr>
            <a:r>
              <a:rPr lang="en-US" sz="4500">
                <a:latin typeface="Arial" panose="020B0604020202020204" pitchFamily="34" charset="0"/>
                <a:cs typeface="Arial" panose="020B0604020202020204" pitchFamily="34" charset="0"/>
              </a:rPr>
              <a:t>40 000 : 5</a:t>
            </a:r>
          </a:p>
        </p:txBody>
      </p:sp>
      <p:sp>
        <p:nvSpPr>
          <p:cNvPr id="20" name="TextBox 19">
            <a:extLst>
              <a:ext uri="{FF2B5EF4-FFF2-40B4-BE49-F238E27FC236}">
                <a16:creationId xmlns:a16="http://schemas.microsoft.com/office/drawing/2014/main" id="{1203D1F1-49EA-CA6C-9E72-A218E27C0A9B}"/>
              </a:ext>
            </a:extLst>
          </p:cNvPr>
          <p:cNvSpPr txBox="1"/>
          <p:nvPr/>
        </p:nvSpPr>
        <p:spPr>
          <a:xfrm>
            <a:off x="12723481" y="5284759"/>
            <a:ext cx="2966446" cy="2041456"/>
          </a:xfrm>
          <a:prstGeom prst="rect">
            <a:avLst/>
          </a:prstGeom>
          <a:no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36 000 : 9</a:t>
            </a:r>
          </a:p>
          <a:p>
            <a:pPr algn="just">
              <a:lnSpc>
                <a:spcPct val="150000"/>
              </a:lnSpc>
            </a:pPr>
            <a:r>
              <a:rPr lang="en-US" sz="4500">
                <a:latin typeface="Arial" panose="020B0604020202020204" pitchFamily="34" charset="0"/>
                <a:cs typeface="Arial" panose="020B0604020202020204" pitchFamily="34" charset="0"/>
              </a:rPr>
              <a:t>42 000 : 7</a:t>
            </a:r>
          </a:p>
        </p:txBody>
      </p:sp>
      <p:grpSp>
        <p:nvGrpSpPr>
          <p:cNvPr id="28" name="Group 27">
            <a:extLst>
              <a:ext uri="{FF2B5EF4-FFF2-40B4-BE49-F238E27FC236}">
                <a16:creationId xmlns:a16="http://schemas.microsoft.com/office/drawing/2014/main" id="{C8E2DBB7-5927-3AB8-761A-8BD9D1A3D640}"/>
              </a:ext>
            </a:extLst>
          </p:cNvPr>
          <p:cNvGrpSpPr/>
          <p:nvPr/>
        </p:nvGrpSpPr>
        <p:grpSpPr>
          <a:xfrm>
            <a:off x="4627697" y="4048402"/>
            <a:ext cx="10248055" cy="4650340"/>
            <a:chOff x="3720112" y="4001365"/>
            <a:chExt cx="10248055" cy="4650340"/>
          </a:xfrm>
        </p:grpSpPr>
        <p:sp>
          <p:nvSpPr>
            <p:cNvPr id="21" name="Rectangle: Rounded Corners 20">
              <a:extLst>
                <a:ext uri="{FF2B5EF4-FFF2-40B4-BE49-F238E27FC236}">
                  <a16:creationId xmlns:a16="http://schemas.microsoft.com/office/drawing/2014/main" id="{65286A47-EDEC-6153-E59E-C75BE2A38934}"/>
                </a:ext>
              </a:extLst>
            </p:cNvPr>
            <p:cNvSpPr/>
            <p:nvPr/>
          </p:nvSpPr>
          <p:spPr>
            <a:xfrm>
              <a:off x="3720112" y="4001365"/>
              <a:ext cx="9915586" cy="46503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84B76D0-31C0-82F4-528F-337909F16681}"/>
                </a:ext>
              </a:extLst>
            </p:cNvPr>
            <p:cNvSpPr txBox="1"/>
            <p:nvPr/>
          </p:nvSpPr>
          <p:spPr>
            <a:xfrm>
              <a:off x="3833426" y="4515063"/>
              <a:ext cx="10134741" cy="3412216"/>
            </a:xfrm>
            <a:prstGeom prst="rect">
              <a:avLst/>
            </a:prstGeom>
            <a:noFill/>
          </p:spPr>
          <p:txBody>
            <a:bodyPr wrap="square" rtlCol="0">
              <a:spAutoFit/>
            </a:bodyPr>
            <a:lstStyle/>
            <a:p>
              <a:pPr algn="ctr">
                <a:lnSpc>
                  <a:spcPct val="150000"/>
                </a:lnSpc>
              </a:pPr>
              <a:r>
                <a:rPr lang="en-US" sz="5000">
                  <a:latin typeface="Arial" panose="020B0604020202020204" pitchFamily="34" charset="0"/>
                  <a:cs typeface="Arial" panose="020B0604020202020204" pitchFamily="34" charset="0"/>
                </a:rPr>
                <a:t>12 000 : 4 = ?</a:t>
              </a:r>
            </a:p>
            <a:p>
              <a:pPr algn="ctr">
                <a:lnSpc>
                  <a:spcPct val="150000"/>
                </a:lnSpc>
              </a:pPr>
              <a:r>
                <a:rPr lang="en-US" sz="5000">
                  <a:latin typeface="Arial" panose="020B0604020202020204" pitchFamily="34" charset="0"/>
                  <a:cs typeface="Arial" panose="020B0604020202020204" pitchFamily="34" charset="0"/>
                </a:rPr>
                <a:t>Nhẩm: 12 nghìn : 4 = 3 nghìn</a:t>
              </a:r>
            </a:p>
            <a:p>
              <a:pPr algn="ctr">
                <a:lnSpc>
                  <a:spcPct val="150000"/>
                </a:lnSpc>
              </a:pPr>
              <a:r>
                <a:rPr lang="en-US" sz="5000">
                  <a:latin typeface="Arial" panose="020B0604020202020204" pitchFamily="34" charset="0"/>
                  <a:cs typeface="Arial" panose="020B0604020202020204" pitchFamily="34" charset="0"/>
                </a:rPr>
                <a:t>Vậy 12 000 : 4 = 3 000</a:t>
              </a:r>
            </a:p>
          </p:txBody>
        </p:sp>
      </p:grpSp>
      <p:sp>
        <p:nvSpPr>
          <p:cNvPr id="24" name="Rectangle 23">
            <a:extLst>
              <a:ext uri="{FF2B5EF4-FFF2-40B4-BE49-F238E27FC236}">
                <a16:creationId xmlns:a16="http://schemas.microsoft.com/office/drawing/2014/main" id="{2A666DEB-8092-1082-A357-5AB5AB6DF88A}"/>
              </a:ext>
            </a:extLst>
          </p:cNvPr>
          <p:cNvSpPr/>
          <p:nvPr/>
        </p:nvSpPr>
        <p:spPr>
          <a:xfrm>
            <a:off x="4446696" y="5591220"/>
            <a:ext cx="2479475"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solidFill>
                  <a:schemeClr val="tx1"/>
                </a:solidFill>
                <a:latin typeface="Arial" panose="020B0604020202020204" pitchFamily="34" charset="0"/>
                <a:cs typeface="Arial" panose="020B0604020202020204" pitchFamily="34" charset="0"/>
              </a:rPr>
              <a:t>= 4 000</a:t>
            </a:r>
          </a:p>
        </p:txBody>
      </p:sp>
      <p:sp>
        <p:nvSpPr>
          <p:cNvPr id="27" name="Rectangle 26">
            <a:extLst>
              <a:ext uri="{FF2B5EF4-FFF2-40B4-BE49-F238E27FC236}">
                <a16:creationId xmlns:a16="http://schemas.microsoft.com/office/drawing/2014/main" id="{0FA997EF-1F39-6189-C2BB-41A2F6D2C0A9}"/>
              </a:ext>
            </a:extLst>
          </p:cNvPr>
          <p:cNvSpPr/>
          <p:nvPr/>
        </p:nvSpPr>
        <p:spPr>
          <a:xfrm>
            <a:off x="4446695" y="6514804"/>
            <a:ext cx="2479475"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solidFill>
                  <a:schemeClr val="tx1"/>
                </a:solidFill>
                <a:latin typeface="Arial" panose="020B0604020202020204" pitchFamily="34" charset="0"/>
                <a:cs typeface="Arial" panose="020B0604020202020204" pitchFamily="34" charset="0"/>
              </a:rPr>
              <a:t>= 8 000</a:t>
            </a:r>
          </a:p>
        </p:txBody>
      </p:sp>
      <p:sp>
        <p:nvSpPr>
          <p:cNvPr id="29" name="Rectangle 28">
            <a:extLst>
              <a:ext uri="{FF2B5EF4-FFF2-40B4-BE49-F238E27FC236}">
                <a16:creationId xmlns:a16="http://schemas.microsoft.com/office/drawing/2014/main" id="{CB83FB7A-0D1D-E3CE-8B8E-76011702094D}"/>
              </a:ext>
            </a:extLst>
          </p:cNvPr>
          <p:cNvSpPr/>
          <p:nvPr/>
        </p:nvSpPr>
        <p:spPr>
          <a:xfrm>
            <a:off x="15618108" y="5573348"/>
            <a:ext cx="2479475"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solidFill>
                  <a:schemeClr val="tx1"/>
                </a:solidFill>
                <a:latin typeface="Arial" panose="020B0604020202020204" pitchFamily="34" charset="0"/>
                <a:cs typeface="Arial" panose="020B0604020202020204" pitchFamily="34" charset="0"/>
              </a:rPr>
              <a:t>= 4 000</a:t>
            </a:r>
          </a:p>
        </p:txBody>
      </p:sp>
      <p:sp>
        <p:nvSpPr>
          <p:cNvPr id="30" name="Rectangle 29">
            <a:extLst>
              <a:ext uri="{FF2B5EF4-FFF2-40B4-BE49-F238E27FC236}">
                <a16:creationId xmlns:a16="http://schemas.microsoft.com/office/drawing/2014/main" id="{65A9F954-4C92-5FB1-99BA-4CFF0BCD3F14}"/>
              </a:ext>
            </a:extLst>
          </p:cNvPr>
          <p:cNvSpPr/>
          <p:nvPr/>
        </p:nvSpPr>
        <p:spPr>
          <a:xfrm>
            <a:off x="15618108" y="6640415"/>
            <a:ext cx="2479475"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solidFill>
                  <a:schemeClr val="tx1"/>
                </a:solidFill>
                <a:latin typeface="Arial" panose="020B0604020202020204" pitchFamily="34" charset="0"/>
                <a:cs typeface="Arial" panose="020B0604020202020204" pitchFamily="34" charset="0"/>
              </a:rPr>
              <a:t>= 6 000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28"/>
                                        </p:tgtEl>
                                        <p:attrNameLst>
                                          <p:attrName>ppt_x</p:attrName>
                                        </p:attrNameLst>
                                      </p:cBhvr>
                                      <p:tavLst>
                                        <p:tav tm="0">
                                          <p:val>
                                            <p:strVal val="ppt_x"/>
                                          </p:val>
                                        </p:tav>
                                        <p:tav tm="100000">
                                          <p:val>
                                            <p:strVal val="ppt_x"/>
                                          </p:val>
                                        </p:tav>
                                      </p:tavLst>
                                    </p:anim>
                                    <p:anim calcmode="lin" valueType="num">
                                      <p:cBhvr additive="base">
                                        <p:cTn id="14" dur="500"/>
                                        <p:tgtEl>
                                          <p:spTgt spid="28"/>
                                        </p:tgtEl>
                                        <p:attrNameLst>
                                          <p:attrName>ppt_y</p:attrName>
                                        </p:attrNameLst>
                                      </p:cBhvr>
                                      <p:tavLst>
                                        <p:tav tm="0">
                                          <p:val>
                                            <p:strVal val="ppt_y"/>
                                          </p:val>
                                        </p:tav>
                                        <p:tav tm="100000">
                                          <p:val>
                                            <p:strVal val="1+ppt_h/2"/>
                                          </p:val>
                                        </p:tav>
                                      </p:tavLst>
                                    </p:anim>
                                    <p:set>
                                      <p:cBhvr>
                                        <p:cTn id="15" dur="1" fill="hold">
                                          <p:stCondLst>
                                            <p:cond delay="499"/>
                                          </p:stCondLst>
                                        </p:cTn>
                                        <p:tgtEl>
                                          <p:spTgt spid="2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500"/>
                                        <p:tgtEl>
                                          <p:spTgt spid="2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4" grpId="0" animBg="1"/>
      <p:bldP spid="27" grpId="0" animBg="1"/>
      <p:bldP spid="29"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TotalTime>
  <Words>643</Words>
  <Application>Microsoft Office PowerPoint</Application>
  <PresentationFormat>Custom</PresentationFormat>
  <Paragraphs>155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Cute First day School About Me Student Presentation</dc:title>
  <dc:creator>Admin</dc:creator>
  <cp:lastModifiedBy>Admin</cp:lastModifiedBy>
  <cp:revision>6</cp:revision>
  <dcterms:created xsi:type="dcterms:W3CDTF">2006-08-16T00:00:00Z</dcterms:created>
  <dcterms:modified xsi:type="dcterms:W3CDTF">2024-03-28T16:40:12Z</dcterms:modified>
  <dc:identifier>DAFQMwzJ03c</dc:identifier>
</cp:coreProperties>
</file>