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79" r:id="rId5"/>
    <p:sldId id="258" r:id="rId6"/>
    <p:sldId id="267" r:id="rId7"/>
    <p:sldId id="260" r:id="rId8"/>
    <p:sldId id="261" r:id="rId9"/>
    <p:sldId id="280" r:id="rId10"/>
    <p:sldId id="264" r:id="rId11"/>
    <p:sldId id="262" r:id="rId12"/>
    <p:sldId id="281" r:id="rId13"/>
    <p:sldId id="263" r:id="rId14"/>
    <p:sldId id="265" r:id="rId15"/>
    <p:sldId id="282" r:id="rId16"/>
    <p:sldId id="266" r:id="rId17"/>
    <p:sldId id="273" r:id="rId18"/>
    <p:sldId id="269" r:id="rId19"/>
    <p:sldId id="276" r:id="rId20"/>
    <p:sldId id="274" r:id="rId21"/>
    <p:sldId id="277" r:id="rId22"/>
    <p:sldId id="275" r:id="rId23"/>
    <p:sldId id="278" r:id="rId24"/>
    <p:sldId id="284" r:id="rId25"/>
    <p:sldId id="283" r:id="rId26"/>
  </p:sldIdLst>
  <p:sldSz cx="18288000" cy="10287000"/>
  <p:notesSz cx="6858000" cy="9144000"/>
  <p:embeddedFontLs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2" d="100"/>
          <a:sy n="42" d="100"/>
        </p:scale>
        <p:origin x="-98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1" Type="http://schemas.openxmlformats.org/officeDocument/2006/relationships/image" Target="../media/image11.png"/><Relationship Id="rId2" Type="http://schemas.openxmlformats.org/officeDocument/2006/relationships/image" Target="../media/image14.png"/><Relationship Id="rId20" Type="http://schemas.openxmlformats.org/officeDocument/2006/relationships/image" Target="../media/image19.svg"/><Relationship Id="rId1" Type="http://schemas.openxmlformats.org/officeDocument/2006/relationships/slideLayout" Target="../slideLayouts/slideLayout7.xml"/><Relationship Id="rId19" Type="http://schemas.openxmlformats.org/officeDocument/2006/relationships/image" Target="../media/image18.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19" Type="http://schemas.openxmlformats.org/officeDocument/2006/relationships/image" Target="../media/image18.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30.png"/><Relationship Id="rId7" Type="http://schemas.openxmlformats.org/officeDocument/2006/relationships/image" Target="../media/image6.svg"/><Relationship Id="rId2" Type="http://schemas.openxmlformats.org/officeDocument/2006/relationships/image" Target="../media/image29.png"/><Relationship Id="rId1" Type="http://schemas.openxmlformats.org/officeDocument/2006/relationships/slideLayout" Target="../slideLayouts/slideLayout7.xml"/><Relationship Id="rId24" Type="http://schemas.openxmlformats.org/officeDocument/2006/relationships/image" Target="../media/image33.png"/><Relationship Id="rId23" Type="http://schemas.openxmlformats.org/officeDocument/2006/relationships/image" Target="../media/image32.png"/><Relationship Id="rId4" Type="http://schemas.openxmlformats.org/officeDocument/2006/relationships/image" Target="../media/image31.png"/><Relationship Id="rId22"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23" Type="http://schemas.openxmlformats.org/officeDocument/2006/relationships/image" Target="../media/image35.png"/><Relationship Id="rId4" Type="http://schemas.openxmlformats.org/officeDocument/2006/relationships/image" Target="../media/image34.png"/><Relationship Id="rId22"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3"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23.svg"/><Relationship Id="rId10" Type="http://schemas.openxmlformats.org/officeDocument/2006/relationships/image" Target="../media/image30.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sv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0.png"/><Relationship Id="rId7" Type="http://schemas.openxmlformats.org/officeDocument/2006/relationships/image" Target="../media/image6.svg"/><Relationship Id="rId2" Type="http://schemas.openxmlformats.org/officeDocument/2006/relationships/image" Target="../media/image29.png"/><Relationship Id="rId1" Type="http://schemas.openxmlformats.org/officeDocument/2006/relationships/slideLayout" Target="../slideLayouts/slideLayout7.xml"/><Relationship Id="rId23" Type="http://schemas.openxmlformats.org/officeDocument/2006/relationships/image" Target="../media/image44.png"/><Relationship Id="rId4" Type="http://schemas.openxmlformats.org/officeDocument/2006/relationships/image" Target="../media/image42.png"/><Relationship Id="rId22" Type="http://schemas.openxmlformats.org/officeDocument/2006/relationships/image" Target="../media/image21.sv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0.png"/><Relationship Id="rId7" Type="http://schemas.openxmlformats.org/officeDocument/2006/relationships/image" Target="../media/image6.svg"/><Relationship Id="rId2" Type="http://schemas.openxmlformats.org/officeDocument/2006/relationships/image" Target="../media/image29.png"/><Relationship Id="rId1" Type="http://schemas.openxmlformats.org/officeDocument/2006/relationships/slideLayout" Target="../slideLayouts/slideLayout7.xml"/><Relationship Id="rId23" Type="http://schemas.openxmlformats.org/officeDocument/2006/relationships/image" Target="../media/image44.png"/><Relationship Id="rId4" Type="http://schemas.openxmlformats.org/officeDocument/2006/relationships/image" Target="../media/image42.png"/><Relationship Id="rId22" Type="http://schemas.openxmlformats.org/officeDocument/2006/relationships/image" Target="../media/image21.sv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1" Type="http://schemas.openxmlformats.org/officeDocument/2006/relationships/image" Target="../media/image13.png"/><Relationship Id="rId2" Type="http://schemas.openxmlformats.org/officeDocument/2006/relationships/image" Target="../media/image9.png"/><Relationship Id="rId20"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10.svg"/><Relationship Id="rId19" Type="http://schemas.openxmlformats.org/officeDocument/2006/relationships/image" Target="../media/image18.svg"/><Relationship Id="rId4" Type="http://schemas.openxmlformats.org/officeDocument/2006/relationships/image" Target="../media/image11.png"/><Relationship Id="rId22" Type="http://schemas.openxmlformats.org/officeDocument/2006/relationships/image" Target="../media/image19.svg"/></Relationships>
</file>

<file path=ppt/slides/_rels/slide4.xml.rels><?xml version="1.0" encoding="UTF-8" standalone="yes"?>
<Relationships xmlns="http://schemas.openxmlformats.org/package/2006/relationships"><Relationship Id="rId13"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23.svg"/><Relationship Id="rId10" Type="http://schemas.openxmlformats.org/officeDocument/2006/relationships/image" Target="../media/image30.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23.svg"/><Relationship Id="rId10" Type="http://schemas.openxmlformats.org/officeDocument/2006/relationships/image" Target="../media/image30.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5.svg"/><Relationship Id="rId10"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25.svg"/><Relationship Id="rId10"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344150"/>
          </a:xfrm>
          <a:prstGeom prst="rect">
            <a:avLst/>
          </a:prstGeom>
        </p:spPr>
      </p:pic>
      <p:sp>
        <p:nvSpPr>
          <p:cNvPr id="10" name="TextBox 9"/>
          <p:cNvSpPr txBox="1"/>
          <p:nvPr/>
        </p:nvSpPr>
        <p:spPr>
          <a:xfrm>
            <a:off x="3733799" y="3619500"/>
            <a:ext cx="10820400" cy="2585323"/>
          </a:xfrm>
          <a:prstGeom prst="rect">
            <a:avLst/>
          </a:prstGeom>
          <a:noFill/>
        </p:spPr>
        <p:txBody>
          <a:bodyPr wrap="square" rtlCol="0">
            <a:spAutoFit/>
          </a:bodyPr>
          <a:lstStyle/>
          <a:p>
            <a:pPr algn="ctr">
              <a:lnSpc>
                <a:spcPct val="150000"/>
              </a:lnSpc>
            </a:pPr>
            <a:r>
              <a:rPr lang="en-US" sz="5400" b="1" smtClean="0">
                <a:solidFill>
                  <a:schemeClr val="accent6">
                    <a:lumMod val="75000"/>
                  </a:schemeClr>
                </a:solidFill>
                <a:latin typeface="Arial" pitchFamily="34" charset="0"/>
                <a:cs typeface="Arial" pitchFamily="34" charset="0"/>
              </a:rPr>
              <a:t>CHÀO MỪNG CÁC EM ĐẾN VỚI TIẾT HỌC NGÀY HÔM NAY!</a:t>
            </a:r>
            <a:endParaRPr lang="en-US" sz="5400" b="1">
              <a:solidFill>
                <a:schemeClr val="accent6">
                  <a:lumMod val="75000"/>
                </a:schemeClr>
              </a:solidFill>
              <a:latin typeface="Arial" pitchFamily="34" charset="0"/>
              <a:cs typeface="Arial" pitchFamily="34" charset="0"/>
            </a:endParaRPr>
          </a:p>
        </p:txBody>
      </p:sp>
      <p:sp>
        <p:nvSpPr>
          <p:cNvPr id="11" name="TextBox 10"/>
          <p:cNvSpPr txBox="1"/>
          <p:nvPr/>
        </p:nvSpPr>
        <p:spPr>
          <a:xfrm>
            <a:off x="5584306" y="6490571"/>
            <a:ext cx="7119385" cy="830997"/>
          </a:xfrm>
          <a:prstGeom prst="rect">
            <a:avLst/>
          </a:prstGeom>
          <a:noFill/>
        </p:spPr>
        <p:txBody>
          <a:bodyPr wrap="none" rtlCol="0">
            <a:spAutoFit/>
          </a:bodyPr>
          <a:lstStyle/>
          <a:p>
            <a:r>
              <a:rPr lang="en-US" sz="4800" b="1" smtClean="0">
                <a:solidFill>
                  <a:srgbClr val="00B050"/>
                </a:solidFill>
                <a:latin typeface="Arial" pitchFamily="34" charset="0"/>
                <a:cs typeface="Arial" pitchFamily="34" charset="0"/>
              </a:rPr>
              <a:t>BÀI: LUYỆN TẬP (2 tiết)</a:t>
            </a:r>
            <a:endParaRPr lang="en-US" sz="4800" b="1">
              <a:solidFill>
                <a:srgbClr val="00B050"/>
              </a:solidFill>
              <a:latin typeface="Arial" pitchFamily="34" charset="0"/>
              <a:cs typeface="Arial" pitchFamily="34"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61263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4058900" y="714148"/>
            <a:ext cx="3048000" cy="36843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857250" y="839713"/>
            <a:ext cx="3048000" cy="3684395"/>
          </a:xfrm>
          <a:prstGeom prst="rect">
            <a:avLst/>
          </a:prstGeom>
        </p:spPr>
      </p:pic>
      <p:pic>
        <p:nvPicPr>
          <p:cNvPr id="16" name="Picture 1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958340" y="5143500"/>
            <a:ext cx="4038600" cy="2444351"/>
          </a:xfrm>
          <a:prstGeom prst="rect">
            <a:avLst/>
          </a:prstGeom>
        </p:spPr>
      </p:pic>
      <p:sp>
        <p:nvSpPr>
          <p:cNvPr id="17" name="TextBox 16"/>
          <p:cNvSpPr txBox="1"/>
          <p:nvPr/>
        </p:nvSpPr>
        <p:spPr>
          <a:xfrm>
            <a:off x="3067775" y="6389757"/>
            <a:ext cx="1819729" cy="707886"/>
          </a:xfrm>
          <a:prstGeom prst="rect">
            <a:avLst/>
          </a:prstGeom>
          <a:noFill/>
        </p:spPr>
        <p:txBody>
          <a:bodyPr wrap="none" rtlCol="0">
            <a:spAutoFit/>
          </a:bodyPr>
          <a:lstStyle/>
          <a:p>
            <a:r>
              <a:rPr lang="en-US" sz="4000" b="1" smtClean="0">
                <a:solidFill>
                  <a:srgbClr val="FF0000"/>
                </a:solidFill>
                <a:latin typeface="Arial" pitchFamily="34" charset="0"/>
                <a:cs typeface="Arial" pitchFamily="34" charset="0"/>
              </a:rPr>
              <a:t>GỢI Ý:</a:t>
            </a:r>
            <a:endParaRPr lang="en-US" sz="4000" b="1">
              <a:solidFill>
                <a:srgbClr val="FF0000"/>
              </a:solidFill>
              <a:latin typeface="Arial" pitchFamily="34" charset="0"/>
              <a:cs typeface="Arial" pitchFamily="34" charset="0"/>
            </a:endParaRPr>
          </a:p>
        </p:txBody>
      </p:sp>
      <p:grpSp>
        <p:nvGrpSpPr>
          <p:cNvPr id="18" name="Group 17"/>
          <p:cNvGrpSpPr/>
          <p:nvPr/>
        </p:nvGrpSpPr>
        <p:grpSpPr>
          <a:xfrm>
            <a:off x="2133600" y="3455602"/>
            <a:ext cx="14020800" cy="1981200"/>
            <a:chOff x="2133600" y="3455602"/>
            <a:chExt cx="14020800" cy="1981200"/>
          </a:xfrm>
        </p:grpSpPr>
        <p:sp>
          <p:nvSpPr>
            <p:cNvPr id="19" name="Rounded Rectangle 18"/>
            <p:cNvSpPr/>
            <p:nvPr/>
          </p:nvSpPr>
          <p:spPr>
            <a:xfrm>
              <a:off x="2133600" y="3455602"/>
              <a:ext cx="14020800" cy="1981200"/>
            </a:xfrm>
            <a:prstGeom prst="roundRect">
              <a:avLst/>
            </a:prstGeom>
            <a:solidFill>
              <a:schemeClr val="accent4">
                <a:lumMod val="75000"/>
              </a:schemeClr>
            </a:solidFill>
            <a:ln w="28575">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81250" y="3455602"/>
              <a:ext cx="13525500" cy="1824923"/>
            </a:xfrm>
            <a:prstGeom prst="rect">
              <a:avLst/>
            </a:prstGeom>
          </p:spPr>
          <p:txBody>
            <a:bodyPr wrap="square">
              <a:spAutoFit/>
            </a:bodyPr>
            <a:lstStyle/>
            <a:p>
              <a:pPr algn="ctr">
                <a:lnSpc>
                  <a:spcPct val="150000"/>
                </a:lnSpc>
              </a:pPr>
              <a:r>
                <a:rPr lang="en-US" sz="4000">
                  <a:solidFill>
                    <a:schemeClr val="bg1"/>
                  </a:solidFill>
                  <a:latin typeface="Arial" pitchFamily="34" charset="0"/>
                  <a:cs typeface="Arial" pitchFamily="34" charset="0"/>
                </a:rPr>
                <a:t>HS tự lấy ví dụ về phép chia số có nhiều chữ số cho số có một chữ số trong phạm vi 100 000</a:t>
              </a:r>
              <a:endParaRPr lang="en-US" sz="4000">
                <a:solidFill>
                  <a:schemeClr val="bg1"/>
                </a:solidFill>
                <a:latin typeface="Arial" pitchFamily="34" charset="0"/>
                <a:cs typeface="Arial" pitchFamily="34" charset="0"/>
              </a:endParaRPr>
            </a:p>
          </p:txBody>
        </p:sp>
      </p:grpSp>
      <p:sp>
        <p:nvSpPr>
          <p:cNvPr id="21" name="Plaque 20"/>
          <p:cNvSpPr/>
          <p:nvPr/>
        </p:nvSpPr>
        <p:spPr>
          <a:xfrm>
            <a:off x="6431280" y="6147627"/>
            <a:ext cx="4770120" cy="1039743"/>
          </a:xfrm>
          <a:prstGeom prst="plaqu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6754 : 2 = ….</a:t>
            </a:r>
            <a:endParaRPr lang="en-US" sz="4000" b="1">
              <a:latin typeface="Arial" pitchFamily="34" charset="0"/>
              <a:cs typeface="Arial" pitchFamily="34" charset="0"/>
            </a:endParaRPr>
          </a:p>
        </p:txBody>
      </p:sp>
      <p:sp>
        <p:nvSpPr>
          <p:cNvPr id="22" name="Plaque 21"/>
          <p:cNvSpPr/>
          <p:nvPr/>
        </p:nvSpPr>
        <p:spPr>
          <a:xfrm>
            <a:off x="11708130" y="6147628"/>
            <a:ext cx="4701540" cy="1039743"/>
          </a:xfrm>
          <a:prstGeom prst="plaqu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8442 : 4 = ….</a:t>
            </a:r>
            <a:endParaRPr lang="en-US" sz="4000" b="1">
              <a:latin typeface="Arial" pitchFamily="34" charset="0"/>
              <a:cs typeface="Arial" pitchFamily="34" charset="0"/>
            </a:endParaRPr>
          </a:p>
        </p:txBody>
      </p:sp>
      <p:sp>
        <p:nvSpPr>
          <p:cNvPr id="23" name="Plaque 22"/>
          <p:cNvSpPr/>
          <p:nvPr/>
        </p:nvSpPr>
        <p:spPr>
          <a:xfrm>
            <a:off x="6431280" y="7734299"/>
            <a:ext cx="4770120" cy="1039743"/>
          </a:xfrm>
          <a:prstGeom prst="plaqu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6 4679 : 3 = ….</a:t>
            </a:r>
            <a:endParaRPr lang="en-US" sz="4000" b="1">
              <a:latin typeface="Arial" pitchFamily="34" charset="0"/>
              <a:cs typeface="Arial" pitchFamily="34" charset="0"/>
            </a:endParaRPr>
          </a:p>
        </p:txBody>
      </p:sp>
      <p:sp>
        <p:nvSpPr>
          <p:cNvPr id="24" name="Plaque 23"/>
          <p:cNvSpPr/>
          <p:nvPr/>
        </p:nvSpPr>
        <p:spPr>
          <a:xfrm>
            <a:off x="11708130" y="7734300"/>
            <a:ext cx="4701540" cy="1039743"/>
          </a:xfrm>
          <a:prstGeom prst="plaqu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82446 : 4 = ….</a:t>
            </a:r>
            <a:endParaRPr lang="en-US" sz="4000" b="1">
              <a:latin typeface="Arial" pitchFamily="34" charset="0"/>
              <a:cs typeface="Arial" pitchFamily="34" charset="0"/>
            </a:endParaRPr>
          </a:p>
        </p:txBody>
      </p:sp>
    </p:spTree>
    <p:extLst>
      <p:ext uri="{BB962C8B-B14F-4D97-AF65-F5344CB8AC3E}">
        <p14:creationId xmlns:p14="http://schemas.microsoft.com/office/powerpoint/2010/main" val="342614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randombar(horizont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 y="7620"/>
            <a:ext cx="18274457" cy="102793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71550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426889" y="952679"/>
            <a:ext cx="12877801" cy="990600"/>
            <a:chOff x="4343400" y="952500"/>
            <a:chExt cx="12877801" cy="990600"/>
          </a:xfrm>
        </p:grpSpPr>
        <p:sp>
          <p:nvSpPr>
            <p:cNvPr id="4" name="Rounded Rectangle 3"/>
            <p:cNvSpPr/>
            <p:nvPr/>
          </p:nvSpPr>
          <p:spPr>
            <a:xfrm>
              <a:off x="4343400" y="952500"/>
              <a:ext cx="12877800" cy="990600"/>
            </a:xfrm>
            <a:prstGeom prst="roundRect">
              <a:avLst/>
            </a:prstGeom>
            <a:solidFill>
              <a:schemeClr val="accent5">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10381" y="1136154"/>
              <a:ext cx="12710820" cy="646331"/>
            </a:xfrm>
            <a:prstGeom prst="rect">
              <a:avLst/>
            </a:prstGeom>
          </p:spPr>
          <p:txBody>
            <a:bodyPr wrap="square">
              <a:spAutoFit/>
            </a:bodyPr>
            <a:lstStyle/>
            <a:p>
              <a:r>
                <a:rPr lang="en-US" sz="3600" b="1">
                  <a:solidFill>
                    <a:schemeClr val="bg1"/>
                  </a:solidFill>
                  <a:latin typeface="Arial" pitchFamily="34" charset="0"/>
                  <a:cs typeface="Arial" pitchFamily="34" charset="0"/>
                </a:rPr>
                <a:t>Bài 2:</a:t>
              </a:r>
              <a:r>
                <a:rPr lang="en-US" sz="3600">
                  <a:solidFill>
                    <a:schemeClr val="bg1"/>
                  </a:solidFill>
                  <a:latin typeface="Arial" pitchFamily="34" charset="0"/>
                  <a:cs typeface="Arial" pitchFamily="34" charset="0"/>
                </a:rPr>
                <a:t> </a:t>
              </a:r>
              <a:r>
                <a:rPr lang="en-US" sz="3600" b="1">
                  <a:solidFill>
                    <a:schemeClr val="bg1"/>
                  </a:solidFill>
                  <a:latin typeface="Arial" pitchFamily="34" charset="0"/>
                  <a:cs typeface="Arial" pitchFamily="34" charset="0"/>
                </a:rPr>
                <a:t>Tính rồi nêu thương và số dư trong mỗi </a:t>
              </a:r>
              <a:r>
                <a:rPr lang="en-US" sz="3600" b="1">
                  <a:solidFill>
                    <a:schemeClr val="bg1"/>
                  </a:solidFill>
                  <a:latin typeface="Arial" pitchFamily="34" charset="0"/>
                  <a:cs typeface="Arial" pitchFamily="34" charset="0"/>
                </a:rPr>
                <a:t>phép </a:t>
              </a:r>
              <a:r>
                <a:rPr lang="en-US" sz="3600" b="1" smtClean="0">
                  <a:solidFill>
                    <a:schemeClr val="bg1"/>
                  </a:solidFill>
                  <a:latin typeface="Arial" pitchFamily="34" charset="0"/>
                  <a:cs typeface="Arial" pitchFamily="34" charset="0"/>
                </a:rPr>
                <a:t>chia:</a:t>
              </a:r>
              <a:endParaRPr lang="en-US" sz="3600">
                <a:solidFill>
                  <a:schemeClr val="bg1"/>
                </a:solidFill>
                <a:latin typeface="Arial" pitchFamily="34" charset="0"/>
                <a:cs typeface="Arial" pitchFamily="34" charset="0"/>
              </a:endParaRPr>
            </a:p>
          </p:txBody>
        </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889" y="2324100"/>
            <a:ext cx="4107511" cy="322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2331720"/>
            <a:ext cx="4121838" cy="321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82600" y="2324100"/>
            <a:ext cx="4068392" cy="322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entagon 6"/>
          <p:cNvSpPr/>
          <p:nvPr/>
        </p:nvSpPr>
        <p:spPr>
          <a:xfrm>
            <a:off x="4008120" y="5722620"/>
            <a:ext cx="2697480" cy="914400"/>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Trả lời:</a:t>
            </a:r>
            <a:endParaRPr lang="en-US" sz="4000" b="1">
              <a:latin typeface="Arial" pitchFamily="34" charset="0"/>
              <a:cs typeface="Arial" pitchFamily="34" charset="0"/>
            </a:endParaRPr>
          </a:p>
        </p:txBody>
      </p:sp>
      <p:sp>
        <p:nvSpPr>
          <p:cNvPr id="8" name="Round Diagonal Corner Rectangle 7"/>
          <p:cNvSpPr/>
          <p:nvPr/>
        </p:nvSpPr>
        <p:spPr>
          <a:xfrm>
            <a:off x="5433060" y="6964680"/>
            <a:ext cx="5516220" cy="990600"/>
          </a:xfrm>
          <a:prstGeom prst="round2DiagRect">
            <a:avLst/>
          </a:prstGeom>
          <a:solidFill>
            <a:schemeClr val="accent5">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 pitchFamily="34" charset="0"/>
                <a:cs typeface="Arial" pitchFamily="34" charset="0"/>
              </a:rPr>
              <a:t>867 : 4 = 216 (dư 3)</a:t>
            </a:r>
            <a:endParaRPr lang="en-US" sz="4000">
              <a:latin typeface="Arial" pitchFamily="34" charset="0"/>
              <a:cs typeface="Arial" pitchFamily="34" charset="0"/>
            </a:endParaRPr>
          </a:p>
        </p:txBody>
      </p:sp>
      <p:sp>
        <p:nvSpPr>
          <p:cNvPr id="13" name="Round Diagonal Corner Rectangle 12"/>
          <p:cNvSpPr/>
          <p:nvPr/>
        </p:nvSpPr>
        <p:spPr>
          <a:xfrm>
            <a:off x="11323320" y="6964680"/>
            <a:ext cx="5440680" cy="990600"/>
          </a:xfrm>
          <a:prstGeom prst="round2DiagRect">
            <a:avLst/>
          </a:prstGeom>
          <a:solidFill>
            <a:schemeClr val="accent5">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 pitchFamily="34" charset="0"/>
                <a:cs typeface="Arial" pitchFamily="34" charset="0"/>
              </a:rPr>
              <a:t>518 : 3 = 172 (dư 2) </a:t>
            </a:r>
            <a:endParaRPr lang="en-US" sz="4000">
              <a:latin typeface="Arial" pitchFamily="34" charset="0"/>
              <a:cs typeface="Arial" pitchFamily="34" charset="0"/>
            </a:endParaRPr>
          </a:p>
        </p:txBody>
      </p:sp>
      <p:sp>
        <p:nvSpPr>
          <p:cNvPr id="14" name="Round Diagonal Corner Rectangle 13"/>
          <p:cNvSpPr/>
          <p:nvPr/>
        </p:nvSpPr>
        <p:spPr>
          <a:xfrm>
            <a:off x="7947738" y="8267700"/>
            <a:ext cx="5554320" cy="990600"/>
          </a:xfrm>
          <a:prstGeom prst="round2DiagRect">
            <a:avLst/>
          </a:prstGeom>
          <a:solidFill>
            <a:schemeClr val="accent5">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 pitchFamily="34" charset="0"/>
                <a:cs typeface="Arial" pitchFamily="34" charset="0"/>
              </a:rPr>
              <a:t>8479 : 7 = 1211 (dư 2)</a:t>
            </a:r>
            <a:endParaRPr lang="en-US" sz="4000">
              <a:latin typeface="Arial" pitchFamily="34" charset="0"/>
              <a:cs typeface="Arial" pitchFamily="34" charset="0"/>
            </a:endParaRPr>
          </a:p>
        </p:txBody>
      </p:sp>
    </p:spTree>
    <p:extLst>
      <p:ext uri="{BB962C8B-B14F-4D97-AF65-F5344CB8AC3E}">
        <p14:creationId xmlns:p14="http://schemas.microsoft.com/office/powerpoint/2010/main" val="3346338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ipe(down)">
                                      <p:cBhvr>
                                        <p:cTn id="12" dur="500"/>
                                        <p:tgtEl>
                                          <p:spTgt spid="8194"/>
                                        </p:tgtEl>
                                      </p:cBhvr>
                                    </p:animEffect>
                                  </p:childTnLst>
                                </p:cTn>
                              </p:par>
                              <p:par>
                                <p:cTn id="13" presetID="22" presetClass="entr" presetSubtype="4" fill="hold" nodeType="with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wipe(down)">
                                      <p:cBhvr>
                                        <p:cTn id="15" dur="500"/>
                                        <p:tgtEl>
                                          <p:spTgt spid="8195"/>
                                        </p:tgtEl>
                                      </p:cBhvr>
                                    </p:animEffect>
                                  </p:childTnLst>
                                </p:cTn>
                              </p:par>
                              <p:par>
                                <p:cTn id="16" presetID="22" presetClass="entr" presetSubtype="4" fill="hold" nodeType="with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wipe(down)">
                                      <p:cBhvr>
                                        <p:cTn id="18" dur="500"/>
                                        <p:tgtEl>
                                          <p:spTgt spid="819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 y="7620"/>
            <a:ext cx="18274457" cy="102793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71550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426889" y="952679"/>
            <a:ext cx="12877801" cy="990600"/>
            <a:chOff x="4343400" y="952500"/>
            <a:chExt cx="12877801" cy="990600"/>
          </a:xfrm>
        </p:grpSpPr>
        <p:sp>
          <p:nvSpPr>
            <p:cNvPr id="4" name="Rounded Rectangle 3"/>
            <p:cNvSpPr/>
            <p:nvPr/>
          </p:nvSpPr>
          <p:spPr>
            <a:xfrm>
              <a:off x="4343400" y="952500"/>
              <a:ext cx="12877800" cy="990600"/>
            </a:xfrm>
            <a:prstGeom prst="roundRect">
              <a:avLst/>
            </a:prstGeom>
            <a:solidFill>
              <a:schemeClr val="accent5">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10381" y="1136154"/>
              <a:ext cx="12710820" cy="646331"/>
            </a:xfrm>
            <a:prstGeom prst="rect">
              <a:avLst/>
            </a:prstGeom>
          </p:spPr>
          <p:txBody>
            <a:bodyPr wrap="square">
              <a:spAutoFit/>
            </a:bodyPr>
            <a:lstStyle/>
            <a:p>
              <a:r>
                <a:rPr lang="en-US" sz="3600" b="1">
                  <a:solidFill>
                    <a:schemeClr val="bg1"/>
                  </a:solidFill>
                  <a:latin typeface="Arial" pitchFamily="34" charset="0"/>
                  <a:cs typeface="Arial" pitchFamily="34" charset="0"/>
                </a:rPr>
                <a:t>Bài 2:</a:t>
              </a:r>
              <a:r>
                <a:rPr lang="en-US" sz="3600">
                  <a:solidFill>
                    <a:schemeClr val="bg1"/>
                  </a:solidFill>
                  <a:latin typeface="Arial" pitchFamily="34" charset="0"/>
                  <a:cs typeface="Arial" pitchFamily="34" charset="0"/>
                </a:rPr>
                <a:t> </a:t>
              </a:r>
              <a:r>
                <a:rPr lang="en-US" sz="3600" b="1">
                  <a:solidFill>
                    <a:schemeClr val="bg1"/>
                  </a:solidFill>
                  <a:latin typeface="Arial" pitchFamily="34" charset="0"/>
                  <a:cs typeface="Arial" pitchFamily="34" charset="0"/>
                </a:rPr>
                <a:t>Tính rồi nêu thương và số dư trong mỗi </a:t>
              </a:r>
              <a:r>
                <a:rPr lang="en-US" sz="3600" b="1">
                  <a:solidFill>
                    <a:schemeClr val="bg1"/>
                  </a:solidFill>
                  <a:latin typeface="Arial" pitchFamily="34" charset="0"/>
                  <a:cs typeface="Arial" pitchFamily="34" charset="0"/>
                </a:rPr>
                <a:t>phép </a:t>
              </a:r>
              <a:r>
                <a:rPr lang="en-US" sz="3600" b="1" smtClean="0">
                  <a:solidFill>
                    <a:schemeClr val="bg1"/>
                  </a:solidFill>
                  <a:latin typeface="Arial" pitchFamily="34" charset="0"/>
                  <a:cs typeface="Arial" pitchFamily="34" charset="0"/>
                </a:rPr>
                <a:t>chia:</a:t>
              </a:r>
              <a:endParaRPr lang="en-US" sz="3600">
                <a:solidFill>
                  <a:schemeClr val="bg1"/>
                </a:solidFill>
                <a:latin typeface="Arial" pitchFamily="34" charset="0"/>
                <a:cs typeface="Arial" pitchFamily="34" charset="0"/>
              </a:endParaRPr>
            </a:p>
          </p:txBody>
        </p:sp>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889" y="2324100"/>
            <a:ext cx="4107511" cy="322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9200" y="2331720"/>
            <a:ext cx="4121838" cy="3213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82600" y="2324100"/>
            <a:ext cx="4068392" cy="3220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entagon 6"/>
          <p:cNvSpPr/>
          <p:nvPr/>
        </p:nvSpPr>
        <p:spPr>
          <a:xfrm>
            <a:off x="4008120" y="5722620"/>
            <a:ext cx="2697480" cy="914400"/>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Trả lời:</a:t>
            </a:r>
            <a:endParaRPr lang="en-US" sz="4000" b="1">
              <a:latin typeface="Arial" pitchFamily="34" charset="0"/>
              <a:cs typeface="Arial" pitchFamily="34" charset="0"/>
            </a:endParaRPr>
          </a:p>
        </p:txBody>
      </p:sp>
      <p:sp>
        <p:nvSpPr>
          <p:cNvPr id="8" name="Round Diagonal Corner Rectangle 7"/>
          <p:cNvSpPr/>
          <p:nvPr/>
        </p:nvSpPr>
        <p:spPr>
          <a:xfrm>
            <a:off x="5433060" y="6964680"/>
            <a:ext cx="5516220" cy="990600"/>
          </a:xfrm>
          <a:prstGeom prst="round2DiagRect">
            <a:avLst/>
          </a:prstGeom>
          <a:solidFill>
            <a:schemeClr val="accent5">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 pitchFamily="34" charset="0"/>
                <a:cs typeface="Arial" pitchFamily="34" charset="0"/>
              </a:rPr>
              <a:t>6592 : 5 = 1318 (dư 2)</a:t>
            </a:r>
            <a:endParaRPr lang="en-US" sz="4000">
              <a:latin typeface="Arial" pitchFamily="34" charset="0"/>
              <a:cs typeface="Arial" pitchFamily="34" charset="0"/>
            </a:endParaRPr>
          </a:p>
        </p:txBody>
      </p:sp>
      <p:sp>
        <p:nvSpPr>
          <p:cNvPr id="13" name="Round Diagonal Corner Rectangle 12"/>
          <p:cNvSpPr/>
          <p:nvPr/>
        </p:nvSpPr>
        <p:spPr>
          <a:xfrm>
            <a:off x="11323320" y="6964680"/>
            <a:ext cx="6126480" cy="990600"/>
          </a:xfrm>
          <a:prstGeom prst="round2DiagRect">
            <a:avLst/>
          </a:prstGeom>
          <a:solidFill>
            <a:schemeClr val="accent5">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 pitchFamily="34" charset="0"/>
                <a:cs typeface="Arial" pitchFamily="34" charset="0"/>
              </a:rPr>
              <a:t>36425 : 2 = 18212 (dư 1)</a:t>
            </a:r>
            <a:endParaRPr lang="en-US" sz="4000">
              <a:latin typeface="Arial" pitchFamily="34" charset="0"/>
              <a:cs typeface="Arial" pitchFamily="34" charset="0"/>
            </a:endParaRPr>
          </a:p>
        </p:txBody>
      </p:sp>
      <p:sp>
        <p:nvSpPr>
          <p:cNvPr id="14" name="Round Diagonal Corner Rectangle 13"/>
          <p:cNvSpPr/>
          <p:nvPr/>
        </p:nvSpPr>
        <p:spPr>
          <a:xfrm>
            <a:off x="7947738" y="8267700"/>
            <a:ext cx="6073062" cy="990600"/>
          </a:xfrm>
          <a:prstGeom prst="round2DiagRect">
            <a:avLst/>
          </a:prstGeom>
          <a:solidFill>
            <a:schemeClr val="accent5">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 pitchFamily="34" charset="0"/>
                <a:cs typeface="Arial" pitchFamily="34" charset="0"/>
              </a:rPr>
              <a:t>89689 : 8 = 11211 (dư 1)</a:t>
            </a:r>
            <a:endParaRPr lang="en-US" sz="4000">
              <a:latin typeface="Arial" pitchFamily="34" charset="0"/>
              <a:cs typeface="Arial" pitchFamily="34" charset="0"/>
            </a:endParaRPr>
          </a:p>
        </p:txBody>
      </p:sp>
    </p:spTree>
    <p:extLst>
      <p:ext uri="{BB962C8B-B14F-4D97-AF65-F5344CB8AC3E}">
        <p14:creationId xmlns:p14="http://schemas.microsoft.com/office/powerpoint/2010/main" val="2113730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 y="7620"/>
            <a:ext cx="18274457" cy="102793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71550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4457700" y="952500"/>
            <a:ext cx="13129260" cy="2743200"/>
            <a:chOff x="4648200" y="952500"/>
            <a:chExt cx="13129260" cy="2743200"/>
          </a:xfrm>
        </p:grpSpPr>
        <p:sp>
          <p:nvSpPr>
            <p:cNvPr id="3" name="Rounded Rectangle 2"/>
            <p:cNvSpPr/>
            <p:nvPr/>
          </p:nvSpPr>
          <p:spPr>
            <a:xfrm>
              <a:off x="4648200" y="952500"/>
              <a:ext cx="12725400" cy="2743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06340" y="952500"/>
              <a:ext cx="12771120" cy="2585323"/>
            </a:xfrm>
            <a:prstGeom prst="rect">
              <a:avLst/>
            </a:prstGeom>
          </p:spPr>
          <p:txBody>
            <a:bodyPr wrap="square">
              <a:spAutoFit/>
            </a:bodyPr>
            <a:lstStyle/>
            <a:p>
              <a:pPr>
                <a:lnSpc>
                  <a:spcPct val="150000"/>
                </a:lnSpc>
              </a:pPr>
              <a:r>
                <a:rPr lang="en-US" sz="3600">
                  <a:solidFill>
                    <a:schemeClr val="bg1"/>
                  </a:solidFill>
                  <a:latin typeface="Arial" pitchFamily="34" charset="0"/>
                  <a:cs typeface="Arial" pitchFamily="34" charset="0"/>
                </a:rPr>
                <a:t>Có 3 455 m vải, may mỗi bộ đồng phục </a:t>
              </a:r>
              <a:r>
                <a:rPr lang="en-US" sz="3600">
                  <a:solidFill>
                    <a:schemeClr val="bg1"/>
                  </a:solidFill>
                  <a:latin typeface="Arial" pitchFamily="34" charset="0"/>
                  <a:cs typeface="Arial" pitchFamily="34" charset="0"/>
                </a:rPr>
                <a:t>hết </a:t>
              </a:r>
              <a:r>
                <a:rPr lang="en-US" sz="3600" smtClean="0">
                  <a:solidFill>
                    <a:schemeClr val="bg1"/>
                  </a:solidFill>
                  <a:latin typeface="Arial" pitchFamily="34" charset="0"/>
                  <a:cs typeface="Arial" pitchFamily="34" charset="0"/>
                </a:rPr>
                <a:t>2m</a:t>
              </a:r>
              <a:r>
                <a:rPr lang="en-US" sz="3600">
                  <a:solidFill>
                    <a:schemeClr val="bg1"/>
                  </a:solidFill>
                  <a:latin typeface="Arial" pitchFamily="34" charset="0"/>
                  <a:cs typeface="Arial" pitchFamily="34" charset="0"/>
                </a:rPr>
                <a:t>. Hỏi có thể may được nhiều nhất bao nhiêu bộ đồng phục và còn thừa mấy mét vải?</a:t>
              </a:r>
            </a:p>
          </p:txBody>
        </p:sp>
      </p:gr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064" y="3774912"/>
            <a:ext cx="9880672" cy="579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338462"/>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61263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123951" y="2857500"/>
            <a:ext cx="16101060" cy="1981200"/>
            <a:chOff x="4648200" y="1096879"/>
            <a:chExt cx="10186828" cy="863386"/>
          </a:xfrm>
        </p:grpSpPr>
        <p:sp>
          <p:nvSpPr>
            <p:cNvPr id="5" name="Rounded Rectangle 4"/>
            <p:cNvSpPr/>
            <p:nvPr/>
          </p:nvSpPr>
          <p:spPr>
            <a:xfrm>
              <a:off x="4648200" y="1096879"/>
              <a:ext cx="10186828" cy="86338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68726" y="1146314"/>
              <a:ext cx="9979524" cy="764517"/>
            </a:xfrm>
            <a:prstGeom prst="rect">
              <a:avLst/>
            </a:prstGeom>
          </p:spPr>
          <p:txBody>
            <a:bodyPr wrap="square">
              <a:spAutoFit/>
            </a:bodyPr>
            <a:lstStyle/>
            <a:p>
              <a:pPr algn="just">
                <a:lnSpc>
                  <a:spcPct val="150000"/>
                </a:lnSpc>
              </a:pPr>
              <a:r>
                <a:rPr lang="en-US" sz="3600">
                  <a:solidFill>
                    <a:schemeClr val="bg1"/>
                  </a:solidFill>
                  <a:latin typeface="Arial" pitchFamily="34" charset="0"/>
                  <a:cs typeface="Arial" pitchFamily="34" charset="0"/>
                </a:rPr>
                <a:t>Có 3 455 m vải, may mỗi bộ đồng phục </a:t>
              </a:r>
              <a:r>
                <a:rPr lang="en-US" sz="3600">
                  <a:solidFill>
                    <a:schemeClr val="bg1"/>
                  </a:solidFill>
                  <a:latin typeface="Arial" pitchFamily="34" charset="0"/>
                  <a:cs typeface="Arial" pitchFamily="34" charset="0"/>
                </a:rPr>
                <a:t>hết </a:t>
              </a:r>
              <a:r>
                <a:rPr lang="en-US" sz="3600" smtClean="0">
                  <a:solidFill>
                    <a:schemeClr val="bg1"/>
                  </a:solidFill>
                  <a:latin typeface="Arial" pitchFamily="34" charset="0"/>
                  <a:cs typeface="Arial" pitchFamily="34" charset="0"/>
                </a:rPr>
                <a:t>2m</a:t>
              </a:r>
              <a:r>
                <a:rPr lang="en-US" sz="3600">
                  <a:solidFill>
                    <a:schemeClr val="bg1"/>
                  </a:solidFill>
                  <a:latin typeface="Arial" pitchFamily="34" charset="0"/>
                  <a:cs typeface="Arial" pitchFamily="34" charset="0"/>
                </a:rPr>
                <a:t>. Hỏi có thể may được nhiều nhất bao nhiêu bộ đồng phục và còn thừa mấy mét vải?</a:t>
              </a:r>
            </a:p>
          </p:txBody>
        </p:sp>
      </p:gr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51" y="5097780"/>
            <a:ext cx="7673492" cy="44996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9201152" y="5143500"/>
            <a:ext cx="7543800" cy="3785652"/>
          </a:xfrm>
          <a:prstGeom prst="rect">
            <a:avLst/>
          </a:prstGeom>
        </p:spPr>
        <p:txBody>
          <a:bodyPr wrap="square">
            <a:spAutoFit/>
          </a:bodyPr>
          <a:lstStyle/>
          <a:p>
            <a:pPr>
              <a:lnSpc>
                <a:spcPct val="150000"/>
              </a:lnSpc>
            </a:pPr>
            <a:r>
              <a:rPr lang="en-US" sz="4000">
                <a:latin typeface="Arial" pitchFamily="34" charset="0"/>
                <a:cs typeface="Arial" pitchFamily="34" charset="0"/>
              </a:rPr>
              <a:t>Thực hiện phép chia:</a:t>
            </a:r>
          </a:p>
          <a:p>
            <a:pPr>
              <a:lnSpc>
                <a:spcPct val="150000"/>
              </a:lnSpc>
            </a:pPr>
            <a:r>
              <a:rPr lang="en-US" sz="4000" smtClean="0">
                <a:latin typeface="Arial" pitchFamily="34" charset="0"/>
                <a:cs typeface="Arial" pitchFamily="34" charset="0"/>
              </a:rPr>
              <a:t>   3 </a:t>
            </a:r>
            <a:r>
              <a:rPr lang="en-US" sz="4000">
                <a:latin typeface="Arial" pitchFamily="34" charset="0"/>
                <a:cs typeface="Arial" pitchFamily="34" charset="0"/>
              </a:rPr>
              <a:t>455 : 2 = 1 727 (dư 1)</a:t>
            </a:r>
          </a:p>
          <a:p>
            <a:pPr>
              <a:lnSpc>
                <a:spcPct val="150000"/>
              </a:lnSpc>
            </a:pPr>
            <a:r>
              <a:rPr lang="en-US" sz="4000">
                <a:latin typeface="Arial" pitchFamily="34" charset="0"/>
                <a:cs typeface="Arial" pitchFamily="34" charset="0"/>
              </a:rPr>
              <a:t>Vậy may được nhiều nhất </a:t>
            </a:r>
            <a:r>
              <a:rPr lang="en-US" sz="4000" b="1">
                <a:solidFill>
                  <a:srgbClr val="FF0000"/>
                </a:solidFill>
                <a:latin typeface="Arial" pitchFamily="34" charset="0"/>
                <a:cs typeface="Arial" pitchFamily="34" charset="0"/>
              </a:rPr>
              <a:t>1 727 </a:t>
            </a:r>
            <a:r>
              <a:rPr lang="en-US" sz="4000">
                <a:solidFill>
                  <a:srgbClr val="FF0000"/>
                </a:solidFill>
                <a:latin typeface="Arial" pitchFamily="34" charset="0"/>
                <a:cs typeface="Arial" pitchFamily="34" charset="0"/>
              </a:rPr>
              <a:t>bộ đồng phục </a:t>
            </a:r>
            <a:r>
              <a:rPr lang="en-US" sz="4000">
                <a:latin typeface="Arial" pitchFamily="34" charset="0"/>
                <a:cs typeface="Arial" pitchFamily="34" charset="0"/>
              </a:rPr>
              <a:t>và </a:t>
            </a:r>
            <a:r>
              <a:rPr lang="en-US" sz="4000">
                <a:solidFill>
                  <a:srgbClr val="FF0000"/>
                </a:solidFill>
                <a:latin typeface="Arial" pitchFamily="34" charset="0"/>
                <a:cs typeface="Arial" pitchFamily="34" charset="0"/>
              </a:rPr>
              <a:t>thừa </a:t>
            </a:r>
            <a:r>
              <a:rPr lang="en-US" sz="4000" smtClean="0">
                <a:solidFill>
                  <a:srgbClr val="FF0000"/>
                </a:solidFill>
                <a:latin typeface="Arial" pitchFamily="34" charset="0"/>
                <a:cs typeface="Arial" pitchFamily="34" charset="0"/>
              </a:rPr>
              <a:t>1m </a:t>
            </a:r>
            <a:r>
              <a:rPr lang="en-US" sz="4000">
                <a:solidFill>
                  <a:srgbClr val="FF0000"/>
                </a:solidFill>
                <a:latin typeface="Arial" pitchFamily="34" charset="0"/>
                <a:cs typeface="Arial" pitchFamily="34" charset="0"/>
              </a:rPr>
              <a:t>vải</a:t>
            </a:r>
            <a:r>
              <a:rPr lang="en-US" sz="4000">
                <a:latin typeface="Arial" pitchFamily="34" charset="0"/>
                <a:cs typeface="Arial" pitchFamily="34" charset="0"/>
              </a:rPr>
              <a:t>.</a:t>
            </a:r>
            <a:endParaRPr lang="en-US" sz="4000">
              <a:latin typeface="Arial" pitchFamily="34" charset="0"/>
              <a:cs typeface="Arial" pitchFamily="34" charset="0"/>
            </a:endParaRPr>
          </a:p>
        </p:txBody>
      </p:sp>
    </p:spTree>
    <p:extLst>
      <p:ext uri="{BB962C8B-B14F-4D97-AF65-F5344CB8AC3E}">
        <p14:creationId xmlns:p14="http://schemas.microsoft.com/office/powerpoint/2010/main" val="342614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 y="7620"/>
            <a:ext cx="18274457" cy="102793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71550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653720736"/>
              </p:ext>
            </p:extLst>
          </p:nvPr>
        </p:nvGraphicFramePr>
        <p:xfrm>
          <a:off x="4953000" y="3009900"/>
          <a:ext cx="12039600" cy="6096001"/>
        </p:xfrm>
        <a:graphic>
          <a:graphicData uri="http://schemas.openxmlformats.org/drawingml/2006/table">
            <a:tbl>
              <a:tblPr firstRow="1" firstCol="1" bandRow="1">
                <a:tableStyleId>{5C22544A-7EE6-4342-B048-85BDC9FD1C3A}</a:tableStyleId>
              </a:tblPr>
              <a:tblGrid>
                <a:gridCol w="2950985"/>
                <a:gridCol w="3145015"/>
                <a:gridCol w="2895600"/>
                <a:gridCol w="3048000"/>
              </a:tblGrid>
              <a:tr h="1350676">
                <a:tc>
                  <a:txBody>
                    <a:bodyPr/>
                    <a:lstStyle/>
                    <a:p>
                      <a:pPr algn="ctr">
                        <a:lnSpc>
                          <a:spcPct val="150000"/>
                        </a:lnSpc>
                        <a:spcBef>
                          <a:spcPts val="100"/>
                        </a:spcBef>
                        <a:spcAft>
                          <a:spcPts val="100"/>
                        </a:spcAft>
                        <a:tabLst>
                          <a:tab pos="5941060" algn="l"/>
                        </a:tabLst>
                      </a:pPr>
                      <a:r>
                        <a:rPr lang="en-US" sz="4000">
                          <a:effectLst/>
                          <a:latin typeface="Arial" pitchFamily="34" charset="0"/>
                          <a:cs typeface="Arial" pitchFamily="34" charset="0"/>
                        </a:rPr>
                        <a:t>Số bị chia</a:t>
                      </a:r>
                      <a:endParaRPr lang="en-US" sz="3600">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a:effectLst/>
                          <a:latin typeface="Arial" pitchFamily="34" charset="0"/>
                          <a:cs typeface="Arial" pitchFamily="34" charset="0"/>
                        </a:rPr>
                        <a:t>Số chia</a:t>
                      </a:r>
                      <a:endParaRPr lang="en-US" sz="3600">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a:effectLst/>
                          <a:latin typeface="Arial" pitchFamily="34" charset="0"/>
                          <a:cs typeface="Arial" pitchFamily="34" charset="0"/>
                        </a:rPr>
                        <a:t>Thương</a:t>
                      </a:r>
                      <a:endParaRPr lang="en-US" sz="3600">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a:effectLst/>
                          <a:latin typeface="Arial" pitchFamily="34" charset="0"/>
                          <a:cs typeface="Arial" pitchFamily="34" charset="0"/>
                        </a:rPr>
                        <a:t>Số dư</a:t>
                      </a:r>
                      <a:endParaRPr lang="en-US" sz="3600">
                        <a:effectLst/>
                        <a:latin typeface="Arial" pitchFamily="34" charset="0"/>
                        <a:ea typeface="Times New Roman"/>
                        <a:cs typeface="Arial" pitchFamily="34" charset="0"/>
                      </a:endParaRPr>
                    </a:p>
                  </a:txBody>
                  <a:tcPr marL="68580" marR="68580" marT="0" marB="0"/>
                </a:tc>
              </a:tr>
              <a:tr h="1191773">
                <a:tc>
                  <a:txBody>
                    <a:bodyPr/>
                    <a:lstStyle/>
                    <a:p>
                      <a:pPr algn="ctr">
                        <a:lnSpc>
                          <a:spcPct val="150000"/>
                        </a:lnSpc>
                        <a:spcBef>
                          <a:spcPts val="100"/>
                        </a:spcBef>
                        <a:spcAft>
                          <a:spcPts val="100"/>
                        </a:spcAft>
                        <a:tabLst>
                          <a:tab pos="5941060" algn="l"/>
                        </a:tabLst>
                      </a:pPr>
                      <a:r>
                        <a:rPr lang="en-US" sz="4000">
                          <a:effectLst/>
                          <a:latin typeface="Arial" pitchFamily="34" charset="0"/>
                          <a:cs typeface="Arial" pitchFamily="34" charset="0"/>
                        </a:rPr>
                        <a:t>7 594</a:t>
                      </a:r>
                      <a:endParaRPr lang="en-US" sz="3600">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3</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r h="1271224">
                <a:tc>
                  <a:txBody>
                    <a:bodyPr/>
                    <a:lstStyle/>
                    <a:p>
                      <a:pPr algn="ctr">
                        <a:lnSpc>
                          <a:spcPct val="150000"/>
                        </a:lnSpc>
                        <a:spcBef>
                          <a:spcPts val="100"/>
                        </a:spcBef>
                        <a:spcAft>
                          <a:spcPts val="100"/>
                        </a:spcAft>
                        <a:tabLst>
                          <a:tab pos="5941060" algn="l"/>
                        </a:tabLst>
                      </a:pPr>
                      <a:r>
                        <a:rPr lang="en-US" sz="4000">
                          <a:effectLst/>
                          <a:latin typeface="Arial" pitchFamily="34" charset="0"/>
                          <a:cs typeface="Arial" pitchFamily="34" charset="0"/>
                        </a:rPr>
                        <a:t>8 498</a:t>
                      </a:r>
                      <a:endParaRPr lang="en-US" sz="3600">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7</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r h="1191773">
                <a:tc>
                  <a:txBody>
                    <a:bodyPr/>
                    <a:lstStyle/>
                    <a:p>
                      <a:pPr algn="ctr">
                        <a:lnSpc>
                          <a:spcPct val="150000"/>
                        </a:lnSpc>
                        <a:spcBef>
                          <a:spcPts val="100"/>
                        </a:spcBef>
                        <a:spcAft>
                          <a:spcPts val="100"/>
                        </a:spcAft>
                        <a:tabLst>
                          <a:tab pos="5941060" algn="l"/>
                        </a:tabLst>
                      </a:pPr>
                      <a:r>
                        <a:rPr lang="en-US" sz="4000">
                          <a:effectLst/>
                          <a:latin typeface="Arial" pitchFamily="34" charset="0"/>
                          <a:cs typeface="Arial" pitchFamily="34" charset="0"/>
                        </a:rPr>
                        <a:t>56 472</a:t>
                      </a:r>
                      <a:endParaRPr lang="en-US" sz="3600">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4</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r h="1090555">
                <a:tc>
                  <a:txBody>
                    <a:bodyPr/>
                    <a:lstStyle/>
                    <a:p>
                      <a:pPr algn="ctr">
                        <a:lnSpc>
                          <a:spcPct val="150000"/>
                        </a:lnSpc>
                        <a:spcBef>
                          <a:spcPts val="100"/>
                        </a:spcBef>
                        <a:spcAft>
                          <a:spcPts val="100"/>
                        </a:spcAft>
                        <a:tabLst>
                          <a:tab pos="5941060" algn="l"/>
                        </a:tabLst>
                      </a:pPr>
                      <a:r>
                        <a:rPr lang="en-US" sz="4000">
                          <a:effectLst/>
                          <a:latin typeface="Arial" pitchFamily="34" charset="0"/>
                          <a:cs typeface="Arial" pitchFamily="34" charset="0"/>
                        </a:rPr>
                        <a:t>60 859</a:t>
                      </a:r>
                      <a:endParaRPr lang="en-US" sz="3600">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5</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bl>
          </a:graphicData>
        </a:graphic>
      </p:graphicFrame>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267200" y="10595"/>
            <a:ext cx="5105400" cy="2444351"/>
          </a:xfrm>
          <a:prstGeom prst="rect">
            <a:avLst/>
          </a:prstGeom>
        </p:spPr>
      </p:pic>
      <p:sp>
        <p:nvSpPr>
          <p:cNvPr id="10" name="TextBox 9"/>
          <p:cNvSpPr txBox="1"/>
          <p:nvPr/>
        </p:nvSpPr>
        <p:spPr>
          <a:xfrm>
            <a:off x="5452835" y="1232322"/>
            <a:ext cx="2834430" cy="707886"/>
          </a:xfrm>
          <a:prstGeom prst="rect">
            <a:avLst/>
          </a:prstGeom>
          <a:noFill/>
        </p:spPr>
        <p:txBody>
          <a:bodyPr wrap="none" rtlCol="0">
            <a:spAutoFit/>
          </a:bodyPr>
          <a:lstStyle/>
          <a:p>
            <a:r>
              <a:rPr lang="en-US" sz="4000" b="1" smtClean="0">
                <a:solidFill>
                  <a:srgbClr val="FF0000"/>
                </a:solidFill>
                <a:latin typeface="Arial" pitchFamily="34" charset="0"/>
                <a:cs typeface="Arial" pitchFamily="34" charset="0"/>
              </a:rPr>
              <a:t>BÀI 4. SỐ?</a:t>
            </a:r>
            <a:endParaRPr lang="en-US" sz="40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10114991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61263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1536278711"/>
              </p:ext>
            </p:extLst>
          </p:nvPr>
        </p:nvGraphicFramePr>
        <p:xfrm>
          <a:off x="1943100" y="3390900"/>
          <a:ext cx="14401799" cy="5791200"/>
        </p:xfrm>
        <a:graphic>
          <a:graphicData uri="http://schemas.openxmlformats.org/drawingml/2006/table">
            <a:tbl>
              <a:tblPr firstRow="1" firstCol="1" bandRow="1">
                <a:tableStyleId>{5C22544A-7EE6-4342-B048-85BDC9FD1C3A}</a:tableStyleId>
              </a:tblPr>
              <a:tblGrid>
                <a:gridCol w="3598298"/>
                <a:gridCol w="3601167"/>
                <a:gridCol w="3601167"/>
                <a:gridCol w="3601167"/>
              </a:tblGrid>
              <a:tr h="1223493">
                <a:tc>
                  <a:txBody>
                    <a:bodyPr/>
                    <a:lstStyle/>
                    <a:p>
                      <a:pPr algn="ctr">
                        <a:lnSpc>
                          <a:spcPct val="150000"/>
                        </a:lnSpc>
                        <a:spcBef>
                          <a:spcPts val="100"/>
                        </a:spcBef>
                        <a:spcAft>
                          <a:spcPts val="100"/>
                        </a:spcAft>
                        <a:tabLst>
                          <a:tab pos="5941060" algn="l"/>
                        </a:tabLst>
                      </a:pPr>
                      <a:r>
                        <a:rPr lang="en-US" sz="4000" b="1">
                          <a:effectLst/>
                          <a:latin typeface="Arial" pitchFamily="34" charset="0"/>
                          <a:cs typeface="Arial" pitchFamily="34" charset="0"/>
                        </a:rPr>
                        <a:t>Số bị chia</a:t>
                      </a:r>
                      <a:endParaRPr lang="en-US" sz="3600" b="1">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effectLst/>
                          <a:latin typeface="Arial" pitchFamily="34" charset="0"/>
                          <a:cs typeface="Arial" pitchFamily="34" charset="0"/>
                        </a:rPr>
                        <a:t>Số chia</a:t>
                      </a:r>
                      <a:endParaRPr lang="en-US" sz="3600" b="1">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effectLst/>
                          <a:latin typeface="Arial" pitchFamily="34" charset="0"/>
                          <a:cs typeface="Arial" pitchFamily="34" charset="0"/>
                        </a:rPr>
                        <a:t>Thương</a:t>
                      </a:r>
                      <a:endParaRPr lang="en-US" sz="3600" b="1">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effectLst/>
                          <a:latin typeface="Arial" pitchFamily="34" charset="0"/>
                          <a:cs typeface="Arial" pitchFamily="34" charset="0"/>
                        </a:rPr>
                        <a:t>Số dư</a:t>
                      </a:r>
                      <a:endParaRPr lang="en-US" sz="3600" b="1">
                        <a:effectLst/>
                        <a:latin typeface="Arial" pitchFamily="34" charset="0"/>
                        <a:ea typeface="Times New Roman"/>
                        <a:cs typeface="Arial" pitchFamily="34" charset="0"/>
                      </a:endParaRPr>
                    </a:p>
                  </a:txBody>
                  <a:tcPr marL="68580" marR="68580" marT="0" marB="0"/>
                </a:tc>
              </a:tr>
              <a:tr h="1141927">
                <a:tc>
                  <a:txBody>
                    <a:bodyPr/>
                    <a:lstStyle/>
                    <a:p>
                      <a:pPr algn="ctr">
                        <a:lnSpc>
                          <a:spcPct val="150000"/>
                        </a:lnSpc>
                        <a:spcBef>
                          <a:spcPts val="100"/>
                        </a:spcBef>
                        <a:spcAft>
                          <a:spcPts val="100"/>
                        </a:spcAft>
                        <a:tabLst>
                          <a:tab pos="5941060" algn="l"/>
                        </a:tabLst>
                      </a:pPr>
                      <a:r>
                        <a:rPr lang="en-US" sz="4000" b="1">
                          <a:effectLst/>
                          <a:latin typeface="Arial" pitchFamily="34" charset="0"/>
                          <a:cs typeface="Arial" pitchFamily="34" charset="0"/>
                        </a:rPr>
                        <a:t>7 594</a:t>
                      </a:r>
                      <a:endParaRPr lang="en-US" sz="3600" b="1">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3</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rgbClr val="FFFF00"/>
                          </a:solidFill>
                          <a:effectLst/>
                          <a:latin typeface="Arial" pitchFamily="34" charset="0"/>
                          <a:cs typeface="Arial" pitchFamily="34" charset="0"/>
                        </a:rPr>
                        <a:t>2531</a:t>
                      </a:r>
                      <a:endParaRPr lang="en-US" sz="3600" b="1">
                        <a:solidFill>
                          <a:srgbClr val="FFFF00"/>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rgbClr val="FFFF00"/>
                          </a:solidFill>
                          <a:effectLst/>
                          <a:latin typeface="Arial" pitchFamily="34" charset="0"/>
                          <a:cs typeface="Arial" pitchFamily="34" charset="0"/>
                        </a:rPr>
                        <a:t>1</a:t>
                      </a:r>
                      <a:endParaRPr lang="en-US" sz="3600" b="1">
                        <a:solidFill>
                          <a:srgbClr val="FFFF00"/>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r h="1223493">
                <a:tc>
                  <a:txBody>
                    <a:bodyPr/>
                    <a:lstStyle/>
                    <a:p>
                      <a:pPr algn="ctr">
                        <a:lnSpc>
                          <a:spcPct val="150000"/>
                        </a:lnSpc>
                        <a:spcBef>
                          <a:spcPts val="100"/>
                        </a:spcBef>
                        <a:spcAft>
                          <a:spcPts val="100"/>
                        </a:spcAft>
                        <a:tabLst>
                          <a:tab pos="5941060" algn="l"/>
                        </a:tabLst>
                      </a:pPr>
                      <a:r>
                        <a:rPr lang="en-US" sz="4000" b="1">
                          <a:effectLst/>
                          <a:latin typeface="Arial" pitchFamily="34" charset="0"/>
                          <a:cs typeface="Arial" pitchFamily="34" charset="0"/>
                        </a:rPr>
                        <a:t>8 498</a:t>
                      </a:r>
                      <a:endParaRPr lang="en-US" sz="3600" b="1">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7</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rgbClr val="FFFF00"/>
                          </a:solidFill>
                          <a:effectLst/>
                          <a:latin typeface="Arial" pitchFamily="34" charset="0"/>
                          <a:cs typeface="Arial" pitchFamily="34" charset="0"/>
                        </a:rPr>
                        <a:t>1214</a:t>
                      </a:r>
                      <a:endParaRPr lang="en-US" sz="3600" b="1">
                        <a:solidFill>
                          <a:srgbClr val="FFFF00"/>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rgbClr val="FFFF00"/>
                          </a:solidFill>
                          <a:effectLst/>
                          <a:latin typeface="Arial" pitchFamily="34" charset="0"/>
                          <a:cs typeface="Arial" pitchFamily="34" charset="0"/>
                        </a:rPr>
                        <a:t>0</a:t>
                      </a:r>
                      <a:endParaRPr lang="en-US" sz="3600" b="1">
                        <a:solidFill>
                          <a:srgbClr val="FFFF00"/>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r h="1223493">
                <a:tc>
                  <a:txBody>
                    <a:bodyPr/>
                    <a:lstStyle/>
                    <a:p>
                      <a:pPr algn="ctr">
                        <a:lnSpc>
                          <a:spcPct val="150000"/>
                        </a:lnSpc>
                        <a:spcBef>
                          <a:spcPts val="100"/>
                        </a:spcBef>
                        <a:spcAft>
                          <a:spcPts val="100"/>
                        </a:spcAft>
                        <a:tabLst>
                          <a:tab pos="5941060" algn="l"/>
                        </a:tabLst>
                      </a:pPr>
                      <a:r>
                        <a:rPr lang="en-US" sz="4000" b="1">
                          <a:effectLst/>
                          <a:latin typeface="Arial" pitchFamily="34" charset="0"/>
                          <a:cs typeface="Arial" pitchFamily="34" charset="0"/>
                        </a:rPr>
                        <a:t>56 472</a:t>
                      </a:r>
                      <a:endParaRPr lang="en-US" sz="3600" b="1">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4</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rgbClr val="FFFF00"/>
                          </a:solidFill>
                          <a:effectLst/>
                          <a:latin typeface="Arial" pitchFamily="34" charset="0"/>
                          <a:cs typeface="Arial" pitchFamily="34" charset="0"/>
                        </a:rPr>
                        <a:t>14118</a:t>
                      </a:r>
                      <a:endParaRPr lang="en-US" sz="3600" b="1">
                        <a:solidFill>
                          <a:srgbClr val="FFFF00"/>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rgbClr val="FFFF00"/>
                          </a:solidFill>
                          <a:effectLst/>
                          <a:latin typeface="Arial" pitchFamily="34" charset="0"/>
                          <a:cs typeface="Arial" pitchFamily="34" charset="0"/>
                        </a:rPr>
                        <a:t>0</a:t>
                      </a:r>
                      <a:endParaRPr lang="en-US" sz="3600" b="1">
                        <a:solidFill>
                          <a:srgbClr val="FFFF00"/>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r h="978794">
                <a:tc>
                  <a:txBody>
                    <a:bodyPr/>
                    <a:lstStyle/>
                    <a:p>
                      <a:pPr algn="ctr">
                        <a:lnSpc>
                          <a:spcPct val="150000"/>
                        </a:lnSpc>
                        <a:spcBef>
                          <a:spcPts val="100"/>
                        </a:spcBef>
                        <a:spcAft>
                          <a:spcPts val="100"/>
                        </a:spcAft>
                        <a:tabLst>
                          <a:tab pos="5941060" algn="l"/>
                        </a:tabLst>
                      </a:pPr>
                      <a:r>
                        <a:rPr lang="en-US" sz="4000" b="1">
                          <a:effectLst/>
                          <a:latin typeface="Arial" pitchFamily="34" charset="0"/>
                          <a:cs typeface="Arial" pitchFamily="34" charset="0"/>
                        </a:rPr>
                        <a:t>60 859</a:t>
                      </a:r>
                      <a:endParaRPr lang="en-US" sz="3600" b="1">
                        <a:effectLst/>
                        <a:latin typeface="Arial" pitchFamily="34" charset="0"/>
                        <a:ea typeface="Times New Roman"/>
                        <a:cs typeface="Arial" pitchFamily="34" charset="0"/>
                      </a:endParaRPr>
                    </a:p>
                  </a:txBody>
                  <a:tcPr marL="68580" marR="68580" marT="0" marB="0"/>
                </a:tc>
                <a:tc>
                  <a:txBody>
                    <a:bodyPr/>
                    <a:lstStyle/>
                    <a:p>
                      <a:pPr algn="ctr">
                        <a:lnSpc>
                          <a:spcPct val="150000"/>
                        </a:lnSpc>
                        <a:spcBef>
                          <a:spcPts val="100"/>
                        </a:spcBef>
                        <a:spcAft>
                          <a:spcPts val="100"/>
                        </a:spcAft>
                        <a:tabLst>
                          <a:tab pos="5941060" algn="l"/>
                        </a:tabLst>
                      </a:pPr>
                      <a:r>
                        <a:rPr lang="en-US" sz="4000" b="1">
                          <a:solidFill>
                            <a:schemeClr val="bg1"/>
                          </a:solidFill>
                          <a:effectLst/>
                          <a:latin typeface="Arial" pitchFamily="34" charset="0"/>
                          <a:cs typeface="Arial" pitchFamily="34" charset="0"/>
                        </a:rPr>
                        <a:t>5</a:t>
                      </a:r>
                      <a:endParaRPr lang="en-US" sz="3600" b="1">
                        <a:solidFill>
                          <a:schemeClr val="bg1"/>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rgbClr val="FFFF00"/>
                          </a:solidFill>
                          <a:effectLst/>
                          <a:latin typeface="Arial" pitchFamily="34" charset="0"/>
                          <a:cs typeface="Arial" pitchFamily="34" charset="0"/>
                        </a:rPr>
                        <a:t>12171</a:t>
                      </a:r>
                      <a:endParaRPr lang="en-US" sz="3600" b="1">
                        <a:solidFill>
                          <a:srgbClr val="FFFF00"/>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c>
                  <a:txBody>
                    <a:bodyPr/>
                    <a:lstStyle/>
                    <a:p>
                      <a:pPr algn="ctr">
                        <a:lnSpc>
                          <a:spcPct val="150000"/>
                        </a:lnSpc>
                        <a:spcBef>
                          <a:spcPts val="100"/>
                        </a:spcBef>
                        <a:spcAft>
                          <a:spcPts val="100"/>
                        </a:spcAft>
                        <a:tabLst>
                          <a:tab pos="5941060" algn="l"/>
                        </a:tabLst>
                      </a:pPr>
                      <a:r>
                        <a:rPr lang="en-US" sz="4000" b="1">
                          <a:solidFill>
                            <a:srgbClr val="FFFF00"/>
                          </a:solidFill>
                          <a:effectLst/>
                          <a:latin typeface="Arial" pitchFamily="34" charset="0"/>
                          <a:cs typeface="Arial" pitchFamily="34" charset="0"/>
                        </a:rPr>
                        <a:t>4</a:t>
                      </a:r>
                      <a:endParaRPr lang="en-US" sz="3600" b="1">
                        <a:solidFill>
                          <a:srgbClr val="FFFF00"/>
                        </a:solidFill>
                        <a:effectLst/>
                        <a:latin typeface="Arial" pitchFamily="34" charset="0"/>
                        <a:ea typeface="Times New Roman"/>
                        <a:cs typeface="Arial" pitchFamily="34" charset="0"/>
                      </a:endParaRPr>
                    </a:p>
                  </a:txBody>
                  <a:tcPr marL="68580" marR="68580" marT="0" marB="0">
                    <a:solidFill>
                      <a:schemeClr val="accent3">
                        <a:lumMod val="75000"/>
                      </a:schemeClr>
                    </a:solidFill>
                  </a:tcPr>
                </a:tc>
              </a:tr>
            </a:tbl>
          </a:graphicData>
        </a:graphic>
      </p:graphicFrame>
    </p:spTree>
    <p:extLst>
      <p:ext uri="{BB962C8B-B14F-4D97-AF65-F5344CB8AC3E}">
        <p14:creationId xmlns:p14="http://schemas.microsoft.com/office/powerpoint/2010/main" val="342614867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699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9880" y="9867900"/>
            <a:ext cx="3550920" cy="45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913781" y="4991100"/>
            <a:ext cx="16612836" cy="1143000"/>
            <a:chOff x="762000" y="4991100"/>
            <a:chExt cx="16612836" cy="1143000"/>
          </a:xfrm>
        </p:grpSpPr>
        <p:sp>
          <p:nvSpPr>
            <p:cNvPr id="5" name="Rounded Rectangle 4"/>
            <p:cNvSpPr/>
            <p:nvPr/>
          </p:nvSpPr>
          <p:spPr>
            <a:xfrm>
              <a:off x="762000" y="4991100"/>
              <a:ext cx="16612836" cy="11430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5563" y="5013959"/>
              <a:ext cx="16309273" cy="901593"/>
            </a:xfrm>
            <a:prstGeom prst="rect">
              <a:avLst/>
            </a:prstGeom>
          </p:spPr>
          <p:txBody>
            <a:bodyPr wrap="none">
              <a:spAutoFit/>
            </a:bodyPr>
            <a:lstStyle/>
            <a:p>
              <a:pPr>
                <a:lnSpc>
                  <a:spcPct val="150000"/>
                </a:lnSpc>
              </a:pPr>
              <a:r>
                <a:rPr lang="en-US" sz="4000" b="1">
                  <a:solidFill>
                    <a:schemeClr val="bg1"/>
                  </a:solidFill>
                  <a:latin typeface="Arial" pitchFamily="34" charset="0"/>
                  <a:cs typeface="Arial" pitchFamily="34" charset="0"/>
                </a:rPr>
                <a:t>Bài 5: Thực hiện các phép chia sau rồi dùng phép nhân để thử lại:</a:t>
              </a:r>
              <a:endParaRPr lang="en-US" sz="4000">
                <a:solidFill>
                  <a:schemeClr val="bg1"/>
                </a:solidFill>
                <a:latin typeface="Arial" pitchFamily="34" charset="0"/>
                <a:cs typeface="Arial" pitchFamily="34" charset="0"/>
              </a:endParaRPr>
            </a:p>
          </p:txBody>
        </p:sp>
      </p:grpSp>
      <p:grpSp>
        <p:nvGrpSpPr>
          <p:cNvPr id="11" name="Group 10"/>
          <p:cNvGrpSpPr/>
          <p:nvPr/>
        </p:nvGrpSpPr>
        <p:grpSpPr>
          <a:xfrm>
            <a:off x="932587" y="6761247"/>
            <a:ext cx="9954195" cy="2286000"/>
            <a:chOff x="921401" y="6515100"/>
            <a:chExt cx="9954195" cy="2286000"/>
          </a:xfrm>
        </p:grpSpPr>
        <p:pic>
          <p:nvPicPr>
            <p:cNvPr id="9"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921401" y="6515100"/>
              <a:ext cx="4779596" cy="2286000"/>
            </a:xfrm>
            <a:prstGeom prst="rect">
              <a:avLst/>
            </a:prstGeom>
          </p:spPr>
        </p:pic>
        <p:pic>
          <p:nvPicPr>
            <p:cNvPr id="10"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6096000" y="6515100"/>
              <a:ext cx="4779596" cy="2286000"/>
            </a:xfrm>
            <a:prstGeom prst="rect">
              <a:avLst/>
            </a:prstGeom>
          </p:spPr>
        </p:pic>
        <p:sp>
          <p:nvSpPr>
            <p:cNvPr id="8" name="Rectangle 7"/>
            <p:cNvSpPr/>
            <p:nvPr/>
          </p:nvSpPr>
          <p:spPr>
            <a:xfrm>
              <a:off x="2101201" y="7207303"/>
              <a:ext cx="2496196" cy="901593"/>
            </a:xfrm>
            <a:prstGeom prst="rect">
              <a:avLst/>
            </a:prstGeom>
          </p:spPr>
          <p:txBody>
            <a:bodyPr wrap="none">
              <a:spAutoFit/>
            </a:bodyPr>
            <a:lstStyle/>
            <a:p>
              <a:pPr>
                <a:lnSpc>
                  <a:spcPct val="150000"/>
                </a:lnSpc>
              </a:pPr>
              <a:r>
                <a:rPr lang="en-US" sz="4000" b="1">
                  <a:solidFill>
                    <a:schemeClr val="accent2">
                      <a:lumMod val="50000"/>
                    </a:schemeClr>
                  </a:solidFill>
                  <a:latin typeface="Arial" pitchFamily="34" charset="0"/>
                  <a:cs typeface="Arial" pitchFamily="34" charset="0"/>
                </a:rPr>
                <a:t>57 647 : 3</a:t>
              </a:r>
              <a:endParaRPr lang="en-US" sz="4000" b="1">
                <a:solidFill>
                  <a:schemeClr val="accent2">
                    <a:lumMod val="50000"/>
                  </a:schemeClr>
                </a:solidFill>
                <a:latin typeface="Arial" pitchFamily="34" charset="0"/>
                <a:cs typeface="Arial" pitchFamily="34" charset="0"/>
              </a:endParaRPr>
            </a:p>
          </p:txBody>
        </p:sp>
        <p:sp>
          <p:nvSpPr>
            <p:cNvPr id="12" name="Rectangle 11"/>
            <p:cNvSpPr/>
            <p:nvPr/>
          </p:nvSpPr>
          <p:spPr>
            <a:xfrm>
              <a:off x="7166366" y="7198466"/>
              <a:ext cx="2638864" cy="901593"/>
            </a:xfrm>
            <a:prstGeom prst="rect">
              <a:avLst/>
            </a:prstGeom>
          </p:spPr>
          <p:txBody>
            <a:bodyPr wrap="none">
              <a:spAutoFit/>
            </a:bodyPr>
            <a:lstStyle/>
            <a:p>
              <a:pPr>
                <a:lnSpc>
                  <a:spcPct val="150000"/>
                </a:lnSpc>
              </a:pPr>
              <a:r>
                <a:rPr lang="en-US" sz="4000" b="1">
                  <a:solidFill>
                    <a:schemeClr val="accent2">
                      <a:lumMod val="50000"/>
                    </a:schemeClr>
                  </a:solidFill>
                  <a:latin typeface="Arial" pitchFamily="34" charset="0"/>
                  <a:cs typeface="Arial" pitchFamily="34" charset="0"/>
                </a:rPr>
                <a:t> 79 184 </a:t>
              </a:r>
              <a:r>
                <a:rPr lang="en-US" sz="4000" b="1">
                  <a:solidFill>
                    <a:schemeClr val="accent2">
                      <a:lumMod val="50000"/>
                    </a:schemeClr>
                  </a:solidFill>
                  <a:latin typeface="Arial" pitchFamily="34" charset="0"/>
                  <a:cs typeface="Arial" pitchFamily="34" charset="0"/>
                </a:rPr>
                <a:t>: </a:t>
              </a:r>
              <a:r>
                <a:rPr lang="en-US" sz="4000" b="1" smtClean="0">
                  <a:solidFill>
                    <a:schemeClr val="accent2">
                      <a:lumMod val="50000"/>
                    </a:schemeClr>
                  </a:solidFill>
                  <a:latin typeface="Arial" pitchFamily="34" charset="0"/>
                  <a:cs typeface="Arial" pitchFamily="34" charset="0"/>
                </a:rPr>
                <a:t>7</a:t>
              </a:r>
              <a:endParaRPr lang="en-US" sz="4000" b="1">
                <a:solidFill>
                  <a:schemeClr val="accent2">
                    <a:lumMod val="50000"/>
                  </a:schemeClr>
                </a:solidFill>
                <a:latin typeface="Arial" pitchFamily="34" charset="0"/>
                <a:cs typeface="Arial" pitchFamily="34" charset="0"/>
              </a:endParaRPr>
            </a:p>
          </p:txBody>
        </p:sp>
      </p:grpSp>
      <p:pic>
        <p:nvPicPr>
          <p:cNvPr id="14" name="Picture 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277600" y="6290451"/>
            <a:ext cx="6249017" cy="2756796"/>
          </a:xfrm>
          <a:prstGeom prst="rect">
            <a:avLst/>
          </a:prstGeom>
        </p:spPr>
      </p:pic>
      <p:pic>
        <p:nvPicPr>
          <p:cNvPr id="15" name="Picture 7"/>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731240" y="6998556"/>
            <a:ext cx="3054299" cy="1793706"/>
          </a:xfrm>
          <a:prstGeom prst="rect">
            <a:avLst/>
          </a:prstGeom>
        </p:spPr>
      </p:pic>
    </p:spTree>
    <p:extLst>
      <p:ext uri="{BB962C8B-B14F-4D97-AF65-F5344CB8AC3E}">
        <p14:creationId xmlns:p14="http://schemas.microsoft.com/office/powerpoint/2010/main" val="3196652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6998"/>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8800" y="9690558"/>
            <a:ext cx="4343400" cy="55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9563100" y="944205"/>
            <a:ext cx="7962965" cy="1822258"/>
            <a:chOff x="1035701" y="6659205"/>
            <a:chExt cx="7962965" cy="1822258"/>
          </a:xfrm>
        </p:grpSpPr>
        <p:pic>
          <p:nvPicPr>
            <p:cNvPr id="6"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035701" y="6659205"/>
              <a:ext cx="3810000" cy="1822258"/>
            </a:xfrm>
            <a:prstGeom prst="rect">
              <a:avLst/>
            </a:prstGeom>
          </p:spPr>
        </p:pic>
        <p:pic>
          <p:nvPicPr>
            <p:cNvPr id="7" name="Picture 1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5112401" y="6693977"/>
              <a:ext cx="3886265" cy="1752717"/>
            </a:xfrm>
            <a:prstGeom prst="rect">
              <a:avLst/>
            </a:prstGeom>
          </p:spPr>
        </p:pic>
        <p:sp>
          <p:nvSpPr>
            <p:cNvPr id="8" name="Rectangle 7"/>
            <p:cNvSpPr/>
            <p:nvPr/>
          </p:nvSpPr>
          <p:spPr>
            <a:xfrm>
              <a:off x="1692603" y="7030100"/>
              <a:ext cx="2496196" cy="901593"/>
            </a:xfrm>
            <a:prstGeom prst="rect">
              <a:avLst/>
            </a:prstGeom>
          </p:spPr>
          <p:txBody>
            <a:bodyPr wrap="none">
              <a:spAutoFit/>
            </a:bodyPr>
            <a:lstStyle/>
            <a:p>
              <a:pPr>
                <a:lnSpc>
                  <a:spcPct val="150000"/>
                </a:lnSpc>
              </a:pPr>
              <a:r>
                <a:rPr lang="en-US" sz="4000" b="1">
                  <a:solidFill>
                    <a:schemeClr val="accent2">
                      <a:lumMod val="50000"/>
                    </a:schemeClr>
                  </a:solidFill>
                  <a:latin typeface="Arial" pitchFamily="34" charset="0"/>
                  <a:cs typeface="Arial" pitchFamily="34" charset="0"/>
                </a:rPr>
                <a:t>57 647 : 3</a:t>
              </a:r>
              <a:endParaRPr lang="en-US" sz="4000" b="1">
                <a:solidFill>
                  <a:schemeClr val="accent2">
                    <a:lumMod val="50000"/>
                  </a:schemeClr>
                </a:solidFill>
                <a:latin typeface="Arial" pitchFamily="34" charset="0"/>
                <a:cs typeface="Arial" pitchFamily="34" charset="0"/>
              </a:endParaRPr>
            </a:p>
          </p:txBody>
        </p:sp>
        <p:sp>
          <p:nvSpPr>
            <p:cNvPr id="9" name="Rectangle 8"/>
            <p:cNvSpPr/>
            <p:nvPr/>
          </p:nvSpPr>
          <p:spPr>
            <a:xfrm>
              <a:off x="5736101" y="7129616"/>
              <a:ext cx="2638864" cy="901593"/>
            </a:xfrm>
            <a:prstGeom prst="rect">
              <a:avLst/>
            </a:prstGeom>
          </p:spPr>
          <p:txBody>
            <a:bodyPr wrap="none">
              <a:spAutoFit/>
            </a:bodyPr>
            <a:lstStyle/>
            <a:p>
              <a:pPr>
                <a:lnSpc>
                  <a:spcPct val="150000"/>
                </a:lnSpc>
              </a:pPr>
              <a:r>
                <a:rPr lang="en-US" sz="4000" b="1">
                  <a:solidFill>
                    <a:schemeClr val="accent2">
                      <a:lumMod val="50000"/>
                    </a:schemeClr>
                  </a:solidFill>
                  <a:latin typeface="Arial" pitchFamily="34" charset="0"/>
                  <a:cs typeface="Arial" pitchFamily="34" charset="0"/>
                </a:rPr>
                <a:t> 79 184 </a:t>
              </a:r>
              <a:r>
                <a:rPr lang="en-US" sz="4000" b="1">
                  <a:solidFill>
                    <a:schemeClr val="accent2">
                      <a:lumMod val="50000"/>
                    </a:schemeClr>
                  </a:solidFill>
                  <a:latin typeface="Arial" pitchFamily="34" charset="0"/>
                  <a:cs typeface="Arial" pitchFamily="34" charset="0"/>
                </a:rPr>
                <a:t>: </a:t>
              </a:r>
              <a:r>
                <a:rPr lang="en-US" sz="4000" b="1" smtClean="0">
                  <a:solidFill>
                    <a:schemeClr val="accent2">
                      <a:lumMod val="50000"/>
                    </a:schemeClr>
                  </a:solidFill>
                  <a:latin typeface="Arial" pitchFamily="34" charset="0"/>
                  <a:cs typeface="Arial" pitchFamily="34" charset="0"/>
                </a:rPr>
                <a:t>7</a:t>
              </a:r>
              <a:endParaRPr lang="en-US" sz="4000" b="1">
                <a:solidFill>
                  <a:schemeClr val="accent2">
                    <a:lumMod val="50000"/>
                  </a:schemeClr>
                </a:solidFill>
                <a:latin typeface="Arial" pitchFamily="34" charset="0"/>
                <a:cs typeface="Arial" pitchFamily="34" charset="0"/>
              </a:endParaRPr>
            </a:p>
          </p:txBody>
        </p:sp>
      </p:grpSp>
      <p:grpSp>
        <p:nvGrpSpPr>
          <p:cNvPr id="3073" name="Group 3072"/>
          <p:cNvGrpSpPr/>
          <p:nvPr/>
        </p:nvGrpSpPr>
        <p:grpSpPr>
          <a:xfrm>
            <a:off x="10128905" y="2937558"/>
            <a:ext cx="3429761" cy="6690630"/>
            <a:chOff x="10128905" y="2937558"/>
            <a:chExt cx="3429761" cy="6690630"/>
          </a:xfrm>
        </p:grpSpPr>
        <p:sp>
          <p:nvSpPr>
            <p:cNvPr id="2" name="TextBox 1"/>
            <p:cNvSpPr txBox="1"/>
            <p:nvPr/>
          </p:nvSpPr>
          <p:spPr>
            <a:xfrm>
              <a:off x="10128905" y="2967575"/>
              <a:ext cx="2467342" cy="707886"/>
            </a:xfrm>
            <a:prstGeom prst="rect">
              <a:avLst/>
            </a:prstGeom>
            <a:noFill/>
          </p:spPr>
          <p:txBody>
            <a:bodyPr wrap="none" rtlCol="0">
              <a:spAutoFit/>
            </a:bodyPr>
            <a:lstStyle/>
            <a:p>
              <a:r>
                <a:rPr lang="en-US" sz="4000" b="1" smtClean="0">
                  <a:solidFill>
                    <a:schemeClr val="accent5">
                      <a:lumMod val="50000"/>
                    </a:schemeClr>
                  </a:solidFill>
                  <a:latin typeface="Arial" pitchFamily="34" charset="0"/>
                  <a:cs typeface="Arial" pitchFamily="34" charset="0"/>
                </a:rPr>
                <a:t>57647    3</a:t>
              </a:r>
              <a:endParaRPr lang="en-US" sz="4000" b="1">
                <a:solidFill>
                  <a:schemeClr val="accent5">
                    <a:lumMod val="50000"/>
                  </a:schemeClr>
                </a:solidFill>
                <a:latin typeface="Arial" pitchFamily="34" charset="0"/>
                <a:cs typeface="Arial" pitchFamily="34" charset="0"/>
              </a:endParaRPr>
            </a:p>
          </p:txBody>
        </p:sp>
        <p:cxnSp>
          <p:nvCxnSpPr>
            <p:cNvPr id="10" name="Straight Connector 9"/>
            <p:cNvCxnSpPr/>
            <p:nvPr/>
          </p:nvCxnSpPr>
          <p:spPr>
            <a:xfrm>
              <a:off x="11932647" y="2937558"/>
              <a:ext cx="0" cy="1394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932647" y="3674171"/>
              <a:ext cx="101553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74904" y="3629697"/>
              <a:ext cx="441146"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3</a:t>
              </a:r>
              <a:endParaRPr lang="en-US" b="1">
                <a:solidFill>
                  <a:schemeClr val="accent5">
                    <a:lumMod val="50000"/>
                  </a:schemeClr>
                </a:solidFill>
                <a:latin typeface="Arial" pitchFamily="34" charset="0"/>
                <a:cs typeface="Arial" pitchFamily="34" charset="0"/>
              </a:endParaRPr>
            </a:p>
          </p:txBody>
        </p:sp>
        <p:sp>
          <p:nvSpPr>
            <p:cNvPr id="13" name="TextBox 12"/>
            <p:cNvSpPr txBox="1"/>
            <p:nvPr/>
          </p:nvSpPr>
          <p:spPr>
            <a:xfrm>
              <a:off x="10190144" y="4276027"/>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27</a:t>
              </a:r>
              <a:endParaRPr lang="en-US" b="1">
                <a:solidFill>
                  <a:schemeClr val="accent5">
                    <a:lumMod val="50000"/>
                  </a:schemeClr>
                </a:solidFill>
                <a:latin typeface="Arial" pitchFamily="34" charset="0"/>
                <a:cs typeface="Arial" pitchFamily="34" charset="0"/>
              </a:endParaRPr>
            </a:p>
          </p:txBody>
        </p:sp>
        <p:sp>
          <p:nvSpPr>
            <p:cNvPr id="14" name="TextBox 13"/>
            <p:cNvSpPr txBox="1"/>
            <p:nvPr/>
          </p:nvSpPr>
          <p:spPr>
            <a:xfrm>
              <a:off x="10196185" y="4876637"/>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27</a:t>
              </a:r>
              <a:endParaRPr lang="en-US" b="1">
                <a:solidFill>
                  <a:schemeClr val="accent5">
                    <a:lumMod val="50000"/>
                  </a:schemeClr>
                </a:solidFill>
                <a:latin typeface="Arial" pitchFamily="34" charset="0"/>
                <a:cs typeface="Arial" pitchFamily="34" charset="0"/>
              </a:endParaRPr>
            </a:p>
          </p:txBody>
        </p:sp>
        <p:sp>
          <p:nvSpPr>
            <p:cNvPr id="15" name="TextBox 14"/>
            <p:cNvSpPr txBox="1"/>
            <p:nvPr/>
          </p:nvSpPr>
          <p:spPr>
            <a:xfrm>
              <a:off x="10477590" y="5468109"/>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06</a:t>
              </a:r>
              <a:endParaRPr lang="en-US" b="1">
                <a:solidFill>
                  <a:schemeClr val="accent5">
                    <a:lumMod val="50000"/>
                  </a:schemeClr>
                </a:solidFill>
                <a:latin typeface="Arial" pitchFamily="34" charset="0"/>
                <a:cs typeface="Arial" pitchFamily="34" charset="0"/>
              </a:endParaRPr>
            </a:p>
          </p:txBody>
        </p:sp>
        <p:sp>
          <p:nvSpPr>
            <p:cNvPr id="16" name="TextBox 15"/>
            <p:cNvSpPr txBox="1"/>
            <p:nvPr/>
          </p:nvSpPr>
          <p:spPr>
            <a:xfrm>
              <a:off x="10477590" y="5986431"/>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06</a:t>
              </a:r>
              <a:endParaRPr lang="en-US" b="1">
                <a:solidFill>
                  <a:schemeClr val="accent5">
                    <a:lumMod val="50000"/>
                  </a:schemeClr>
                </a:solidFill>
                <a:latin typeface="Arial" pitchFamily="34" charset="0"/>
                <a:cs typeface="Arial" pitchFamily="34" charset="0"/>
              </a:endParaRPr>
            </a:p>
          </p:txBody>
        </p:sp>
        <p:sp>
          <p:nvSpPr>
            <p:cNvPr id="18" name="TextBox 17"/>
            <p:cNvSpPr txBox="1"/>
            <p:nvPr/>
          </p:nvSpPr>
          <p:spPr>
            <a:xfrm>
              <a:off x="10664949" y="6613352"/>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04</a:t>
              </a:r>
              <a:endParaRPr lang="en-US" b="1">
                <a:solidFill>
                  <a:schemeClr val="accent5">
                    <a:lumMod val="50000"/>
                  </a:schemeClr>
                </a:solidFill>
                <a:latin typeface="Arial" pitchFamily="34" charset="0"/>
                <a:cs typeface="Arial" pitchFamily="34" charset="0"/>
              </a:endParaRPr>
            </a:p>
          </p:txBody>
        </p:sp>
        <p:sp>
          <p:nvSpPr>
            <p:cNvPr id="19" name="TextBox 18"/>
            <p:cNvSpPr txBox="1"/>
            <p:nvPr/>
          </p:nvSpPr>
          <p:spPr>
            <a:xfrm>
              <a:off x="10664949" y="7088917"/>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03</a:t>
              </a:r>
              <a:endParaRPr lang="en-US" b="1">
                <a:solidFill>
                  <a:schemeClr val="accent5">
                    <a:lumMod val="50000"/>
                  </a:schemeClr>
                </a:solidFill>
                <a:latin typeface="Arial" pitchFamily="34" charset="0"/>
                <a:cs typeface="Arial" pitchFamily="34" charset="0"/>
              </a:endParaRPr>
            </a:p>
          </p:txBody>
        </p:sp>
        <p:sp>
          <p:nvSpPr>
            <p:cNvPr id="20" name="TextBox 19"/>
            <p:cNvSpPr txBox="1"/>
            <p:nvPr/>
          </p:nvSpPr>
          <p:spPr>
            <a:xfrm>
              <a:off x="10893812" y="7685718"/>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17</a:t>
              </a:r>
              <a:endParaRPr lang="en-US" b="1">
                <a:solidFill>
                  <a:schemeClr val="accent5">
                    <a:lumMod val="50000"/>
                  </a:schemeClr>
                </a:solidFill>
                <a:latin typeface="Arial" pitchFamily="34" charset="0"/>
                <a:cs typeface="Arial" pitchFamily="34" charset="0"/>
              </a:endParaRPr>
            </a:p>
          </p:txBody>
        </p:sp>
        <p:sp>
          <p:nvSpPr>
            <p:cNvPr id="21" name="TextBox 20"/>
            <p:cNvSpPr txBox="1"/>
            <p:nvPr/>
          </p:nvSpPr>
          <p:spPr>
            <a:xfrm>
              <a:off x="10945948" y="8297425"/>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15</a:t>
              </a:r>
              <a:endParaRPr lang="en-US" b="1">
                <a:solidFill>
                  <a:schemeClr val="accent5">
                    <a:lumMod val="50000"/>
                  </a:schemeClr>
                </a:solidFill>
                <a:latin typeface="Arial" pitchFamily="34" charset="0"/>
                <a:cs typeface="Arial" pitchFamily="34" charset="0"/>
              </a:endParaRPr>
            </a:p>
          </p:txBody>
        </p:sp>
        <p:sp>
          <p:nvSpPr>
            <p:cNvPr id="22" name="TextBox 21"/>
            <p:cNvSpPr txBox="1"/>
            <p:nvPr/>
          </p:nvSpPr>
          <p:spPr>
            <a:xfrm>
              <a:off x="11260666" y="8981857"/>
              <a:ext cx="441146"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2</a:t>
              </a:r>
              <a:endParaRPr lang="en-US" b="1">
                <a:solidFill>
                  <a:schemeClr val="accent5">
                    <a:lumMod val="50000"/>
                  </a:schemeClr>
                </a:solidFill>
                <a:latin typeface="Arial" pitchFamily="34" charset="0"/>
                <a:cs typeface="Arial" pitchFamily="34" charset="0"/>
              </a:endParaRPr>
            </a:p>
          </p:txBody>
        </p:sp>
        <p:cxnSp>
          <p:nvCxnSpPr>
            <p:cNvPr id="23" name="Straight Connector 22"/>
            <p:cNvCxnSpPr/>
            <p:nvPr/>
          </p:nvCxnSpPr>
          <p:spPr>
            <a:xfrm>
              <a:off x="10131111" y="4283460"/>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283511" y="5468109"/>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0531965" y="6610389"/>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783612" y="7714460"/>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013762" y="8943756"/>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2091598" y="3782096"/>
              <a:ext cx="1467068"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19215</a:t>
              </a:r>
              <a:endParaRPr lang="en-US" b="1">
                <a:solidFill>
                  <a:schemeClr val="accent5">
                    <a:lumMod val="50000"/>
                  </a:schemeClr>
                </a:solidFill>
                <a:latin typeface="Arial" pitchFamily="34" charset="0"/>
                <a:cs typeface="Arial" pitchFamily="34" charset="0"/>
              </a:endParaRPr>
            </a:p>
          </p:txBody>
        </p:sp>
      </p:grpSp>
      <p:grpSp>
        <p:nvGrpSpPr>
          <p:cNvPr id="40" name="Group 39"/>
          <p:cNvGrpSpPr/>
          <p:nvPr/>
        </p:nvGrpSpPr>
        <p:grpSpPr>
          <a:xfrm>
            <a:off x="14096304" y="2921525"/>
            <a:ext cx="3352917" cy="6690630"/>
            <a:chOff x="10128905" y="2937558"/>
            <a:chExt cx="3352917" cy="6690630"/>
          </a:xfrm>
        </p:grpSpPr>
        <p:sp>
          <p:nvSpPr>
            <p:cNvPr id="41" name="TextBox 40"/>
            <p:cNvSpPr txBox="1"/>
            <p:nvPr/>
          </p:nvSpPr>
          <p:spPr>
            <a:xfrm>
              <a:off x="10128905" y="2967575"/>
              <a:ext cx="2467342" cy="707886"/>
            </a:xfrm>
            <a:prstGeom prst="rect">
              <a:avLst/>
            </a:prstGeom>
            <a:noFill/>
          </p:spPr>
          <p:txBody>
            <a:bodyPr wrap="none" rtlCol="0">
              <a:spAutoFit/>
            </a:bodyPr>
            <a:lstStyle/>
            <a:p>
              <a:r>
                <a:rPr lang="en-US" sz="4000" b="1" smtClean="0">
                  <a:solidFill>
                    <a:schemeClr val="accent5">
                      <a:lumMod val="50000"/>
                    </a:schemeClr>
                  </a:solidFill>
                  <a:latin typeface="Arial" pitchFamily="34" charset="0"/>
                  <a:cs typeface="Arial" pitchFamily="34" charset="0"/>
                </a:rPr>
                <a:t>79184    7</a:t>
              </a:r>
              <a:endParaRPr lang="en-US" sz="4000" b="1">
                <a:solidFill>
                  <a:schemeClr val="accent5">
                    <a:lumMod val="50000"/>
                  </a:schemeClr>
                </a:solidFill>
                <a:latin typeface="Arial" pitchFamily="34" charset="0"/>
                <a:cs typeface="Arial" pitchFamily="34" charset="0"/>
              </a:endParaRPr>
            </a:p>
          </p:txBody>
        </p:sp>
        <p:cxnSp>
          <p:nvCxnSpPr>
            <p:cNvPr id="42" name="Straight Connector 41"/>
            <p:cNvCxnSpPr/>
            <p:nvPr/>
          </p:nvCxnSpPr>
          <p:spPr>
            <a:xfrm>
              <a:off x="11932647" y="2937558"/>
              <a:ext cx="0" cy="1394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1932647" y="3674171"/>
              <a:ext cx="101553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0174904" y="3629697"/>
              <a:ext cx="441146"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7</a:t>
              </a:r>
              <a:endParaRPr lang="en-US" b="1">
                <a:solidFill>
                  <a:schemeClr val="accent5">
                    <a:lumMod val="50000"/>
                  </a:schemeClr>
                </a:solidFill>
                <a:latin typeface="Arial" pitchFamily="34" charset="0"/>
                <a:cs typeface="Arial" pitchFamily="34" charset="0"/>
              </a:endParaRPr>
            </a:p>
          </p:txBody>
        </p:sp>
        <p:sp>
          <p:nvSpPr>
            <p:cNvPr id="45" name="TextBox 44"/>
            <p:cNvSpPr txBox="1"/>
            <p:nvPr/>
          </p:nvSpPr>
          <p:spPr>
            <a:xfrm>
              <a:off x="10190144" y="4276027"/>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09</a:t>
              </a:r>
              <a:endParaRPr lang="en-US" b="1">
                <a:solidFill>
                  <a:schemeClr val="accent5">
                    <a:lumMod val="50000"/>
                  </a:schemeClr>
                </a:solidFill>
                <a:latin typeface="Arial" pitchFamily="34" charset="0"/>
                <a:cs typeface="Arial" pitchFamily="34" charset="0"/>
              </a:endParaRPr>
            </a:p>
          </p:txBody>
        </p:sp>
        <p:sp>
          <p:nvSpPr>
            <p:cNvPr id="46" name="TextBox 45"/>
            <p:cNvSpPr txBox="1"/>
            <p:nvPr/>
          </p:nvSpPr>
          <p:spPr>
            <a:xfrm>
              <a:off x="10196185" y="4876637"/>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07</a:t>
              </a:r>
              <a:endParaRPr lang="en-US" b="1">
                <a:solidFill>
                  <a:schemeClr val="accent5">
                    <a:lumMod val="50000"/>
                  </a:schemeClr>
                </a:solidFill>
                <a:latin typeface="Arial" pitchFamily="34" charset="0"/>
                <a:cs typeface="Arial" pitchFamily="34" charset="0"/>
              </a:endParaRPr>
            </a:p>
          </p:txBody>
        </p:sp>
        <p:sp>
          <p:nvSpPr>
            <p:cNvPr id="47" name="TextBox 46"/>
            <p:cNvSpPr txBox="1"/>
            <p:nvPr/>
          </p:nvSpPr>
          <p:spPr>
            <a:xfrm>
              <a:off x="10477590" y="5468109"/>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21</a:t>
              </a:r>
              <a:endParaRPr lang="en-US" b="1">
                <a:solidFill>
                  <a:schemeClr val="accent5">
                    <a:lumMod val="50000"/>
                  </a:schemeClr>
                </a:solidFill>
                <a:latin typeface="Arial" pitchFamily="34" charset="0"/>
                <a:cs typeface="Arial" pitchFamily="34" charset="0"/>
              </a:endParaRPr>
            </a:p>
          </p:txBody>
        </p:sp>
        <p:sp>
          <p:nvSpPr>
            <p:cNvPr id="48" name="TextBox 47"/>
            <p:cNvSpPr txBox="1"/>
            <p:nvPr/>
          </p:nvSpPr>
          <p:spPr>
            <a:xfrm>
              <a:off x="10477590" y="5986431"/>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21</a:t>
              </a:r>
              <a:endParaRPr lang="en-US" b="1">
                <a:solidFill>
                  <a:schemeClr val="accent5">
                    <a:lumMod val="50000"/>
                  </a:schemeClr>
                </a:solidFill>
                <a:latin typeface="Arial" pitchFamily="34" charset="0"/>
                <a:cs typeface="Arial" pitchFamily="34" charset="0"/>
              </a:endParaRPr>
            </a:p>
          </p:txBody>
        </p:sp>
        <p:sp>
          <p:nvSpPr>
            <p:cNvPr id="49" name="TextBox 48"/>
            <p:cNvSpPr txBox="1"/>
            <p:nvPr/>
          </p:nvSpPr>
          <p:spPr>
            <a:xfrm>
              <a:off x="10664949" y="6613352"/>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08</a:t>
              </a:r>
              <a:endParaRPr lang="en-US" b="1">
                <a:solidFill>
                  <a:schemeClr val="accent5">
                    <a:lumMod val="50000"/>
                  </a:schemeClr>
                </a:solidFill>
                <a:latin typeface="Arial" pitchFamily="34" charset="0"/>
                <a:cs typeface="Arial" pitchFamily="34" charset="0"/>
              </a:endParaRPr>
            </a:p>
          </p:txBody>
        </p:sp>
        <p:sp>
          <p:nvSpPr>
            <p:cNvPr id="50" name="TextBox 49"/>
            <p:cNvSpPr txBox="1"/>
            <p:nvPr/>
          </p:nvSpPr>
          <p:spPr>
            <a:xfrm>
              <a:off x="10664949" y="7088917"/>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07</a:t>
              </a:r>
              <a:endParaRPr lang="en-US" b="1">
                <a:solidFill>
                  <a:schemeClr val="accent5">
                    <a:lumMod val="50000"/>
                  </a:schemeClr>
                </a:solidFill>
                <a:latin typeface="Arial" pitchFamily="34" charset="0"/>
                <a:cs typeface="Arial" pitchFamily="34" charset="0"/>
              </a:endParaRPr>
            </a:p>
          </p:txBody>
        </p:sp>
        <p:sp>
          <p:nvSpPr>
            <p:cNvPr id="51" name="TextBox 50"/>
            <p:cNvSpPr txBox="1"/>
            <p:nvPr/>
          </p:nvSpPr>
          <p:spPr>
            <a:xfrm>
              <a:off x="10893812" y="7685718"/>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14</a:t>
              </a:r>
              <a:endParaRPr lang="en-US" b="1">
                <a:solidFill>
                  <a:schemeClr val="accent5">
                    <a:lumMod val="50000"/>
                  </a:schemeClr>
                </a:solidFill>
                <a:latin typeface="Arial" pitchFamily="34" charset="0"/>
                <a:cs typeface="Arial" pitchFamily="34" charset="0"/>
              </a:endParaRPr>
            </a:p>
          </p:txBody>
        </p:sp>
        <p:sp>
          <p:nvSpPr>
            <p:cNvPr id="52" name="TextBox 51"/>
            <p:cNvSpPr txBox="1"/>
            <p:nvPr/>
          </p:nvSpPr>
          <p:spPr>
            <a:xfrm>
              <a:off x="10945948" y="8297425"/>
              <a:ext cx="697627"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14</a:t>
              </a:r>
              <a:endParaRPr lang="en-US" b="1">
                <a:solidFill>
                  <a:schemeClr val="accent5">
                    <a:lumMod val="50000"/>
                  </a:schemeClr>
                </a:solidFill>
                <a:latin typeface="Arial" pitchFamily="34" charset="0"/>
                <a:cs typeface="Arial" pitchFamily="34" charset="0"/>
              </a:endParaRPr>
            </a:p>
          </p:txBody>
        </p:sp>
        <p:sp>
          <p:nvSpPr>
            <p:cNvPr id="53" name="TextBox 52"/>
            <p:cNvSpPr txBox="1"/>
            <p:nvPr/>
          </p:nvSpPr>
          <p:spPr>
            <a:xfrm>
              <a:off x="11260666" y="8981857"/>
              <a:ext cx="441146"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0</a:t>
              </a:r>
              <a:endParaRPr lang="en-US" b="1">
                <a:solidFill>
                  <a:schemeClr val="accent5">
                    <a:lumMod val="50000"/>
                  </a:schemeClr>
                </a:solidFill>
                <a:latin typeface="Arial" pitchFamily="34" charset="0"/>
                <a:cs typeface="Arial" pitchFamily="34" charset="0"/>
              </a:endParaRPr>
            </a:p>
          </p:txBody>
        </p:sp>
        <p:cxnSp>
          <p:nvCxnSpPr>
            <p:cNvPr id="54" name="Straight Connector 53"/>
            <p:cNvCxnSpPr/>
            <p:nvPr/>
          </p:nvCxnSpPr>
          <p:spPr>
            <a:xfrm>
              <a:off x="10131111" y="4283460"/>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0283511" y="5468109"/>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0531965" y="6610389"/>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0783612" y="7714460"/>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013762" y="8943756"/>
              <a:ext cx="6525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2040209" y="3782096"/>
              <a:ext cx="1441613" cy="646331"/>
            </a:xfrm>
            <a:prstGeom prst="rect">
              <a:avLst/>
            </a:prstGeom>
            <a:noFill/>
          </p:spPr>
          <p:txBody>
            <a:bodyPr wrap="none" rtlCol="0">
              <a:spAutoFit/>
            </a:bodyPr>
            <a:lstStyle/>
            <a:p>
              <a:r>
                <a:rPr lang="en-US" sz="3600" b="1" smtClean="0">
                  <a:solidFill>
                    <a:schemeClr val="accent5">
                      <a:lumMod val="50000"/>
                    </a:schemeClr>
                  </a:solidFill>
                  <a:latin typeface="Arial" pitchFamily="34" charset="0"/>
                  <a:cs typeface="Arial" pitchFamily="34" charset="0"/>
                </a:rPr>
                <a:t>11312</a:t>
              </a:r>
              <a:endParaRPr lang="en-US" b="1">
                <a:solidFill>
                  <a:schemeClr val="accent5">
                    <a:lumMod val="50000"/>
                  </a:schemeClr>
                </a:solidFill>
                <a:latin typeface="Arial" pitchFamily="34" charset="0"/>
                <a:cs typeface="Arial" pitchFamily="34" charset="0"/>
              </a:endParaRPr>
            </a:p>
          </p:txBody>
        </p:sp>
      </p:grpSp>
      <p:cxnSp>
        <p:nvCxnSpPr>
          <p:cNvPr id="3076" name="Straight Connector 3075"/>
          <p:cNvCxnSpPr/>
          <p:nvPr/>
        </p:nvCxnSpPr>
        <p:spPr>
          <a:xfrm>
            <a:off x="13792200" y="2967575"/>
            <a:ext cx="0" cy="624714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058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barn(inVertical)">
                                      <p:cBhvr>
                                        <p:cTn id="7" dur="500"/>
                                        <p:tgtEl>
                                          <p:spTgt spid="30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699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620" y="9677400"/>
            <a:ext cx="441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03968" y="678180"/>
            <a:ext cx="12221530" cy="3785652"/>
          </a:xfrm>
          <a:prstGeom prst="rect">
            <a:avLst/>
          </a:prstGeom>
        </p:spPr>
        <p:txBody>
          <a:bodyPr wrap="square">
            <a:spAutoFit/>
          </a:bodyPr>
          <a:lstStyle/>
          <a:p>
            <a:pPr algn="just">
              <a:lnSpc>
                <a:spcPct val="150000"/>
              </a:lnSpc>
            </a:pPr>
            <a:r>
              <a:rPr lang="en-US" sz="4000" b="1">
                <a:latin typeface="Arial" pitchFamily="34" charset="0"/>
                <a:cs typeface="Arial" pitchFamily="34" charset="0"/>
              </a:rPr>
              <a:t>Bài 6: </a:t>
            </a:r>
            <a:r>
              <a:rPr lang="en-US" sz="4000">
                <a:latin typeface="Arial" pitchFamily="34" charset="0"/>
                <a:cs typeface="Arial" pitchFamily="34" charset="0"/>
              </a:rPr>
              <a:t>Trong trang trại nông nghiệp áp dụng công nghệ cao, anh Thịnh trồng 8 660 cây ớt chuông trong 4 nhà kính, các nhà kính có số cây như nhau. Hỏi mỗi nhà kính có bao nhiêu cây ớt chuông?</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040" y="4372390"/>
            <a:ext cx="10319387" cy="517867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10781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19"/>
            <a:ext cx="19354800" cy="10304145"/>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0200" y="9715500"/>
            <a:ext cx="4495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79110" y="3543300"/>
            <a:ext cx="4301178" cy="3677866"/>
          </a:xfrm>
          <a:prstGeom prst="rect">
            <a:avLst/>
          </a:prstGeom>
          <a:noFill/>
        </p:spPr>
        <p:txBody>
          <a:bodyPr wrap="none" rtlCol="0">
            <a:spAutoFit/>
          </a:bodyPr>
          <a:lstStyle/>
          <a:p>
            <a:pPr algn="ctr">
              <a:lnSpc>
                <a:spcPct val="150000"/>
              </a:lnSpc>
            </a:pPr>
            <a:r>
              <a:rPr lang="en-US" sz="5400" b="1" smtClean="0">
                <a:solidFill>
                  <a:srgbClr val="FF0000"/>
                </a:solidFill>
                <a:latin typeface="Arial" pitchFamily="34" charset="0"/>
                <a:cs typeface="Arial" pitchFamily="34" charset="0"/>
              </a:rPr>
              <a:t>TRÒ CHƠI:</a:t>
            </a:r>
          </a:p>
          <a:p>
            <a:pPr algn="ctr">
              <a:lnSpc>
                <a:spcPct val="150000"/>
              </a:lnSpc>
            </a:pPr>
            <a:r>
              <a:rPr lang="en-US" sz="5400" b="1" smtClean="0">
                <a:solidFill>
                  <a:srgbClr val="FF0000"/>
                </a:solidFill>
                <a:latin typeface="Arial" pitchFamily="34" charset="0"/>
                <a:cs typeface="Arial" pitchFamily="34" charset="0"/>
              </a:rPr>
              <a:t>HỎI NHANH </a:t>
            </a:r>
          </a:p>
          <a:p>
            <a:pPr algn="ctr">
              <a:lnSpc>
                <a:spcPct val="150000"/>
              </a:lnSpc>
            </a:pPr>
            <a:r>
              <a:rPr lang="en-US" sz="5400" b="1" smtClean="0">
                <a:solidFill>
                  <a:srgbClr val="FF0000"/>
                </a:solidFill>
                <a:latin typeface="Arial" pitchFamily="34" charset="0"/>
                <a:cs typeface="Arial" pitchFamily="34" charset="0"/>
              </a:rPr>
              <a:t>ĐÁP GỌN</a:t>
            </a:r>
            <a:endParaRPr lang="en-US" sz="5400" b="1">
              <a:solidFill>
                <a:srgbClr val="FF0000"/>
              </a:solidFill>
              <a:latin typeface="Arial" pitchFamily="34" charset="0"/>
              <a:cs typeface="Arial" pitchFamily="34" charset="0"/>
            </a:endParaRPr>
          </a:p>
        </p:txBody>
      </p:sp>
      <p:pic>
        <p:nvPicPr>
          <p:cNvPr id="7"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9824" y="6230608"/>
            <a:ext cx="1436710" cy="2445465"/>
          </a:xfrm>
          <a:prstGeom prst="rect">
            <a:avLst/>
          </a:prstGeom>
        </p:spPr>
      </p:pic>
      <p:pic>
        <p:nvPicPr>
          <p:cNvPr id="8" name="Picture 4"/>
          <p:cNvPicPr>
            <a:picLocks noChangeAspect="1"/>
          </p:cNvPicPr>
          <p:nvPr/>
        </p:nvPicPr>
        <p:blipFill>
          <a:blip r:embed="rId6"/>
          <a:srcRect/>
          <a:stretch>
            <a:fillRect/>
          </a:stretch>
        </p:blipFill>
        <p:spPr>
          <a:xfrm>
            <a:off x="239824" y="7636647"/>
            <a:ext cx="1790412" cy="2078853"/>
          </a:xfrm>
          <a:prstGeom prst="rect">
            <a:avLst/>
          </a:prstGeom>
        </p:spPr>
      </p:pic>
      <p:pic>
        <p:nvPicPr>
          <p:cNvPr id="9"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89302" y="6651870"/>
            <a:ext cx="2796372" cy="2803380"/>
          </a:xfrm>
          <a:prstGeom prst="rect">
            <a:avLst/>
          </a:prstGeom>
        </p:spPr>
      </p:pic>
      <p:pic>
        <p:nvPicPr>
          <p:cNvPr id="11"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963401" y="952501"/>
            <a:ext cx="5822274" cy="1371600"/>
          </a:xfrm>
          <a:prstGeom prst="rect">
            <a:avLst/>
          </a:prstGeom>
        </p:spPr>
      </p:pic>
      <p:pic>
        <p:nvPicPr>
          <p:cNvPr id="12" name="Picture 9"/>
          <p:cNvPicPr>
            <a:picLocks noChangeAspect="1"/>
          </p:cNvPicPr>
          <p:nvPr/>
        </p:nvPicPr>
        <p:blipFill>
          <a:blip r:embed="rId13"/>
          <a:srcRect/>
          <a:stretch>
            <a:fillRect/>
          </a:stretch>
        </p:blipFill>
        <p:spPr>
          <a:xfrm>
            <a:off x="685800" y="1140347"/>
            <a:ext cx="4091812" cy="4447622"/>
          </a:xfrm>
          <a:prstGeom prst="rect">
            <a:avLst/>
          </a:prstGeom>
        </p:spPr>
      </p:pic>
    </p:spTree>
    <p:extLst>
      <p:ext uri="{BB962C8B-B14F-4D97-AF65-F5344CB8AC3E}">
        <p14:creationId xmlns:p14="http://schemas.microsoft.com/office/powerpoint/2010/main" val="358798696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699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9880" y="9867900"/>
            <a:ext cx="3550920" cy="45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761915" y="4766321"/>
            <a:ext cx="8534400" cy="4339578"/>
            <a:chOff x="761915" y="4766321"/>
            <a:chExt cx="8534400" cy="4339578"/>
          </a:xfrm>
        </p:grpSpPr>
        <p:sp>
          <p:nvSpPr>
            <p:cNvPr id="5" name="Cloud Callout 4"/>
            <p:cNvSpPr/>
            <p:nvPr/>
          </p:nvSpPr>
          <p:spPr>
            <a:xfrm rot="151733">
              <a:off x="761915" y="4766321"/>
              <a:ext cx="8534400" cy="433957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83709" y="5410200"/>
              <a:ext cx="5690982" cy="2748253"/>
            </a:xfrm>
            <a:prstGeom prst="rect">
              <a:avLst/>
            </a:prstGeom>
          </p:spPr>
          <p:txBody>
            <a:bodyPr wrap="none">
              <a:spAutoFit/>
            </a:bodyPr>
            <a:lstStyle/>
            <a:p>
              <a:pPr algn="ctr">
                <a:lnSpc>
                  <a:spcPct val="150000"/>
                </a:lnSpc>
              </a:pPr>
              <a:r>
                <a:rPr lang="en-US" sz="4000">
                  <a:solidFill>
                    <a:schemeClr val="bg1"/>
                  </a:solidFill>
                  <a:latin typeface="Arial" pitchFamily="34" charset="0"/>
                  <a:cs typeface="Arial" pitchFamily="34" charset="0"/>
                </a:rPr>
                <a:t>B</a:t>
              </a:r>
              <a:r>
                <a:rPr lang="en-US" sz="4000" smtClean="0">
                  <a:solidFill>
                    <a:schemeClr val="bg1"/>
                  </a:solidFill>
                  <a:latin typeface="Arial" pitchFamily="34" charset="0"/>
                  <a:cs typeface="Arial" pitchFamily="34" charset="0"/>
                </a:rPr>
                <a:t>ài </a:t>
              </a:r>
              <a:r>
                <a:rPr lang="en-US" sz="4000">
                  <a:solidFill>
                    <a:schemeClr val="bg1"/>
                  </a:solidFill>
                  <a:latin typeface="Arial" pitchFamily="34" charset="0"/>
                  <a:cs typeface="Arial" pitchFamily="34" charset="0"/>
                </a:rPr>
                <a:t>toán cho biết gì, </a:t>
              </a:r>
              <a:r>
                <a:rPr lang="en-US" sz="4000">
                  <a:solidFill>
                    <a:schemeClr val="bg1"/>
                  </a:solidFill>
                  <a:latin typeface="Arial" pitchFamily="34" charset="0"/>
                  <a:cs typeface="Arial" pitchFamily="34" charset="0"/>
                </a:rPr>
                <a:t>bài </a:t>
              </a:r>
              <a:endParaRPr lang="en-US" sz="4000" smtClean="0">
                <a:solidFill>
                  <a:schemeClr val="bg1"/>
                </a:solidFill>
                <a:latin typeface="Arial" pitchFamily="34" charset="0"/>
                <a:cs typeface="Arial" pitchFamily="34" charset="0"/>
              </a:endParaRPr>
            </a:p>
            <a:p>
              <a:pPr algn="ctr">
                <a:lnSpc>
                  <a:spcPct val="150000"/>
                </a:lnSpc>
              </a:pPr>
              <a:r>
                <a:rPr lang="en-US" sz="4000" smtClean="0">
                  <a:solidFill>
                    <a:schemeClr val="bg1"/>
                  </a:solidFill>
                  <a:latin typeface="Arial" pitchFamily="34" charset="0"/>
                  <a:cs typeface="Arial" pitchFamily="34" charset="0"/>
                </a:rPr>
                <a:t>toán </a:t>
              </a:r>
              <a:r>
                <a:rPr lang="en-US" sz="4000">
                  <a:solidFill>
                    <a:schemeClr val="bg1"/>
                  </a:solidFill>
                  <a:latin typeface="Arial" pitchFamily="34" charset="0"/>
                  <a:cs typeface="Arial" pitchFamily="34" charset="0"/>
                </a:rPr>
                <a:t>hỏi gì và phép </a:t>
              </a:r>
              <a:r>
                <a:rPr lang="en-US" sz="4000">
                  <a:solidFill>
                    <a:schemeClr val="bg1"/>
                  </a:solidFill>
                  <a:latin typeface="Arial" pitchFamily="34" charset="0"/>
                  <a:cs typeface="Arial" pitchFamily="34" charset="0"/>
                </a:rPr>
                <a:t>tính </a:t>
              </a:r>
              <a:endParaRPr lang="en-US" sz="4000" smtClean="0">
                <a:solidFill>
                  <a:schemeClr val="bg1"/>
                </a:solidFill>
                <a:latin typeface="Arial" pitchFamily="34" charset="0"/>
                <a:cs typeface="Arial" pitchFamily="34" charset="0"/>
              </a:endParaRPr>
            </a:p>
            <a:p>
              <a:pPr algn="ctr">
                <a:lnSpc>
                  <a:spcPct val="150000"/>
                </a:lnSpc>
              </a:pPr>
              <a:r>
                <a:rPr lang="en-US" sz="4000" smtClean="0">
                  <a:solidFill>
                    <a:schemeClr val="bg1"/>
                  </a:solidFill>
                  <a:latin typeface="Arial" pitchFamily="34" charset="0"/>
                  <a:cs typeface="Arial" pitchFamily="34" charset="0"/>
                </a:rPr>
                <a:t>để </a:t>
              </a:r>
              <a:r>
                <a:rPr lang="en-US" sz="4000">
                  <a:solidFill>
                    <a:schemeClr val="bg1"/>
                  </a:solidFill>
                  <a:latin typeface="Arial" pitchFamily="34" charset="0"/>
                  <a:cs typeface="Arial" pitchFamily="34" charset="0"/>
                </a:rPr>
                <a:t>tìm câu trả lời </a:t>
              </a:r>
              <a:r>
                <a:rPr lang="en-US" sz="4000">
                  <a:solidFill>
                    <a:schemeClr val="bg1"/>
                  </a:solidFill>
                  <a:latin typeface="Arial" pitchFamily="34" charset="0"/>
                  <a:cs typeface="Arial" pitchFamily="34" charset="0"/>
                </a:rPr>
                <a:t>là </a:t>
              </a:r>
              <a:r>
                <a:rPr lang="en-US" sz="4000" smtClean="0">
                  <a:solidFill>
                    <a:schemeClr val="bg1"/>
                  </a:solidFill>
                  <a:latin typeface="Arial" pitchFamily="34" charset="0"/>
                  <a:cs typeface="Arial" pitchFamily="34" charset="0"/>
                </a:rPr>
                <a:t>gì?</a:t>
              </a:r>
              <a:endParaRPr lang="en-US" sz="4000">
                <a:solidFill>
                  <a:schemeClr val="bg1"/>
                </a:solidFill>
                <a:latin typeface="Arial" pitchFamily="34" charset="0"/>
                <a:cs typeface="Arial" pitchFamily="34" charset="0"/>
              </a:endParaRPr>
            </a:p>
          </p:txBody>
        </p:sp>
      </p:grpSp>
      <p:sp>
        <p:nvSpPr>
          <p:cNvPr id="9" name="TextBox 8"/>
          <p:cNvSpPr txBox="1"/>
          <p:nvPr/>
        </p:nvSpPr>
        <p:spPr>
          <a:xfrm>
            <a:off x="9761220" y="6063480"/>
            <a:ext cx="7326236" cy="707886"/>
          </a:xfrm>
          <a:prstGeom prst="rect">
            <a:avLst/>
          </a:prstGeom>
          <a:noFill/>
        </p:spPr>
        <p:txBody>
          <a:bodyPr wrap="none" rtlCol="0">
            <a:spAutoFit/>
          </a:bodyPr>
          <a:lstStyle/>
          <a:p>
            <a:pPr marL="571500" indent="-571500">
              <a:buFont typeface="Wingdings" pitchFamily="2" charset="2"/>
              <a:buChar char="Ø"/>
            </a:pPr>
            <a:r>
              <a:rPr lang="en-US" sz="4000">
                <a:latin typeface="Arial" pitchFamily="34" charset="0"/>
                <a:cs typeface="Arial" pitchFamily="34" charset="0"/>
              </a:rPr>
              <a:t>Trồng: </a:t>
            </a:r>
            <a:r>
              <a:rPr lang="en-US" sz="4000" b="1">
                <a:latin typeface="Arial" pitchFamily="34" charset="0"/>
                <a:cs typeface="Arial" pitchFamily="34" charset="0"/>
              </a:rPr>
              <a:t>8 660 </a:t>
            </a:r>
            <a:r>
              <a:rPr lang="en-US" sz="4000">
                <a:latin typeface="Arial" pitchFamily="34" charset="0"/>
                <a:cs typeface="Arial" pitchFamily="34" charset="0"/>
              </a:rPr>
              <a:t>cây ớt chuông  </a:t>
            </a:r>
          </a:p>
        </p:txBody>
      </p:sp>
      <p:sp>
        <p:nvSpPr>
          <p:cNvPr id="12" name="TextBox 11"/>
          <p:cNvSpPr txBox="1"/>
          <p:nvPr/>
        </p:nvSpPr>
        <p:spPr>
          <a:xfrm>
            <a:off x="9784080" y="6969241"/>
            <a:ext cx="5591787" cy="707886"/>
          </a:xfrm>
          <a:prstGeom prst="rect">
            <a:avLst/>
          </a:prstGeom>
          <a:noFill/>
        </p:spPr>
        <p:txBody>
          <a:bodyPr wrap="none" rtlCol="0">
            <a:spAutoFit/>
          </a:bodyPr>
          <a:lstStyle/>
          <a:p>
            <a:pPr marL="571500" indent="-571500">
              <a:buFont typeface="Wingdings" pitchFamily="2" charset="2"/>
              <a:buChar char="Ø"/>
            </a:pPr>
            <a:r>
              <a:rPr lang="en-US" sz="4000" smtClean="0">
                <a:latin typeface="Arial" pitchFamily="34" charset="0"/>
                <a:cs typeface="Arial" pitchFamily="34" charset="0"/>
              </a:rPr>
              <a:t>Trồng vào </a:t>
            </a:r>
            <a:r>
              <a:rPr lang="en-US" sz="4000" b="1" smtClean="0">
                <a:latin typeface="Arial" pitchFamily="34" charset="0"/>
                <a:cs typeface="Arial" pitchFamily="34" charset="0"/>
              </a:rPr>
              <a:t>4</a:t>
            </a:r>
            <a:r>
              <a:rPr lang="en-US" sz="4000" smtClean="0">
                <a:latin typeface="Arial" pitchFamily="34" charset="0"/>
                <a:cs typeface="Arial" pitchFamily="34" charset="0"/>
              </a:rPr>
              <a:t> nhà kính</a:t>
            </a:r>
            <a:endParaRPr lang="en-US" sz="4000">
              <a:latin typeface="Arial" pitchFamily="34" charset="0"/>
              <a:cs typeface="Arial" pitchFamily="34" charset="0"/>
            </a:endParaRPr>
          </a:p>
        </p:txBody>
      </p:sp>
      <p:sp>
        <p:nvSpPr>
          <p:cNvPr id="11" name="Rounded Rectangle 10"/>
          <p:cNvSpPr/>
          <p:nvPr/>
        </p:nvSpPr>
        <p:spPr>
          <a:xfrm>
            <a:off x="9761220" y="5029447"/>
            <a:ext cx="2507352" cy="76150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Cho biết:</a:t>
            </a:r>
            <a:endParaRPr lang="en-US" sz="4000" b="1">
              <a:latin typeface="Arial" pitchFamily="34" charset="0"/>
              <a:cs typeface="Arial" pitchFamily="34" charset="0"/>
            </a:endParaRPr>
          </a:p>
        </p:txBody>
      </p:sp>
      <p:sp>
        <p:nvSpPr>
          <p:cNvPr id="14" name="Rounded Rectangle 13"/>
          <p:cNvSpPr/>
          <p:nvPr/>
        </p:nvSpPr>
        <p:spPr>
          <a:xfrm>
            <a:off x="9784080" y="7962900"/>
            <a:ext cx="1744980" cy="761506"/>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Hỏi:</a:t>
            </a:r>
            <a:endParaRPr lang="en-US" sz="4000" b="1">
              <a:latin typeface="Arial" pitchFamily="34" charset="0"/>
              <a:cs typeface="Arial" pitchFamily="34" charset="0"/>
            </a:endParaRPr>
          </a:p>
        </p:txBody>
      </p:sp>
      <p:sp>
        <p:nvSpPr>
          <p:cNvPr id="15" name="TextBox 14"/>
          <p:cNvSpPr txBox="1"/>
          <p:nvPr/>
        </p:nvSpPr>
        <p:spPr>
          <a:xfrm>
            <a:off x="9784080" y="8926947"/>
            <a:ext cx="8007320" cy="707886"/>
          </a:xfrm>
          <a:prstGeom prst="rect">
            <a:avLst/>
          </a:prstGeom>
          <a:noFill/>
        </p:spPr>
        <p:txBody>
          <a:bodyPr wrap="none" rtlCol="0">
            <a:spAutoFit/>
          </a:bodyPr>
          <a:lstStyle/>
          <a:p>
            <a:pPr marL="571500" indent="-571500">
              <a:buFont typeface="Wingdings" pitchFamily="2" charset="2"/>
              <a:buChar char="Ø"/>
            </a:pPr>
            <a:r>
              <a:rPr lang="en-US" sz="4000" smtClean="0">
                <a:latin typeface="Arial" pitchFamily="34" charset="0"/>
                <a:cs typeface="Arial" pitchFamily="34" charset="0"/>
              </a:rPr>
              <a:t>Mỗi nhà kính có bao nhiêu cây?</a:t>
            </a:r>
            <a:endParaRPr lang="en-US" sz="4000">
              <a:latin typeface="Arial" pitchFamily="34" charset="0"/>
              <a:cs typeface="Arial" pitchFamily="34" charset="0"/>
            </a:endParaRPr>
          </a:p>
        </p:txBody>
      </p:sp>
    </p:spTree>
    <p:extLst>
      <p:ext uri="{BB962C8B-B14F-4D97-AF65-F5344CB8AC3E}">
        <p14:creationId xmlns:p14="http://schemas.microsoft.com/office/powerpoint/2010/main" val="993870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1" grpId="0" animBg="1"/>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699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620" y="9677400"/>
            <a:ext cx="441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1066800" y="982978"/>
            <a:ext cx="2972943" cy="41148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4047934" y="982978"/>
            <a:ext cx="2972943" cy="4114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7214997" y="1005837"/>
            <a:ext cx="2972943" cy="4114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10668000" y="982978"/>
            <a:ext cx="2972943" cy="4114800"/>
          </a:xfrm>
          <a:prstGeom prst="rect">
            <a:avLst/>
          </a:prstGeom>
        </p:spPr>
      </p:pic>
      <p:sp>
        <p:nvSpPr>
          <p:cNvPr id="11" name="Rounded Rectangle 10"/>
          <p:cNvSpPr/>
          <p:nvPr/>
        </p:nvSpPr>
        <p:spPr>
          <a:xfrm>
            <a:off x="1249444" y="4909480"/>
            <a:ext cx="12391499" cy="4425019"/>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57400" y="5143496"/>
            <a:ext cx="9144000" cy="3763915"/>
            <a:chOff x="1066800" y="5587367"/>
            <a:chExt cx="9144000" cy="3763915"/>
          </a:xfrm>
        </p:grpSpPr>
        <p:sp>
          <p:nvSpPr>
            <p:cNvPr id="14" name="Rectangle 13"/>
            <p:cNvSpPr/>
            <p:nvPr/>
          </p:nvSpPr>
          <p:spPr>
            <a:xfrm>
              <a:off x="1066800" y="6488960"/>
              <a:ext cx="9144000" cy="2862322"/>
            </a:xfrm>
            <a:prstGeom prst="rect">
              <a:avLst/>
            </a:prstGeom>
          </p:spPr>
          <p:txBody>
            <a:bodyPr>
              <a:spAutoFit/>
            </a:bodyPr>
            <a:lstStyle/>
            <a:p>
              <a:pPr>
                <a:lnSpc>
                  <a:spcPct val="150000"/>
                </a:lnSpc>
              </a:pPr>
              <a:r>
                <a:rPr lang="en-US" sz="4000" smtClean="0">
                  <a:solidFill>
                    <a:schemeClr val="bg1"/>
                  </a:solidFill>
                  <a:latin typeface="Arial" pitchFamily="34" charset="0"/>
                  <a:cs typeface="Arial" pitchFamily="34" charset="0"/>
                </a:rPr>
                <a:t>Mỗi </a:t>
              </a:r>
              <a:r>
                <a:rPr lang="en-US" sz="4000">
                  <a:solidFill>
                    <a:schemeClr val="bg1"/>
                  </a:solidFill>
                  <a:latin typeface="Arial" pitchFamily="34" charset="0"/>
                  <a:cs typeface="Arial" pitchFamily="34" charset="0"/>
                </a:rPr>
                <a:t>nhà kính có số cây ớt chuông là:</a:t>
              </a:r>
            </a:p>
            <a:p>
              <a:pPr>
                <a:lnSpc>
                  <a:spcPct val="150000"/>
                </a:lnSpc>
              </a:pPr>
              <a:r>
                <a:rPr lang="en-US" sz="4000" smtClean="0">
                  <a:solidFill>
                    <a:schemeClr val="bg1"/>
                  </a:solidFill>
                  <a:latin typeface="Arial" pitchFamily="34" charset="0"/>
                  <a:cs typeface="Arial" pitchFamily="34" charset="0"/>
                </a:rPr>
                <a:t>          8 </a:t>
              </a:r>
              <a:r>
                <a:rPr lang="en-US" sz="4000">
                  <a:solidFill>
                    <a:schemeClr val="bg1"/>
                  </a:solidFill>
                  <a:latin typeface="Arial" pitchFamily="34" charset="0"/>
                  <a:cs typeface="Arial" pitchFamily="34" charset="0"/>
                </a:rPr>
                <a:t>660 : 4 = 2 165 (cây)</a:t>
              </a:r>
            </a:p>
            <a:p>
              <a:pPr>
                <a:lnSpc>
                  <a:spcPct val="150000"/>
                </a:lnSpc>
              </a:pPr>
              <a:r>
                <a:rPr lang="en-US" sz="4000">
                  <a:solidFill>
                    <a:schemeClr val="bg1"/>
                  </a:solidFill>
                  <a:latin typeface="Arial" pitchFamily="34" charset="0"/>
                  <a:cs typeface="Arial" pitchFamily="34" charset="0"/>
                </a:rPr>
                <a:t>               </a:t>
              </a:r>
              <a:r>
                <a:rPr lang="en-US" sz="4000" smtClean="0">
                  <a:solidFill>
                    <a:schemeClr val="bg1"/>
                  </a:solidFill>
                  <a:latin typeface="Arial" pitchFamily="34" charset="0"/>
                  <a:cs typeface="Arial" pitchFamily="34" charset="0"/>
                </a:rPr>
                <a:t>Đáp </a:t>
              </a:r>
              <a:r>
                <a:rPr lang="en-US" sz="4000">
                  <a:solidFill>
                    <a:schemeClr val="bg1"/>
                  </a:solidFill>
                  <a:latin typeface="Arial" pitchFamily="34" charset="0"/>
                  <a:cs typeface="Arial" pitchFamily="34" charset="0"/>
                </a:rPr>
                <a:t>số: 2 </a:t>
              </a:r>
              <a:r>
                <a:rPr lang="en-US" sz="4000">
                  <a:solidFill>
                    <a:schemeClr val="bg1"/>
                  </a:solidFill>
                  <a:latin typeface="Arial" pitchFamily="34" charset="0"/>
                  <a:cs typeface="Arial" pitchFamily="34" charset="0"/>
                </a:rPr>
                <a:t>165 </a:t>
              </a:r>
              <a:r>
                <a:rPr lang="en-US" sz="4000" smtClean="0">
                  <a:solidFill>
                    <a:schemeClr val="bg1"/>
                  </a:solidFill>
                  <a:latin typeface="Arial" pitchFamily="34" charset="0"/>
                  <a:cs typeface="Arial" pitchFamily="34" charset="0"/>
                </a:rPr>
                <a:t>cây.</a:t>
              </a:r>
              <a:endParaRPr lang="en-US" sz="4000">
                <a:solidFill>
                  <a:schemeClr val="bg1"/>
                </a:solidFill>
                <a:latin typeface="Arial" pitchFamily="34" charset="0"/>
                <a:cs typeface="Arial" pitchFamily="34" charset="0"/>
              </a:endParaRPr>
            </a:p>
          </p:txBody>
        </p:sp>
        <p:sp>
          <p:nvSpPr>
            <p:cNvPr id="15" name="Rectangle 14"/>
            <p:cNvSpPr/>
            <p:nvPr/>
          </p:nvSpPr>
          <p:spPr>
            <a:xfrm>
              <a:off x="1066800" y="5587367"/>
              <a:ext cx="2180405" cy="901593"/>
            </a:xfrm>
            <a:prstGeom prst="rect">
              <a:avLst/>
            </a:prstGeom>
          </p:spPr>
          <p:txBody>
            <a:bodyPr wrap="none">
              <a:spAutoFit/>
            </a:bodyPr>
            <a:lstStyle/>
            <a:p>
              <a:pPr>
                <a:lnSpc>
                  <a:spcPct val="150000"/>
                </a:lnSpc>
              </a:pPr>
              <a:r>
                <a:rPr lang="en-US" sz="4000" b="1" u="sng">
                  <a:solidFill>
                    <a:schemeClr val="bg1"/>
                  </a:solidFill>
                  <a:latin typeface="Arial" pitchFamily="34" charset="0"/>
                  <a:cs typeface="Arial" pitchFamily="34" charset="0"/>
                </a:rPr>
                <a:t>Bài giải</a:t>
              </a:r>
              <a:r>
                <a:rPr lang="en-US" sz="4000" b="1">
                  <a:solidFill>
                    <a:schemeClr val="bg1"/>
                  </a:solidFill>
                  <a:latin typeface="Arial" pitchFamily="34" charset="0"/>
                  <a:cs typeface="Arial" pitchFamily="34" charset="0"/>
                </a:rPr>
                <a:t>:</a:t>
              </a:r>
              <a:endParaRPr lang="en-US" sz="4000" b="1">
                <a:solidFill>
                  <a:schemeClr val="bg1"/>
                </a:solidFill>
                <a:latin typeface="Arial" pitchFamily="34" charset="0"/>
                <a:cs typeface="Arial" pitchFamily="34" charset="0"/>
              </a:endParaRPr>
            </a:p>
          </p:txBody>
        </p:sp>
      </p:grpSp>
      <p:pic>
        <p:nvPicPr>
          <p:cNvPr id="16" name="Picture 15"/>
          <p:cNvPicPr>
            <a:picLocks noChangeAspect="1"/>
          </p:cNvPicPr>
          <p:nvPr/>
        </p:nvPicPr>
        <p:blipFill>
          <a:blip r:embed="rId6"/>
          <a:srcRect/>
          <a:stretch>
            <a:fillRect/>
          </a:stretch>
        </p:blipFill>
        <p:spPr>
          <a:xfrm>
            <a:off x="10632036" y="7734300"/>
            <a:ext cx="2942893" cy="1600198"/>
          </a:xfrm>
          <a:prstGeom prst="rect">
            <a:avLst/>
          </a:prstGeom>
        </p:spPr>
      </p:pic>
      <p:pic>
        <p:nvPicPr>
          <p:cNvPr id="17" name="Picture 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20097" y="4965249"/>
            <a:ext cx="3453003" cy="1333722"/>
          </a:xfrm>
          <a:prstGeom prst="rect">
            <a:avLst/>
          </a:prstGeom>
        </p:spPr>
      </p:pic>
    </p:spTree>
    <p:extLst>
      <p:ext uri="{BB962C8B-B14F-4D97-AF65-F5344CB8AC3E}">
        <p14:creationId xmlns:p14="http://schemas.microsoft.com/office/powerpoint/2010/main" val="872401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699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9880" y="9867900"/>
            <a:ext cx="3550920" cy="45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219200" y="4991099"/>
            <a:ext cx="16230600" cy="251460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71600" y="5143499"/>
            <a:ext cx="16078200" cy="259080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14500" y="5388976"/>
            <a:ext cx="15392400" cy="1938992"/>
          </a:xfrm>
          <a:prstGeom prst="rect">
            <a:avLst/>
          </a:prstGeom>
        </p:spPr>
        <p:txBody>
          <a:bodyPr wrap="square">
            <a:spAutoFit/>
          </a:bodyPr>
          <a:lstStyle/>
          <a:p>
            <a:pPr algn="just">
              <a:lnSpc>
                <a:spcPct val="150000"/>
              </a:lnSpc>
            </a:pPr>
            <a:r>
              <a:rPr lang="en-US" sz="4000" smtClean="0">
                <a:latin typeface="Arial" pitchFamily="34" charset="0"/>
                <a:cs typeface="Arial" pitchFamily="34" charset="0"/>
              </a:rPr>
              <a:t>Tìm </a:t>
            </a:r>
            <a:r>
              <a:rPr lang="en-US" sz="4000">
                <a:latin typeface="Arial" pitchFamily="34" charset="0"/>
                <a:cs typeface="Arial" pitchFamily="34" charset="0"/>
              </a:rPr>
              <a:t>một số tình huống trong thực tế liên quan đến phép chia đã học rồi đố các nhóm còn lại.</a:t>
            </a:r>
          </a:p>
        </p:txBody>
      </p:sp>
      <p:pic>
        <p:nvPicPr>
          <p:cNvPr id="9"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5440" y="7786156"/>
            <a:ext cx="4953000" cy="1809607"/>
          </a:xfrm>
          <a:prstGeom prst="rect">
            <a:avLst/>
          </a:prstGeom>
        </p:spPr>
      </p:pic>
      <p:pic>
        <p:nvPicPr>
          <p:cNvPr id="1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6591300" y="7601795"/>
            <a:ext cx="2743200" cy="2201685"/>
          </a:xfrm>
          <a:prstGeom prst="rect">
            <a:avLst/>
          </a:prstGeom>
        </p:spPr>
      </p:pic>
      <p:pic>
        <p:nvPicPr>
          <p:cNvPr id="11" name="Picture 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669412" y="7739943"/>
            <a:ext cx="5437487" cy="180960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9144000" y="7590118"/>
            <a:ext cx="2743200" cy="2201685"/>
          </a:xfrm>
          <a:prstGeom prst="rect">
            <a:avLst/>
          </a:prstGeom>
        </p:spPr>
      </p:pic>
    </p:spTree>
    <p:extLst>
      <p:ext uri="{BB962C8B-B14F-4D97-AF65-F5344CB8AC3E}">
        <p14:creationId xmlns:p14="http://schemas.microsoft.com/office/powerpoint/2010/main" val="993870998"/>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699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620" y="9677400"/>
            <a:ext cx="441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85801" y="2097930"/>
            <a:ext cx="7101839" cy="7575368"/>
            <a:chOff x="457200" y="1398620"/>
            <a:chExt cx="4734559" cy="5050245"/>
          </a:xfrm>
        </p:grpSpPr>
        <p:pic>
          <p:nvPicPr>
            <p:cNvPr id="5" name="Picture 4"/>
            <p:cNvPicPr>
              <a:picLocks noChangeAspect="1"/>
            </p:cNvPicPr>
            <p:nvPr/>
          </p:nvPicPr>
          <p:blipFill>
            <a:blip r:embed="rId4"/>
            <a:srcRect/>
            <a:stretch>
              <a:fillRect/>
            </a:stretch>
          </p:blipFill>
          <p:spPr>
            <a:xfrm>
              <a:off x="457200" y="1398620"/>
              <a:ext cx="4734559" cy="5050245"/>
            </a:xfrm>
            <a:prstGeom prst="rect">
              <a:avLst/>
            </a:prstGeom>
          </p:spPr>
        </p:pic>
        <p:sp>
          <p:nvSpPr>
            <p:cNvPr id="6" name="Rectangle 5"/>
            <p:cNvSpPr/>
            <p:nvPr/>
          </p:nvSpPr>
          <p:spPr>
            <a:xfrm>
              <a:off x="1168399" y="1992691"/>
              <a:ext cx="4023360" cy="2009225"/>
            </a:xfrm>
            <a:prstGeom prst="rect">
              <a:avLst/>
            </a:prstGeom>
          </p:spPr>
          <p:txBody>
            <a:bodyPr wrap="square">
              <a:spAutoFit/>
            </a:bodyPr>
            <a:lstStyle/>
            <a:p>
              <a:pPr algn="ctr">
                <a:lnSpc>
                  <a:spcPct val="150000"/>
                </a:lnSpc>
              </a:pPr>
              <a:r>
                <a:rPr lang="en-US" sz="4400">
                  <a:solidFill>
                    <a:schemeClr val="accent2">
                      <a:lumMod val="50000"/>
                    </a:schemeClr>
                  </a:solidFill>
                  <a:latin typeface="Arial" pitchFamily="34" charset="0"/>
                  <a:cs typeface="Arial" pitchFamily="34" charset="0"/>
                </a:rPr>
                <a:t>Buổi học hôm </a:t>
              </a:r>
              <a:endParaRPr lang="en-US" sz="4400">
                <a:solidFill>
                  <a:schemeClr val="accent2">
                    <a:lumMod val="50000"/>
                  </a:schemeClr>
                </a:solidFill>
                <a:latin typeface="Arial" pitchFamily="34" charset="0"/>
                <a:cs typeface="Arial" pitchFamily="34" charset="0"/>
              </a:endParaRPr>
            </a:p>
            <a:p>
              <a:pPr algn="ctr">
                <a:lnSpc>
                  <a:spcPct val="150000"/>
                </a:lnSpc>
              </a:pPr>
              <a:r>
                <a:rPr lang="en-US" sz="4400">
                  <a:solidFill>
                    <a:schemeClr val="accent2">
                      <a:lumMod val="50000"/>
                    </a:schemeClr>
                  </a:solidFill>
                  <a:latin typeface="Arial" pitchFamily="34" charset="0"/>
                  <a:cs typeface="Arial" pitchFamily="34" charset="0"/>
                </a:rPr>
                <a:t>nay </a:t>
              </a:r>
              <a:r>
                <a:rPr lang="en-US" sz="4400">
                  <a:solidFill>
                    <a:schemeClr val="accent2">
                      <a:lumMod val="50000"/>
                    </a:schemeClr>
                  </a:solidFill>
                  <a:latin typeface="Arial" pitchFamily="34" charset="0"/>
                  <a:cs typeface="Arial" pitchFamily="34" charset="0"/>
                </a:rPr>
                <a:t>các em biết thêm điều gì mới?</a:t>
              </a:r>
            </a:p>
          </p:txBody>
        </p:sp>
      </p:grpSp>
      <p:grpSp>
        <p:nvGrpSpPr>
          <p:cNvPr id="7" name="Group 6"/>
          <p:cNvGrpSpPr/>
          <p:nvPr/>
        </p:nvGrpSpPr>
        <p:grpSpPr>
          <a:xfrm>
            <a:off x="6858000" y="2890133"/>
            <a:ext cx="6858000" cy="6586327"/>
            <a:chOff x="6403686" y="1432249"/>
            <a:chExt cx="5049527" cy="5392121"/>
          </a:xfrm>
        </p:grpSpPr>
        <p:pic>
          <p:nvPicPr>
            <p:cNvPr id="8" name="Picture 7"/>
            <p:cNvPicPr>
              <a:picLocks noChangeAspect="1"/>
            </p:cNvPicPr>
            <p:nvPr/>
          </p:nvPicPr>
          <p:blipFill>
            <a:blip r:embed="rId5"/>
            <a:srcRect/>
            <a:stretch>
              <a:fillRect/>
            </a:stretch>
          </p:blipFill>
          <p:spPr>
            <a:xfrm>
              <a:off x="6403686" y="1432249"/>
              <a:ext cx="5049527" cy="5392121"/>
            </a:xfrm>
            <a:prstGeom prst="rect">
              <a:avLst/>
            </a:prstGeom>
          </p:spPr>
        </p:pic>
        <p:sp>
          <p:nvSpPr>
            <p:cNvPr id="9" name="Rectangle 8"/>
            <p:cNvSpPr/>
            <p:nvPr/>
          </p:nvSpPr>
          <p:spPr>
            <a:xfrm>
              <a:off x="7581909" y="2262513"/>
              <a:ext cx="3401816" cy="1682705"/>
            </a:xfrm>
            <a:prstGeom prst="rect">
              <a:avLst/>
            </a:prstGeom>
          </p:spPr>
          <p:txBody>
            <a:bodyPr wrap="square">
              <a:spAutoFit/>
            </a:bodyPr>
            <a:lstStyle/>
            <a:p>
              <a:pPr algn="ctr">
                <a:lnSpc>
                  <a:spcPct val="150000"/>
                </a:lnSpc>
              </a:pPr>
              <a:r>
                <a:rPr lang="en-US" sz="4400">
                  <a:solidFill>
                    <a:schemeClr val="accent1">
                      <a:lumMod val="75000"/>
                    </a:schemeClr>
                  </a:solidFill>
                  <a:latin typeface="Arial" pitchFamily="34" charset="0"/>
                  <a:cs typeface="Arial" pitchFamily="34" charset="0"/>
                </a:rPr>
                <a:t>Khi đặt tính chia cần lưu ý </a:t>
              </a:r>
              <a:r>
                <a:rPr lang="en-US" sz="4400">
                  <a:solidFill>
                    <a:schemeClr val="accent1">
                      <a:lumMod val="75000"/>
                    </a:schemeClr>
                  </a:solidFill>
                  <a:latin typeface="Arial" pitchFamily="34" charset="0"/>
                  <a:cs typeface="Arial" pitchFamily="34" charset="0"/>
                </a:rPr>
                <a:t>gì?</a:t>
              </a:r>
              <a:endParaRPr lang="en-US" sz="4400">
                <a:solidFill>
                  <a:schemeClr val="accent1">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872401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6998"/>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9880" y="9867900"/>
            <a:ext cx="3550920" cy="45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219200" y="4991099"/>
            <a:ext cx="16230600" cy="2514601"/>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71600" y="5143499"/>
            <a:ext cx="16078200" cy="259080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15440" y="5451572"/>
            <a:ext cx="4076700" cy="1824923"/>
          </a:xfrm>
          <a:prstGeom prst="rect">
            <a:avLst/>
          </a:prstGeom>
        </p:spPr>
        <p:txBody>
          <a:bodyPr wrap="square">
            <a:spAutoFit/>
          </a:bodyPr>
          <a:lstStyle/>
          <a:p>
            <a:pPr algn="ctr">
              <a:lnSpc>
                <a:spcPct val="150000"/>
              </a:lnSpc>
            </a:pPr>
            <a:r>
              <a:rPr lang="en-US" sz="4000" b="1" smtClean="0">
                <a:latin typeface="Arial" pitchFamily="34" charset="0"/>
                <a:cs typeface="Arial" pitchFamily="34" charset="0"/>
              </a:rPr>
              <a:t>1. Thực hiện phép tính chia</a:t>
            </a:r>
            <a:endParaRPr lang="en-US" sz="4000" b="1">
              <a:latin typeface="Arial" pitchFamily="34" charset="0"/>
              <a:cs typeface="Arial" pitchFamily="34" charset="0"/>
            </a:endParaRPr>
          </a:p>
        </p:txBody>
      </p:sp>
      <p:pic>
        <p:nvPicPr>
          <p:cNvPr id="9"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5440" y="7786156"/>
            <a:ext cx="4953000" cy="1809607"/>
          </a:xfrm>
          <a:prstGeom prst="rect">
            <a:avLst/>
          </a:prstGeom>
        </p:spPr>
      </p:pic>
      <p:pic>
        <p:nvPicPr>
          <p:cNvPr id="10"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6591300" y="7601795"/>
            <a:ext cx="2743200" cy="2201685"/>
          </a:xfrm>
          <a:prstGeom prst="rect">
            <a:avLst/>
          </a:prstGeom>
        </p:spPr>
      </p:pic>
      <p:pic>
        <p:nvPicPr>
          <p:cNvPr id="11" name="Picture 4"/>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669412" y="7739943"/>
            <a:ext cx="5437487" cy="1809607"/>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9144000" y="7590118"/>
            <a:ext cx="2743200" cy="2201685"/>
          </a:xfrm>
          <a:prstGeom prst="rect">
            <a:avLst/>
          </a:prstGeom>
        </p:spPr>
      </p:pic>
      <p:sp>
        <p:nvSpPr>
          <p:cNvPr id="13" name="Rectangle 12"/>
          <p:cNvSpPr/>
          <p:nvPr/>
        </p:nvSpPr>
        <p:spPr>
          <a:xfrm>
            <a:off x="7105650" y="5526437"/>
            <a:ext cx="4076700" cy="1938992"/>
          </a:xfrm>
          <a:prstGeom prst="rect">
            <a:avLst/>
          </a:prstGeom>
        </p:spPr>
        <p:txBody>
          <a:bodyPr wrap="square">
            <a:spAutoFit/>
          </a:bodyPr>
          <a:lstStyle/>
          <a:p>
            <a:pPr algn="ctr">
              <a:lnSpc>
                <a:spcPct val="150000"/>
              </a:lnSpc>
            </a:pPr>
            <a:r>
              <a:rPr lang="en-US" sz="4000" b="1" smtClean="0">
                <a:latin typeface="Arial" pitchFamily="34" charset="0"/>
                <a:cs typeface="Arial" pitchFamily="34" charset="0"/>
              </a:rPr>
              <a:t>2. Hoàn thành bài tập SBT</a:t>
            </a:r>
            <a:endParaRPr lang="en-US" sz="4000" b="1">
              <a:latin typeface="Arial" pitchFamily="34" charset="0"/>
              <a:cs typeface="Arial" pitchFamily="34" charset="0"/>
            </a:endParaRPr>
          </a:p>
        </p:txBody>
      </p:sp>
      <p:sp>
        <p:nvSpPr>
          <p:cNvPr id="14" name="Rectangle 13"/>
          <p:cNvSpPr/>
          <p:nvPr/>
        </p:nvSpPr>
        <p:spPr>
          <a:xfrm>
            <a:off x="13045439" y="5423029"/>
            <a:ext cx="4076700" cy="1938992"/>
          </a:xfrm>
          <a:prstGeom prst="rect">
            <a:avLst/>
          </a:prstGeom>
        </p:spPr>
        <p:txBody>
          <a:bodyPr wrap="square">
            <a:spAutoFit/>
          </a:bodyPr>
          <a:lstStyle/>
          <a:p>
            <a:pPr algn="ctr">
              <a:lnSpc>
                <a:spcPct val="150000"/>
              </a:lnSpc>
            </a:pPr>
            <a:r>
              <a:rPr lang="en-US" sz="4000" b="1" smtClean="0">
                <a:latin typeface="Arial" pitchFamily="34" charset="0"/>
                <a:cs typeface="Arial" pitchFamily="34" charset="0"/>
              </a:rPr>
              <a:t>3. Xem trước bài học mới.</a:t>
            </a:r>
            <a:endParaRPr lang="en-US" sz="4000" b="1">
              <a:latin typeface="Arial" pitchFamily="34" charset="0"/>
              <a:cs typeface="Arial" pitchFamily="34" charset="0"/>
            </a:endParaRPr>
          </a:p>
        </p:txBody>
      </p:sp>
    </p:spTree>
    <p:extLst>
      <p:ext uri="{BB962C8B-B14F-4D97-AF65-F5344CB8AC3E}">
        <p14:creationId xmlns:p14="http://schemas.microsoft.com/office/powerpoint/2010/main" val="2997620824"/>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344150"/>
          </a:xfrm>
          <a:prstGeom prst="rect">
            <a:avLst/>
          </a:prstGeom>
        </p:spPr>
      </p:pic>
      <p:sp>
        <p:nvSpPr>
          <p:cNvPr id="10" name="TextBox 9"/>
          <p:cNvSpPr txBox="1"/>
          <p:nvPr/>
        </p:nvSpPr>
        <p:spPr>
          <a:xfrm>
            <a:off x="4952999" y="3878580"/>
            <a:ext cx="9144001" cy="3831818"/>
          </a:xfrm>
          <a:prstGeom prst="rect">
            <a:avLst/>
          </a:prstGeom>
          <a:noFill/>
        </p:spPr>
        <p:txBody>
          <a:bodyPr wrap="square" rtlCol="0">
            <a:spAutoFit/>
          </a:bodyPr>
          <a:lstStyle/>
          <a:p>
            <a:pPr algn="ctr">
              <a:lnSpc>
                <a:spcPct val="150000"/>
              </a:lnSpc>
            </a:pPr>
            <a:r>
              <a:rPr lang="en-US" sz="5400" b="1" smtClean="0">
                <a:solidFill>
                  <a:schemeClr val="accent6">
                    <a:lumMod val="75000"/>
                  </a:schemeClr>
                </a:solidFill>
                <a:latin typeface="Arial" pitchFamily="34" charset="0"/>
                <a:cs typeface="Arial" pitchFamily="34" charset="0"/>
              </a:rPr>
              <a:t>CẢM ƠN SỰ LẮNG NGHE CỦA CÁC EM HỌC SINH, HẸN GẶP LẠI!</a:t>
            </a:r>
            <a:endParaRPr lang="en-US" sz="5400" b="1">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95200524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 y="7620"/>
            <a:ext cx="18274457" cy="102793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71550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entagon 3"/>
          <p:cNvSpPr/>
          <p:nvPr/>
        </p:nvSpPr>
        <p:spPr>
          <a:xfrm>
            <a:off x="4023360" y="952500"/>
            <a:ext cx="3901440" cy="1066800"/>
          </a:xfrm>
          <a:prstGeom prst="homePlat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latin typeface="Arial" pitchFamily="34" charset="0"/>
                <a:cs typeface="Arial" pitchFamily="34" charset="0"/>
              </a:rPr>
              <a:t>Luật chơi:</a:t>
            </a:r>
            <a:endParaRPr lang="en-US" sz="4400" b="1">
              <a:latin typeface="Arial" pitchFamily="34" charset="0"/>
              <a:cs typeface="Arial" pitchFamily="34" charset="0"/>
            </a:endParaRPr>
          </a:p>
        </p:txBody>
      </p:sp>
      <p:sp>
        <p:nvSpPr>
          <p:cNvPr id="5" name="Rounded Rectangle 4"/>
          <p:cNvSpPr/>
          <p:nvPr/>
        </p:nvSpPr>
        <p:spPr>
          <a:xfrm>
            <a:off x="4724400" y="2552700"/>
            <a:ext cx="1447800" cy="1143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smtClean="0">
                <a:latin typeface="Arial" pitchFamily="34" charset="0"/>
                <a:cs typeface="Arial" pitchFamily="34" charset="0"/>
              </a:rPr>
              <a:t>HS1</a:t>
            </a:r>
            <a:endParaRPr lang="en-US" b="1">
              <a:latin typeface="Arial" pitchFamily="34" charset="0"/>
              <a:cs typeface="Arial" pitchFamily="34" charset="0"/>
            </a:endParaRPr>
          </a:p>
        </p:txBody>
      </p:sp>
      <p:sp>
        <p:nvSpPr>
          <p:cNvPr id="7" name="Rounded Rectangle 6"/>
          <p:cNvSpPr/>
          <p:nvPr/>
        </p:nvSpPr>
        <p:spPr>
          <a:xfrm>
            <a:off x="6324600" y="2552700"/>
            <a:ext cx="5334000" cy="1143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smtClean="0">
                <a:latin typeface="Arial" pitchFamily="34" charset="0"/>
                <a:cs typeface="Arial" pitchFamily="34" charset="0"/>
              </a:rPr>
              <a:t>Đọc phép tính</a:t>
            </a:r>
            <a:endParaRPr lang="en-US" sz="4400" b="1">
              <a:latin typeface="Arial" pitchFamily="34" charset="0"/>
              <a:cs typeface="Arial" pitchFamily="34" charset="0"/>
            </a:endParaRPr>
          </a:p>
        </p:txBody>
      </p:sp>
      <p:sp>
        <p:nvSpPr>
          <p:cNvPr id="8" name="Rounded Rectangle 7"/>
          <p:cNvSpPr/>
          <p:nvPr/>
        </p:nvSpPr>
        <p:spPr>
          <a:xfrm>
            <a:off x="4701540" y="4004310"/>
            <a:ext cx="1447800" cy="1143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smtClean="0">
                <a:latin typeface="Arial" pitchFamily="34" charset="0"/>
                <a:cs typeface="Arial" pitchFamily="34" charset="0"/>
              </a:rPr>
              <a:t>HS2</a:t>
            </a:r>
            <a:endParaRPr lang="en-US" b="1">
              <a:latin typeface="Arial" pitchFamily="34" charset="0"/>
              <a:cs typeface="Arial" pitchFamily="34" charset="0"/>
            </a:endParaRPr>
          </a:p>
        </p:txBody>
      </p:sp>
      <p:sp>
        <p:nvSpPr>
          <p:cNvPr id="9" name="Rounded Rectangle 8"/>
          <p:cNvSpPr/>
          <p:nvPr/>
        </p:nvSpPr>
        <p:spPr>
          <a:xfrm>
            <a:off x="6301740" y="4004310"/>
            <a:ext cx="5334000" cy="1143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smtClean="0">
                <a:latin typeface="Arial" pitchFamily="34" charset="0"/>
                <a:cs typeface="Arial" pitchFamily="34" charset="0"/>
              </a:rPr>
              <a:t>Trả lời nhanh</a:t>
            </a:r>
            <a:endParaRPr lang="en-US" sz="4400" b="1">
              <a:latin typeface="Arial" pitchFamily="34" charset="0"/>
              <a:cs typeface="Arial" pitchFamily="34" charset="0"/>
            </a:endParaRPr>
          </a:p>
        </p:txBody>
      </p:sp>
      <p:sp>
        <p:nvSpPr>
          <p:cNvPr id="12" name="Rounded Rectangle 11"/>
          <p:cNvSpPr/>
          <p:nvPr/>
        </p:nvSpPr>
        <p:spPr>
          <a:xfrm>
            <a:off x="8663940" y="6130290"/>
            <a:ext cx="1447800" cy="1143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smtClean="0">
                <a:latin typeface="Arial" pitchFamily="34" charset="0"/>
                <a:cs typeface="Arial" pitchFamily="34" charset="0"/>
              </a:rPr>
              <a:t>HS1</a:t>
            </a:r>
            <a:endParaRPr lang="en-US" b="1">
              <a:latin typeface="Arial" pitchFamily="34" charset="0"/>
              <a:cs typeface="Arial" pitchFamily="34" charset="0"/>
            </a:endParaRPr>
          </a:p>
        </p:txBody>
      </p:sp>
      <p:sp>
        <p:nvSpPr>
          <p:cNvPr id="13" name="Rounded Rectangle 12"/>
          <p:cNvSpPr/>
          <p:nvPr/>
        </p:nvSpPr>
        <p:spPr>
          <a:xfrm>
            <a:off x="10264140" y="6130290"/>
            <a:ext cx="6347460" cy="1143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a:latin typeface="Arial" pitchFamily="34" charset="0"/>
                <a:cs typeface="Arial" pitchFamily="34" charset="0"/>
              </a:rPr>
              <a:t>Đ</a:t>
            </a:r>
            <a:r>
              <a:rPr lang="vi-VN" sz="4400" b="1" smtClean="0">
                <a:latin typeface="Arial" pitchFamily="34" charset="0"/>
                <a:cs typeface="Arial" pitchFamily="34" charset="0"/>
              </a:rPr>
              <a:t>ọc </a:t>
            </a:r>
            <a:r>
              <a:rPr lang="vi-VN" sz="4400" b="1">
                <a:latin typeface="Arial" pitchFamily="34" charset="0"/>
                <a:cs typeface="Arial" pitchFamily="34" charset="0"/>
              </a:rPr>
              <a:t>phép tính 3 : 8</a:t>
            </a:r>
            <a:endParaRPr lang="en-US" sz="4400" b="1">
              <a:latin typeface="Arial" pitchFamily="34" charset="0"/>
              <a:cs typeface="Arial" pitchFamily="34" charset="0"/>
            </a:endParaRPr>
          </a:p>
        </p:txBody>
      </p:sp>
      <p:sp>
        <p:nvSpPr>
          <p:cNvPr id="14" name="Rounded Rectangle 13"/>
          <p:cNvSpPr/>
          <p:nvPr/>
        </p:nvSpPr>
        <p:spPr>
          <a:xfrm>
            <a:off x="8641080" y="7581900"/>
            <a:ext cx="1447800" cy="1143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smtClean="0">
                <a:latin typeface="Arial" pitchFamily="34" charset="0"/>
                <a:cs typeface="Arial" pitchFamily="34" charset="0"/>
              </a:rPr>
              <a:t>HS2</a:t>
            </a:r>
            <a:endParaRPr lang="en-US" b="1">
              <a:latin typeface="Arial" pitchFamily="34" charset="0"/>
              <a:cs typeface="Arial" pitchFamily="34" charset="0"/>
            </a:endParaRPr>
          </a:p>
        </p:txBody>
      </p:sp>
      <p:sp>
        <p:nvSpPr>
          <p:cNvPr id="15" name="Rounded Rectangle 14"/>
          <p:cNvSpPr/>
          <p:nvPr/>
        </p:nvSpPr>
        <p:spPr>
          <a:xfrm>
            <a:off x="10241280" y="7581900"/>
            <a:ext cx="6370320" cy="11430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fr-FR" sz="4400" b="1" smtClean="0">
                <a:latin typeface="Arial" pitchFamily="34" charset="0"/>
                <a:cs typeface="Arial" pitchFamily="34" charset="0"/>
              </a:rPr>
              <a:t>Thương </a:t>
            </a:r>
            <a:r>
              <a:rPr lang="fr-FR" sz="4400" b="1">
                <a:latin typeface="Arial" pitchFamily="34" charset="0"/>
                <a:cs typeface="Arial" pitchFamily="34" charset="0"/>
              </a:rPr>
              <a:t>là 0 số dư là 3</a:t>
            </a:r>
            <a:endParaRPr lang="en-US" sz="4400" b="1">
              <a:latin typeface="Arial" pitchFamily="34" charset="0"/>
              <a:cs typeface="Arial" pitchFamily="34" charset="0"/>
            </a:endParaRPr>
          </a:p>
        </p:txBody>
      </p:sp>
      <p:grpSp>
        <p:nvGrpSpPr>
          <p:cNvPr id="17" name="Group 16"/>
          <p:cNvGrpSpPr/>
          <p:nvPr/>
        </p:nvGrpSpPr>
        <p:grpSpPr>
          <a:xfrm>
            <a:off x="4762500" y="5448300"/>
            <a:ext cx="3655702" cy="2933700"/>
            <a:chOff x="4762500" y="5448300"/>
            <a:chExt cx="3655702" cy="2933700"/>
          </a:xfrm>
        </p:grpSpPr>
        <p:pic>
          <p:nvPicPr>
            <p:cNvPr id="16"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762500" y="5448300"/>
              <a:ext cx="3655702" cy="2933700"/>
            </a:xfrm>
            <a:prstGeom prst="rect">
              <a:avLst/>
            </a:prstGeom>
          </p:spPr>
        </p:pic>
        <p:sp>
          <p:nvSpPr>
            <p:cNvPr id="11" name="TextBox 10"/>
            <p:cNvSpPr txBox="1"/>
            <p:nvPr/>
          </p:nvSpPr>
          <p:spPr>
            <a:xfrm>
              <a:off x="5974080" y="6941820"/>
              <a:ext cx="1689886" cy="769441"/>
            </a:xfrm>
            <a:prstGeom prst="rect">
              <a:avLst/>
            </a:prstGeom>
            <a:noFill/>
          </p:spPr>
          <p:txBody>
            <a:bodyPr wrap="none" rtlCol="0">
              <a:spAutoFit/>
            </a:bodyPr>
            <a:lstStyle/>
            <a:p>
              <a:r>
                <a:rPr lang="en-US" sz="4400" b="1" smtClean="0">
                  <a:solidFill>
                    <a:srgbClr val="FF0000"/>
                  </a:solidFill>
                  <a:latin typeface="Arial" pitchFamily="34" charset="0"/>
                  <a:cs typeface="Arial" pitchFamily="34" charset="0"/>
                </a:rPr>
                <a:t>VÍ DỤ</a:t>
              </a:r>
              <a:endParaRPr lang="en-US" sz="4400" b="1">
                <a:solidFill>
                  <a:srgbClr val="FF0000"/>
                </a:solidFill>
                <a:latin typeface="Arial" pitchFamily="34" charset="0"/>
                <a:cs typeface="Arial" pitchFamily="34" charset="0"/>
              </a:endParaRPr>
            </a:p>
          </p:txBody>
        </p:sp>
      </p:grpSp>
      <p:pic>
        <p:nvPicPr>
          <p:cNvPr id="19"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725400" y="1908810"/>
            <a:ext cx="3886200" cy="3500818"/>
          </a:xfrm>
          <a:prstGeom prst="rect">
            <a:avLst/>
          </a:prstGeom>
        </p:spPr>
      </p:pic>
      <p:pic>
        <p:nvPicPr>
          <p:cNvPr id="20" name="Picture 11"/>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5829511" y="0"/>
            <a:ext cx="2458489" cy="2971800"/>
          </a:xfrm>
          <a:prstGeom prst="rect">
            <a:avLst/>
          </a:prstGeom>
        </p:spPr>
      </p:pic>
    </p:spTree>
    <p:extLst>
      <p:ext uri="{BB962C8B-B14F-4D97-AF65-F5344CB8AC3E}">
        <p14:creationId xmlns:p14="http://schemas.microsoft.com/office/powerpoint/2010/main" val="3634805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7619"/>
            <a:ext cx="19354800" cy="10304145"/>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0200" y="9715500"/>
            <a:ext cx="4495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03718" y="3543300"/>
            <a:ext cx="4267201" cy="3677866"/>
          </a:xfrm>
          <a:prstGeom prst="rect">
            <a:avLst/>
          </a:prstGeom>
          <a:noFill/>
        </p:spPr>
        <p:txBody>
          <a:bodyPr wrap="square" rtlCol="0">
            <a:spAutoFit/>
          </a:bodyPr>
          <a:lstStyle/>
          <a:p>
            <a:pPr algn="ctr">
              <a:lnSpc>
                <a:spcPct val="150000"/>
              </a:lnSpc>
            </a:pPr>
            <a:r>
              <a:rPr lang="en-US" sz="5400" b="1" smtClean="0">
                <a:solidFill>
                  <a:srgbClr val="FF0000"/>
                </a:solidFill>
                <a:latin typeface="Arial" pitchFamily="34" charset="0"/>
                <a:cs typeface="Arial" pitchFamily="34" charset="0"/>
              </a:rPr>
              <a:t>NÊU TÌNH HUỐNG CÓ PHÉP CHIA</a:t>
            </a:r>
            <a:endParaRPr lang="en-US" sz="5400" b="1">
              <a:solidFill>
                <a:srgbClr val="FF0000"/>
              </a:solidFill>
              <a:latin typeface="Arial" pitchFamily="34" charset="0"/>
              <a:cs typeface="Arial" pitchFamily="34" charset="0"/>
            </a:endParaRPr>
          </a:p>
        </p:txBody>
      </p:sp>
      <p:pic>
        <p:nvPicPr>
          <p:cNvPr id="7"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9824" y="6230608"/>
            <a:ext cx="1436710" cy="2445465"/>
          </a:xfrm>
          <a:prstGeom prst="rect">
            <a:avLst/>
          </a:prstGeom>
        </p:spPr>
      </p:pic>
      <p:pic>
        <p:nvPicPr>
          <p:cNvPr id="8" name="Picture 4"/>
          <p:cNvPicPr>
            <a:picLocks noChangeAspect="1"/>
          </p:cNvPicPr>
          <p:nvPr/>
        </p:nvPicPr>
        <p:blipFill>
          <a:blip r:embed="rId6"/>
          <a:srcRect/>
          <a:stretch>
            <a:fillRect/>
          </a:stretch>
        </p:blipFill>
        <p:spPr>
          <a:xfrm>
            <a:off x="239824" y="7636647"/>
            <a:ext cx="1790412" cy="2078853"/>
          </a:xfrm>
          <a:prstGeom prst="rect">
            <a:avLst/>
          </a:prstGeom>
        </p:spPr>
      </p:pic>
      <p:pic>
        <p:nvPicPr>
          <p:cNvPr id="9"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989302" y="6651870"/>
            <a:ext cx="2796372" cy="2803380"/>
          </a:xfrm>
          <a:prstGeom prst="rect">
            <a:avLst/>
          </a:prstGeom>
        </p:spPr>
      </p:pic>
      <p:pic>
        <p:nvPicPr>
          <p:cNvPr id="11"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1963401" y="952501"/>
            <a:ext cx="5822274" cy="1371600"/>
          </a:xfrm>
          <a:prstGeom prst="rect">
            <a:avLst/>
          </a:prstGeom>
        </p:spPr>
      </p:pic>
      <p:pic>
        <p:nvPicPr>
          <p:cNvPr id="12" name="Picture 9"/>
          <p:cNvPicPr>
            <a:picLocks noChangeAspect="1"/>
          </p:cNvPicPr>
          <p:nvPr/>
        </p:nvPicPr>
        <p:blipFill>
          <a:blip r:embed="rId13"/>
          <a:srcRect/>
          <a:stretch>
            <a:fillRect/>
          </a:stretch>
        </p:blipFill>
        <p:spPr>
          <a:xfrm>
            <a:off x="685800" y="1140347"/>
            <a:ext cx="4091812" cy="4447622"/>
          </a:xfrm>
          <a:prstGeom prst="rect">
            <a:avLst/>
          </a:prstGeom>
        </p:spPr>
      </p:pic>
    </p:spTree>
    <p:extLst>
      <p:ext uri="{BB962C8B-B14F-4D97-AF65-F5344CB8AC3E}">
        <p14:creationId xmlns:p14="http://schemas.microsoft.com/office/powerpoint/2010/main" val="339193545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61263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4091940" y="3185160"/>
            <a:ext cx="9982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latin typeface="Arial" pitchFamily="34" charset="0"/>
                <a:cs typeface="Arial" pitchFamily="34" charset="0"/>
              </a:rPr>
              <a:t>HOẠT ĐỘNG NHÓM</a:t>
            </a:r>
            <a:endParaRPr lang="en-US" sz="4000" b="1">
              <a:latin typeface="Arial" pitchFamily="34" charset="0"/>
              <a:cs typeface="Arial" pitchFamily="34" charset="0"/>
            </a:endParaRPr>
          </a:p>
        </p:txBody>
      </p:sp>
      <p:grpSp>
        <p:nvGrpSpPr>
          <p:cNvPr id="8" name="Group 7"/>
          <p:cNvGrpSpPr/>
          <p:nvPr/>
        </p:nvGrpSpPr>
        <p:grpSpPr>
          <a:xfrm>
            <a:off x="1043940" y="4655347"/>
            <a:ext cx="6042660" cy="4773927"/>
            <a:chOff x="1043940" y="5069625"/>
            <a:chExt cx="6042660" cy="4773927"/>
          </a:xfrm>
        </p:grpSpPr>
        <p:sp>
          <p:nvSpPr>
            <p:cNvPr id="5" name="Snip Single Corner Rectangle 4"/>
            <p:cNvSpPr/>
            <p:nvPr/>
          </p:nvSpPr>
          <p:spPr>
            <a:xfrm>
              <a:off x="1043940" y="5448300"/>
              <a:ext cx="5356860" cy="4395252"/>
            </a:xfrm>
            <a:prstGeom prst="snip1Rect">
              <a:avLst/>
            </a:prstGeom>
            <a:solidFill>
              <a:schemeClr val="accent4">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1043940" y="5069625"/>
              <a:ext cx="3048000" cy="757350"/>
            </a:xfrm>
            <a:prstGeom prst="homePlat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accent4">
                      <a:lumMod val="50000"/>
                    </a:schemeClr>
                  </a:solidFill>
                  <a:latin typeface="Arial" pitchFamily="34" charset="0"/>
                  <a:cs typeface="Arial" pitchFamily="34" charset="0"/>
                </a:rPr>
                <a:t>YÊU CẦU</a:t>
              </a:r>
              <a:endParaRPr lang="en-US" sz="3600" b="1">
                <a:solidFill>
                  <a:schemeClr val="accent4">
                    <a:lumMod val="50000"/>
                  </a:schemeClr>
                </a:solidFill>
                <a:latin typeface="Arial" pitchFamily="34" charset="0"/>
                <a:cs typeface="Arial" pitchFamily="34" charset="0"/>
              </a:endParaRPr>
            </a:p>
          </p:txBody>
        </p:sp>
        <p:sp>
          <p:nvSpPr>
            <p:cNvPr id="7" name="Rectangle 6"/>
            <p:cNvSpPr/>
            <p:nvPr/>
          </p:nvSpPr>
          <p:spPr>
            <a:xfrm>
              <a:off x="1257301" y="6057900"/>
              <a:ext cx="5829299" cy="3785652"/>
            </a:xfrm>
            <a:prstGeom prst="rect">
              <a:avLst/>
            </a:prstGeom>
          </p:spPr>
          <p:txBody>
            <a:bodyPr wrap="square">
              <a:spAutoFit/>
            </a:bodyPr>
            <a:lstStyle/>
            <a:p>
              <a:pPr>
                <a:lnSpc>
                  <a:spcPct val="150000"/>
                </a:lnSpc>
              </a:pPr>
              <a:r>
                <a:rPr lang="en-US" sz="4000">
                  <a:solidFill>
                    <a:schemeClr val="accent4">
                      <a:lumMod val="50000"/>
                    </a:schemeClr>
                  </a:solidFill>
                  <a:latin typeface="Arial" pitchFamily="34" charset="0"/>
                  <a:cs typeface="Arial" pitchFamily="34" charset="0"/>
                </a:rPr>
                <a:t>T</a:t>
              </a:r>
              <a:r>
                <a:rPr lang="en-US" sz="4000" smtClean="0">
                  <a:solidFill>
                    <a:schemeClr val="accent4">
                      <a:lumMod val="50000"/>
                    </a:schemeClr>
                  </a:solidFill>
                  <a:latin typeface="Arial" pitchFamily="34" charset="0"/>
                  <a:cs typeface="Arial" pitchFamily="34" charset="0"/>
                </a:rPr>
                <a:t>rình </a:t>
              </a:r>
              <a:r>
                <a:rPr lang="en-US" sz="4000">
                  <a:solidFill>
                    <a:schemeClr val="accent4">
                      <a:lumMod val="50000"/>
                    </a:schemeClr>
                  </a:solidFill>
                  <a:latin typeface="Arial" pitchFamily="34" charset="0"/>
                  <a:cs typeface="Arial" pitchFamily="34" charset="0"/>
                </a:rPr>
                <a:t>bày tình huống thực tế có ứng dụng phép chia mà HS đã chuẩn bị trước ở nhà.</a:t>
              </a:r>
              <a:r>
                <a:rPr lang="en-US" sz="4000" i="1">
                  <a:solidFill>
                    <a:schemeClr val="accent4">
                      <a:lumMod val="50000"/>
                    </a:schemeClr>
                  </a:solidFill>
                  <a:latin typeface="Arial" pitchFamily="34" charset="0"/>
                  <a:cs typeface="Arial" pitchFamily="34" charset="0"/>
                </a:rPr>
                <a:t> </a:t>
              </a:r>
              <a:endParaRPr lang="en-US" sz="4000">
                <a:solidFill>
                  <a:schemeClr val="accent4">
                    <a:lumMod val="50000"/>
                  </a:schemeClr>
                </a:solidFill>
                <a:latin typeface="Arial" pitchFamily="34" charset="0"/>
                <a:cs typeface="Arial" pitchFamily="34" charset="0"/>
              </a:endParaRPr>
            </a:p>
          </p:txBody>
        </p:sp>
      </p:grpSp>
      <p:pic>
        <p:nvPicPr>
          <p:cNvPr id="9" name="Picture 13"/>
          <p:cNvPicPr>
            <a:picLocks noChangeAspect="1"/>
          </p:cNvPicPr>
          <p:nvPr/>
        </p:nvPicPr>
        <p:blipFill>
          <a:blip r:embed="rId4"/>
          <a:srcRect/>
          <a:stretch>
            <a:fillRect/>
          </a:stretch>
        </p:blipFill>
        <p:spPr>
          <a:xfrm>
            <a:off x="6400800" y="4655347"/>
            <a:ext cx="11346180" cy="4957283"/>
          </a:xfrm>
          <a:prstGeom prst="rect">
            <a:avLst/>
          </a:prstGeom>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4887933"/>
            <a:ext cx="8016507" cy="449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224824" y="4647254"/>
            <a:ext cx="1723549" cy="707886"/>
          </a:xfrm>
          <a:prstGeom prst="rect">
            <a:avLst/>
          </a:prstGeom>
          <a:noFill/>
        </p:spPr>
        <p:txBody>
          <a:bodyPr wrap="none" rtlCol="0">
            <a:spAutoFit/>
          </a:bodyPr>
          <a:lstStyle/>
          <a:p>
            <a:r>
              <a:rPr lang="en-US" sz="4000" b="1" u="sng" smtClean="0">
                <a:solidFill>
                  <a:srgbClr val="FF0000"/>
                </a:solidFill>
                <a:latin typeface="Arial" pitchFamily="34" charset="0"/>
                <a:cs typeface="Arial" pitchFamily="34" charset="0"/>
              </a:rPr>
              <a:t>VÍ DỤ</a:t>
            </a:r>
            <a:r>
              <a:rPr lang="en-US" sz="4000" b="1" smtClean="0">
                <a:solidFill>
                  <a:srgbClr val="FF0000"/>
                </a:solidFill>
                <a:latin typeface="Arial" pitchFamily="34" charset="0"/>
                <a:cs typeface="Arial" pitchFamily="34" charset="0"/>
              </a:rPr>
              <a:t>:</a:t>
            </a:r>
            <a:endParaRPr lang="en-US" sz="4000" b="1">
              <a:solidFill>
                <a:srgbClr val="FF0000"/>
              </a:solidFill>
              <a:latin typeface="Arial" pitchFamily="34" charset="0"/>
              <a:cs typeface="Arial" pitchFamily="34" charset="0"/>
            </a:endParaRPr>
          </a:p>
        </p:txBody>
      </p:sp>
      <p:sp>
        <p:nvSpPr>
          <p:cNvPr id="14" name="TextBox 13"/>
          <p:cNvSpPr txBox="1"/>
          <p:nvPr/>
        </p:nvSpPr>
        <p:spPr>
          <a:xfrm>
            <a:off x="8324983" y="4779496"/>
            <a:ext cx="7745864" cy="4708981"/>
          </a:xfrm>
          <a:prstGeom prst="rect">
            <a:avLst/>
          </a:prstGeom>
          <a:noFill/>
        </p:spPr>
        <p:txBody>
          <a:bodyPr wrap="square" rtlCol="0">
            <a:spAutoFit/>
          </a:bodyPr>
          <a:lstStyle/>
          <a:p>
            <a:pPr algn="just">
              <a:lnSpc>
                <a:spcPct val="150000"/>
              </a:lnSpc>
            </a:pPr>
            <a:r>
              <a:rPr lang="en-US" sz="4000" smtClean="0">
                <a:latin typeface="Arial" pitchFamily="34" charset="0"/>
                <a:cs typeface="Arial" pitchFamily="34" charset="0"/>
              </a:rPr>
              <a:t>Nhà Nam xát được 850kg gạo. Bố mẹ Nam dự tính sẽ đóng lúa vào các bao tải có trọng lượng 5kg. Hỏi bố mẹ Nam cần đóng tất cả bao nhiêu bao gạo?</a:t>
            </a:r>
            <a:endParaRPr lang="en-US" sz="4000">
              <a:latin typeface="Arial" pitchFamily="34" charset="0"/>
              <a:cs typeface="Arial" pitchFamily="34" charset="0"/>
            </a:endParaRPr>
          </a:p>
        </p:txBody>
      </p:sp>
    </p:spTree>
    <p:extLst>
      <p:ext uri="{BB962C8B-B14F-4D97-AF65-F5344CB8AC3E}">
        <p14:creationId xmlns:p14="http://schemas.microsoft.com/office/powerpoint/2010/main" val="40822137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7619"/>
            <a:ext cx="18318480" cy="10304145"/>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0200" y="9715500"/>
            <a:ext cx="4495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51319" y="3611880"/>
            <a:ext cx="4754882" cy="2585323"/>
          </a:xfrm>
          <a:prstGeom prst="rect">
            <a:avLst/>
          </a:prstGeom>
          <a:noFill/>
        </p:spPr>
        <p:txBody>
          <a:bodyPr wrap="square" rtlCol="0">
            <a:spAutoFit/>
          </a:bodyPr>
          <a:lstStyle/>
          <a:p>
            <a:pPr algn="ctr">
              <a:lnSpc>
                <a:spcPct val="150000"/>
              </a:lnSpc>
            </a:pPr>
            <a:r>
              <a:rPr lang="en-US" sz="5400" b="1" smtClean="0">
                <a:solidFill>
                  <a:srgbClr val="FF0000"/>
                </a:solidFill>
                <a:latin typeface="Arial" pitchFamily="34" charset="0"/>
                <a:cs typeface="Arial" pitchFamily="34" charset="0"/>
              </a:rPr>
              <a:t>THỰC HÀNH LUYỆN TẬP</a:t>
            </a:r>
            <a:endParaRPr lang="en-US" sz="5400" b="1">
              <a:solidFill>
                <a:srgbClr val="FF0000"/>
              </a:solidFill>
              <a:latin typeface="Arial" pitchFamily="34" charset="0"/>
              <a:cs typeface="Arial" pitchFamily="34" charset="0"/>
            </a:endParaRPr>
          </a:p>
        </p:txBody>
      </p:sp>
      <p:pic>
        <p:nvPicPr>
          <p:cNvPr id="5"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9600" y="6047301"/>
            <a:ext cx="1436710" cy="2445465"/>
          </a:xfrm>
          <a:prstGeom prst="rect">
            <a:avLst/>
          </a:prstGeom>
        </p:spPr>
      </p:pic>
      <p:pic>
        <p:nvPicPr>
          <p:cNvPr id="6" name="Picture 4"/>
          <p:cNvPicPr>
            <a:picLocks noChangeAspect="1"/>
          </p:cNvPicPr>
          <p:nvPr/>
        </p:nvPicPr>
        <p:blipFill>
          <a:blip r:embed="rId6"/>
          <a:srcRect/>
          <a:stretch>
            <a:fillRect/>
          </a:stretch>
        </p:blipFill>
        <p:spPr>
          <a:xfrm>
            <a:off x="609600" y="7453340"/>
            <a:ext cx="1790412" cy="207885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95076" y="6515100"/>
            <a:ext cx="2796372" cy="2803380"/>
          </a:xfrm>
          <a:prstGeom prst="rect">
            <a:avLst/>
          </a:prstGeom>
        </p:spPr>
      </p:pic>
      <p:pic>
        <p:nvPicPr>
          <p:cNvPr id="8" name="Picture 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3175614" y="952501"/>
            <a:ext cx="4204971" cy="990599"/>
          </a:xfrm>
          <a:prstGeom prst="rect">
            <a:avLst/>
          </a:prstGeom>
        </p:spPr>
      </p:pic>
      <p:pic>
        <p:nvPicPr>
          <p:cNvPr id="9" name="Picture 9"/>
          <p:cNvPicPr>
            <a:picLocks noChangeAspect="1"/>
          </p:cNvPicPr>
          <p:nvPr/>
        </p:nvPicPr>
        <p:blipFill>
          <a:blip r:embed="rId13"/>
          <a:srcRect/>
          <a:stretch>
            <a:fillRect/>
          </a:stretch>
        </p:blipFill>
        <p:spPr>
          <a:xfrm>
            <a:off x="1135030" y="1140347"/>
            <a:ext cx="3463058" cy="3764194"/>
          </a:xfrm>
          <a:prstGeom prst="rect">
            <a:avLst/>
          </a:prstGeom>
        </p:spPr>
      </p:pic>
    </p:spTree>
    <p:extLst>
      <p:ext uri="{BB962C8B-B14F-4D97-AF65-F5344CB8AC3E}">
        <p14:creationId xmlns:p14="http://schemas.microsoft.com/office/powerpoint/2010/main" val="15643312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6998"/>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8800" y="9690558"/>
            <a:ext cx="4343400" cy="55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1066800" y="1028700"/>
            <a:ext cx="7848600" cy="10324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76600" y="1160189"/>
            <a:ext cx="3039615" cy="769441"/>
          </a:xfrm>
          <a:prstGeom prst="rect">
            <a:avLst/>
          </a:prstGeom>
          <a:noFill/>
        </p:spPr>
        <p:txBody>
          <a:bodyPr wrap="none" rtlCol="0">
            <a:spAutoFit/>
          </a:bodyPr>
          <a:lstStyle/>
          <a:p>
            <a:r>
              <a:rPr lang="en-US" sz="4400" b="1" smtClean="0">
                <a:solidFill>
                  <a:schemeClr val="accent5">
                    <a:lumMod val="50000"/>
                  </a:schemeClr>
                </a:solidFill>
                <a:latin typeface="Arial" pitchFamily="34" charset="0"/>
                <a:cs typeface="Arial" pitchFamily="34" charset="0"/>
              </a:rPr>
              <a:t>Bài 1. Tính</a:t>
            </a:r>
            <a:endParaRPr lang="en-US" sz="4400" b="1">
              <a:solidFill>
                <a:schemeClr val="accent5">
                  <a:lumMod val="50000"/>
                </a:schemeClr>
              </a:solidFill>
              <a:latin typeface="Arial" pitchFamily="34" charset="0"/>
              <a:cs typeface="Arial" pitchFamily="34" charset="0"/>
            </a:endParaRPr>
          </a:p>
        </p:txBody>
      </p:sp>
      <p:sp>
        <p:nvSpPr>
          <p:cNvPr id="7" name="Cloud Callout 6"/>
          <p:cNvSpPr/>
          <p:nvPr/>
        </p:nvSpPr>
        <p:spPr>
          <a:xfrm>
            <a:off x="1828800" y="2324100"/>
            <a:ext cx="6781800" cy="175260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bg1"/>
                </a:solidFill>
                <a:latin typeface="Arial" pitchFamily="34" charset="0"/>
                <a:cs typeface="Arial" pitchFamily="34" charset="0"/>
              </a:rPr>
              <a:t>Làm việc cặp đôi</a:t>
            </a:r>
            <a:endParaRPr lang="en-US" sz="4000" b="1">
              <a:solidFill>
                <a:schemeClr val="bg1"/>
              </a:solidFill>
              <a:latin typeface="Arial" pitchFamily="34" charset="0"/>
              <a:cs typeface="Arial" pitchFamily="34"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1200" y="833437"/>
            <a:ext cx="3505200" cy="420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11200" y="833437"/>
            <a:ext cx="3589020" cy="432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4300" y="5036991"/>
            <a:ext cx="3733800" cy="435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687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ipe(down)">
                                      <p:cBhvr>
                                        <p:cTn id="15" dur="500"/>
                                        <p:tgtEl>
                                          <p:spTgt spid="3075"/>
                                        </p:tgtEl>
                                      </p:cBhvr>
                                    </p:animEffect>
                                  </p:childTnLst>
                                </p:cTn>
                              </p:par>
                              <p:par>
                                <p:cTn id="16" presetID="22" presetClass="entr" presetSubtype="4"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down)">
                                      <p:cBhvr>
                                        <p:cTn id="18" dur="500"/>
                                        <p:tgtEl>
                                          <p:spTgt spid="3076"/>
                                        </p:tgtEl>
                                      </p:cBhvr>
                                    </p:animEffect>
                                  </p:childTnLst>
                                </p:cTn>
                              </p:par>
                              <p:par>
                                <p:cTn id="19" presetID="22" presetClass="entr" presetSubtype="4"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wipe(down)">
                                      <p:cBhvr>
                                        <p:cTn id="2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 y="7620"/>
            <a:ext cx="18274457" cy="102793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71550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3944600" y="1416030"/>
            <a:ext cx="2473734" cy="4595758"/>
            <a:chOff x="13944600" y="1416030"/>
            <a:chExt cx="2473734" cy="4595758"/>
          </a:xfrm>
        </p:grpSpPr>
        <p:sp>
          <p:nvSpPr>
            <p:cNvPr id="6" name="TextBox 5"/>
            <p:cNvSpPr txBox="1"/>
            <p:nvPr/>
          </p:nvSpPr>
          <p:spPr>
            <a:xfrm>
              <a:off x="13944600" y="1473841"/>
              <a:ext cx="2378868" cy="646331"/>
            </a:xfrm>
            <a:prstGeom prst="rect">
              <a:avLst/>
            </a:prstGeom>
            <a:noFill/>
          </p:spPr>
          <p:txBody>
            <a:bodyPr wrap="square" rtlCol="0">
              <a:spAutoFit/>
            </a:bodyPr>
            <a:lstStyle/>
            <a:p>
              <a:r>
                <a:rPr lang="en-US" sz="3600" b="1" smtClean="0">
                  <a:latin typeface="Arial" pitchFamily="34" charset="0"/>
                  <a:cs typeface="Arial" pitchFamily="34" charset="0"/>
                </a:rPr>
                <a:t>4851   3</a:t>
              </a:r>
              <a:endParaRPr lang="en-US" sz="3600" b="1">
                <a:latin typeface="Arial" pitchFamily="34" charset="0"/>
                <a:cs typeface="Arial" pitchFamily="34" charset="0"/>
              </a:endParaRPr>
            </a:p>
          </p:txBody>
        </p:sp>
        <p:cxnSp>
          <p:nvCxnSpPr>
            <p:cNvPr id="7" name="Straight Connector 6"/>
            <p:cNvCxnSpPr/>
            <p:nvPr/>
          </p:nvCxnSpPr>
          <p:spPr>
            <a:xfrm>
              <a:off x="15134034" y="1416030"/>
              <a:ext cx="0" cy="1394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144220" y="2271854"/>
              <a:ext cx="117924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07746" y="2445757"/>
              <a:ext cx="1210588" cy="646331"/>
            </a:xfrm>
            <a:prstGeom prst="rect">
              <a:avLst/>
            </a:prstGeom>
            <a:noFill/>
          </p:spPr>
          <p:txBody>
            <a:bodyPr wrap="none" rtlCol="0">
              <a:spAutoFit/>
            </a:bodyPr>
            <a:lstStyle/>
            <a:p>
              <a:r>
                <a:rPr lang="en-US" sz="3600" b="1" smtClean="0">
                  <a:latin typeface="Arial" pitchFamily="34" charset="0"/>
                  <a:cs typeface="Arial" pitchFamily="34" charset="0"/>
                </a:rPr>
                <a:t>1617</a:t>
              </a:r>
              <a:endParaRPr lang="en-US" b="1">
                <a:latin typeface="Arial" pitchFamily="34" charset="0"/>
                <a:cs typeface="Arial" pitchFamily="34" charset="0"/>
              </a:endParaRPr>
            </a:p>
          </p:txBody>
        </p:sp>
        <p:sp>
          <p:nvSpPr>
            <p:cNvPr id="10" name="TextBox 9"/>
            <p:cNvSpPr txBox="1"/>
            <p:nvPr/>
          </p:nvSpPr>
          <p:spPr>
            <a:xfrm>
              <a:off x="13968887" y="2133182"/>
              <a:ext cx="441146" cy="646331"/>
            </a:xfrm>
            <a:prstGeom prst="rect">
              <a:avLst/>
            </a:prstGeom>
            <a:noFill/>
          </p:spPr>
          <p:txBody>
            <a:bodyPr wrap="none" rtlCol="0">
              <a:spAutoFit/>
            </a:bodyPr>
            <a:lstStyle/>
            <a:p>
              <a:r>
                <a:rPr lang="en-US" sz="3600" b="1" smtClean="0">
                  <a:latin typeface="Arial" pitchFamily="34" charset="0"/>
                  <a:cs typeface="Arial" pitchFamily="34" charset="0"/>
                </a:rPr>
                <a:t>3</a:t>
              </a:r>
              <a:endParaRPr lang="en-US" b="1">
                <a:latin typeface="Arial" pitchFamily="34" charset="0"/>
                <a:cs typeface="Arial" pitchFamily="34" charset="0"/>
              </a:endParaRPr>
            </a:p>
          </p:txBody>
        </p:sp>
        <p:sp>
          <p:nvSpPr>
            <p:cNvPr id="11" name="TextBox 10"/>
            <p:cNvSpPr txBox="1"/>
            <p:nvPr/>
          </p:nvSpPr>
          <p:spPr>
            <a:xfrm>
              <a:off x="14075504" y="2802141"/>
              <a:ext cx="697627" cy="646331"/>
            </a:xfrm>
            <a:prstGeom prst="rect">
              <a:avLst/>
            </a:prstGeom>
            <a:noFill/>
          </p:spPr>
          <p:txBody>
            <a:bodyPr wrap="none" rtlCol="0">
              <a:spAutoFit/>
            </a:bodyPr>
            <a:lstStyle/>
            <a:p>
              <a:r>
                <a:rPr lang="en-US" sz="3600" b="1" smtClean="0">
                  <a:latin typeface="Arial" pitchFamily="34" charset="0"/>
                  <a:cs typeface="Arial" pitchFamily="34" charset="0"/>
                </a:rPr>
                <a:t>18</a:t>
              </a:r>
              <a:endParaRPr lang="en-US" b="1">
                <a:latin typeface="Arial" pitchFamily="34" charset="0"/>
                <a:cs typeface="Arial" pitchFamily="34" charset="0"/>
              </a:endParaRPr>
            </a:p>
          </p:txBody>
        </p:sp>
        <p:sp>
          <p:nvSpPr>
            <p:cNvPr id="12" name="TextBox 11"/>
            <p:cNvSpPr txBox="1"/>
            <p:nvPr/>
          </p:nvSpPr>
          <p:spPr>
            <a:xfrm>
              <a:off x="14144972" y="3443701"/>
              <a:ext cx="697627" cy="646331"/>
            </a:xfrm>
            <a:prstGeom prst="rect">
              <a:avLst/>
            </a:prstGeom>
            <a:noFill/>
          </p:spPr>
          <p:txBody>
            <a:bodyPr wrap="none" rtlCol="0">
              <a:spAutoFit/>
            </a:bodyPr>
            <a:lstStyle/>
            <a:p>
              <a:r>
                <a:rPr lang="en-US" sz="3600" b="1" smtClean="0">
                  <a:latin typeface="Arial" pitchFamily="34" charset="0"/>
                  <a:cs typeface="Arial" pitchFamily="34" charset="0"/>
                </a:rPr>
                <a:t>18</a:t>
              </a:r>
              <a:endParaRPr lang="en-US" b="1">
                <a:latin typeface="Arial" pitchFamily="34" charset="0"/>
                <a:cs typeface="Arial" pitchFamily="34" charset="0"/>
              </a:endParaRPr>
            </a:p>
          </p:txBody>
        </p:sp>
        <p:sp>
          <p:nvSpPr>
            <p:cNvPr id="13" name="TextBox 12"/>
            <p:cNvSpPr txBox="1"/>
            <p:nvPr/>
          </p:nvSpPr>
          <p:spPr>
            <a:xfrm>
              <a:off x="14424317" y="4094803"/>
              <a:ext cx="697627" cy="646331"/>
            </a:xfrm>
            <a:prstGeom prst="rect">
              <a:avLst/>
            </a:prstGeom>
            <a:noFill/>
          </p:spPr>
          <p:txBody>
            <a:bodyPr wrap="none" rtlCol="0">
              <a:spAutoFit/>
            </a:bodyPr>
            <a:lstStyle/>
            <a:p>
              <a:r>
                <a:rPr lang="en-US" sz="3600" b="1" smtClean="0">
                  <a:latin typeface="Arial" pitchFamily="34" charset="0"/>
                  <a:cs typeface="Arial" pitchFamily="34" charset="0"/>
                </a:rPr>
                <a:t>05</a:t>
              </a:r>
              <a:endParaRPr lang="en-US" b="1">
                <a:latin typeface="Arial" pitchFamily="34" charset="0"/>
                <a:cs typeface="Arial" pitchFamily="34" charset="0"/>
              </a:endParaRPr>
            </a:p>
          </p:txBody>
        </p:sp>
        <p:sp>
          <p:nvSpPr>
            <p:cNvPr id="14" name="TextBox 13"/>
            <p:cNvSpPr txBox="1"/>
            <p:nvPr/>
          </p:nvSpPr>
          <p:spPr>
            <a:xfrm>
              <a:off x="14455918" y="4739557"/>
              <a:ext cx="697627" cy="646331"/>
            </a:xfrm>
            <a:prstGeom prst="rect">
              <a:avLst/>
            </a:prstGeom>
            <a:noFill/>
          </p:spPr>
          <p:txBody>
            <a:bodyPr wrap="none" rtlCol="0">
              <a:spAutoFit/>
            </a:bodyPr>
            <a:lstStyle/>
            <a:p>
              <a:r>
                <a:rPr lang="en-US" sz="3600" b="1" smtClean="0">
                  <a:latin typeface="Arial" pitchFamily="34" charset="0"/>
                  <a:cs typeface="Arial" pitchFamily="34" charset="0"/>
                </a:rPr>
                <a:t>03</a:t>
              </a:r>
              <a:endParaRPr lang="en-US" b="1">
                <a:latin typeface="Arial" pitchFamily="34" charset="0"/>
                <a:cs typeface="Arial" pitchFamily="34" charset="0"/>
              </a:endParaRPr>
            </a:p>
          </p:txBody>
        </p:sp>
        <p:sp>
          <p:nvSpPr>
            <p:cNvPr id="15" name="TextBox 14"/>
            <p:cNvSpPr txBox="1"/>
            <p:nvPr/>
          </p:nvSpPr>
          <p:spPr>
            <a:xfrm>
              <a:off x="14703074" y="5365457"/>
              <a:ext cx="697627" cy="646331"/>
            </a:xfrm>
            <a:prstGeom prst="rect">
              <a:avLst/>
            </a:prstGeom>
            <a:noFill/>
          </p:spPr>
          <p:txBody>
            <a:bodyPr wrap="none" rtlCol="0">
              <a:spAutoFit/>
            </a:bodyPr>
            <a:lstStyle/>
            <a:p>
              <a:r>
                <a:rPr lang="en-US" sz="3600" b="1" smtClean="0">
                  <a:latin typeface="Arial" pitchFamily="34" charset="0"/>
                  <a:cs typeface="Arial" pitchFamily="34" charset="0"/>
                </a:rPr>
                <a:t>21</a:t>
              </a:r>
              <a:endParaRPr lang="en-US" b="1">
                <a:latin typeface="Arial" pitchFamily="34" charset="0"/>
                <a:cs typeface="Arial" pitchFamily="34" charset="0"/>
              </a:endParaRPr>
            </a:p>
          </p:txBody>
        </p:sp>
        <p:cxnSp>
          <p:nvCxnSpPr>
            <p:cNvPr id="16" name="Straight Connector 15"/>
            <p:cNvCxnSpPr/>
            <p:nvPr/>
          </p:nvCxnSpPr>
          <p:spPr>
            <a:xfrm>
              <a:off x="14084251" y="2768923"/>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234767" y="4088742"/>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474680" y="5365457"/>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029200" y="1518271"/>
            <a:ext cx="2378868" cy="4595758"/>
            <a:chOff x="13944600" y="1416030"/>
            <a:chExt cx="2378868" cy="4595758"/>
          </a:xfrm>
        </p:grpSpPr>
        <p:sp>
          <p:nvSpPr>
            <p:cNvPr id="21" name="TextBox 20"/>
            <p:cNvSpPr txBox="1"/>
            <p:nvPr/>
          </p:nvSpPr>
          <p:spPr>
            <a:xfrm>
              <a:off x="13944600" y="1473841"/>
              <a:ext cx="2378868" cy="646331"/>
            </a:xfrm>
            <a:prstGeom prst="rect">
              <a:avLst/>
            </a:prstGeom>
            <a:noFill/>
          </p:spPr>
          <p:txBody>
            <a:bodyPr wrap="square" rtlCol="0">
              <a:spAutoFit/>
            </a:bodyPr>
            <a:lstStyle/>
            <a:p>
              <a:r>
                <a:rPr lang="en-US" sz="3600" b="1" smtClean="0">
                  <a:latin typeface="Arial" pitchFamily="34" charset="0"/>
                  <a:cs typeface="Arial" pitchFamily="34" charset="0"/>
                </a:rPr>
                <a:t>612     4</a:t>
              </a:r>
              <a:endParaRPr lang="en-US" sz="3600" b="1">
                <a:latin typeface="Arial" pitchFamily="34" charset="0"/>
                <a:cs typeface="Arial" pitchFamily="34" charset="0"/>
              </a:endParaRPr>
            </a:p>
          </p:txBody>
        </p:sp>
        <p:cxnSp>
          <p:nvCxnSpPr>
            <p:cNvPr id="22" name="Straight Connector 21"/>
            <p:cNvCxnSpPr/>
            <p:nvPr/>
          </p:nvCxnSpPr>
          <p:spPr>
            <a:xfrm>
              <a:off x="15134034" y="1416030"/>
              <a:ext cx="0" cy="1394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5144220" y="2271853"/>
              <a:ext cx="944166"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07746" y="2445757"/>
              <a:ext cx="954107" cy="646331"/>
            </a:xfrm>
            <a:prstGeom prst="rect">
              <a:avLst/>
            </a:prstGeom>
            <a:noFill/>
          </p:spPr>
          <p:txBody>
            <a:bodyPr wrap="none" rtlCol="0">
              <a:spAutoFit/>
            </a:bodyPr>
            <a:lstStyle/>
            <a:p>
              <a:r>
                <a:rPr lang="en-US" sz="3600" b="1" smtClean="0">
                  <a:latin typeface="Arial" pitchFamily="34" charset="0"/>
                  <a:cs typeface="Arial" pitchFamily="34" charset="0"/>
                </a:rPr>
                <a:t>153</a:t>
              </a:r>
              <a:endParaRPr lang="en-US" b="1">
                <a:latin typeface="Arial" pitchFamily="34" charset="0"/>
                <a:cs typeface="Arial" pitchFamily="34" charset="0"/>
              </a:endParaRPr>
            </a:p>
          </p:txBody>
        </p:sp>
        <p:sp>
          <p:nvSpPr>
            <p:cNvPr id="25" name="TextBox 24"/>
            <p:cNvSpPr txBox="1"/>
            <p:nvPr/>
          </p:nvSpPr>
          <p:spPr>
            <a:xfrm>
              <a:off x="13968887" y="2133182"/>
              <a:ext cx="441146" cy="646331"/>
            </a:xfrm>
            <a:prstGeom prst="rect">
              <a:avLst/>
            </a:prstGeom>
            <a:noFill/>
          </p:spPr>
          <p:txBody>
            <a:bodyPr wrap="none" rtlCol="0">
              <a:spAutoFit/>
            </a:bodyPr>
            <a:lstStyle/>
            <a:p>
              <a:r>
                <a:rPr lang="en-US" sz="3600" b="1" smtClean="0">
                  <a:latin typeface="Arial" pitchFamily="34" charset="0"/>
                  <a:cs typeface="Arial" pitchFamily="34" charset="0"/>
                </a:rPr>
                <a:t>4</a:t>
              </a:r>
              <a:endParaRPr lang="en-US" b="1">
                <a:latin typeface="Arial" pitchFamily="34" charset="0"/>
                <a:cs typeface="Arial" pitchFamily="34" charset="0"/>
              </a:endParaRPr>
            </a:p>
          </p:txBody>
        </p:sp>
        <p:sp>
          <p:nvSpPr>
            <p:cNvPr id="26" name="TextBox 25"/>
            <p:cNvSpPr txBox="1"/>
            <p:nvPr/>
          </p:nvSpPr>
          <p:spPr>
            <a:xfrm>
              <a:off x="14075504" y="2802141"/>
              <a:ext cx="697627" cy="646331"/>
            </a:xfrm>
            <a:prstGeom prst="rect">
              <a:avLst/>
            </a:prstGeom>
            <a:noFill/>
          </p:spPr>
          <p:txBody>
            <a:bodyPr wrap="none" rtlCol="0">
              <a:spAutoFit/>
            </a:bodyPr>
            <a:lstStyle/>
            <a:p>
              <a:r>
                <a:rPr lang="en-US" sz="3600" b="1" smtClean="0">
                  <a:latin typeface="Arial" pitchFamily="34" charset="0"/>
                  <a:cs typeface="Arial" pitchFamily="34" charset="0"/>
                </a:rPr>
                <a:t>21</a:t>
              </a:r>
              <a:endParaRPr lang="en-US" b="1">
                <a:latin typeface="Arial" pitchFamily="34" charset="0"/>
                <a:cs typeface="Arial" pitchFamily="34" charset="0"/>
              </a:endParaRPr>
            </a:p>
          </p:txBody>
        </p:sp>
        <p:sp>
          <p:nvSpPr>
            <p:cNvPr id="27" name="TextBox 26"/>
            <p:cNvSpPr txBox="1"/>
            <p:nvPr/>
          </p:nvSpPr>
          <p:spPr>
            <a:xfrm>
              <a:off x="14144972" y="3443701"/>
              <a:ext cx="697627" cy="646331"/>
            </a:xfrm>
            <a:prstGeom prst="rect">
              <a:avLst/>
            </a:prstGeom>
            <a:noFill/>
          </p:spPr>
          <p:txBody>
            <a:bodyPr wrap="none" rtlCol="0">
              <a:spAutoFit/>
            </a:bodyPr>
            <a:lstStyle/>
            <a:p>
              <a:r>
                <a:rPr lang="en-US" sz="3600" b="1" smtClean="0">
                  <a:latin typeface="Arial" pitchFamily="34" charset="0"/>
                  <a:cs typeface="Arial" pitchFamily="34" charset="0"/>
                </a:rPr>
                <a:t>20</a:t>
              </a:r>
              <a:endParaRPr lang="en-US" b="1">
                <a:latin typeface="Arial" pitchFamily="34" charset="0"/>
                <a:cs typeface="Arial" pitchFamily="34" charset="0"/>
              </a:endParaRPr>
            </a:p>
          </p:txBody>
        </p:sp>
        <p:sp>
          <p:nvSpPr>
            <p:cNvPr id="28" name="TextBox 27"/>
            <p:cNvSpPr txBox="1"/>
            <p:nvPr/>
          </p:nvSpPr>
          <p:spPr>
            <a:xfrm>
              <a:off x="14424317" y="4094803"/>
              <a:ext cx="697627" cy="646331"/>
            </a:xfrm>
            <a:prstGeom prst="rect">
              <a:avLst/>
            </a:prstGeom>
            <a:noFill/>
          </p:spPr>
          <p:txBody>
            <a:bodyPr wrap="none" rtlCol="0">
              <a:spAutoFit/>
            </a:bodyPr>
            <a:lstStyle/>
            <a:p>
              <a:r>
                <a:rPr lang="en-US" sz="3600" b="1" smtClean="0">
                  <a:latin typeface="Arial" pitchFamily="34" charset="0"/>
                  <a:cs typeface="Arial" pitchFamily="34" charset="0"/>
                </a:rPr>
                <a:t>12</a:t>
              </a:r>
              <a:endParaRPr lang="en-US" b="1">
                <a:latin typeface="Arial" pitchFamily="34" charset="0"/>
                <a:cs typeface="Arial" pitchFamily="34" charset="0"/>
              </a:endParaRPr>
            </a:p>
          </p:txBody>
        </p:sp>
        <p:sp>
          <p:nvSpPr>
            <p:cNvPr id="29" name="TextBox 28"/>
            <p:cNvSpPr txBox="1"/>
            <p:nvPr/>
          </p:nvSpPr>
          <p:spPr>
            <a:xfrm>
              <a:off x="14455918" y="4739557"/>
              <a:ext cx="697627" cy="646331"/>
            </a:xfrm>
            <a:prstGeom prst="rect">
              <a:avLst/>
            </a:prstGeom>
            <a:noFill/>
          </p:spPr>
          <p:txBody>
            <a:bodyPr wrap="none" rtlCol="0">
              <a:spAutoFit/>
            </a:bodyPr>
            <a:lstStyle/>
            <a:p>
              <a:r>
                <a:rPr lang="en-US" sz="3600" b="1" smtClean="0">
                  <a:latin typeface="Arial" pitchFamily="34" charset="0"/>
                  <a:cs typeface="Arial" pitchFamily="34" charset="0"/>
                </a:rPr>
                <a:t>12</a:t>
              </a:r>
              <a:endParaRPr lang="en-US" b="1">
                <a:latin typeface="Arial" pitchFamily="34" charset="0"/>
                <a:cs typeface="Arial" pitchFamily="34" charset="0"/>
              </a:endParaRPr>
            </a:p>
          </p:txBody>
        </p:sp>
        <p:sp>
          <p:nvSpPr>
            <p:cNvPr id="30" name="TextBox 29"/>
            <p:cNvSpPr txBox="1"/>
            <p:nvPr/>
          </p:nvSpPr>
          <p:spPr>
            <a:xfrm>
              <a:off x="14703074" y="5365457"/>
              <a:ext cx="441146" cy="646331"/>
            </a:xfrm>
            <a:prstGeom prst="rect">
              <a:avLst/>
            </a:prstGeom>
            <a:noFill/>
          </p:spPr>
          <p:txBody>
            <a:bodyPr wrap="none" rtlCol="0">
              <a:spAutoFit/>
            </a:bodyPr>
            <a:lstStyle/>
            <a:p>
              <a:r>
                <a:rPr lang="en-US" sz="3600" b="1" smtClean="0">
                  <a:latin typeface="Arial" pitchFamily="34" charset="0"/>
                  <a:cs typeface="Arial" pitchFamily="34" charset="0"/>
                </a:rPr>
                <a:t>0</a:t>
              </a:r>
              <a:endParaRPr lang="en-US" b="1">
                <a:latin typeface="Arial" pitchFamily="34" charset="0"/>
                <a:cs typeface="Arial" pitchFamily="34" charset="0"/>
              </a:endParaRPr>
            </a:p>
          </p:txBody>
        </p:sp>
        <p:cxnSp>
          <p:nvCxnSpPr>
            <p:cNvPr id="31" name="Straight Connector 30"/>
            <p:cNvCxnSpPr/>
            <p:nvPr/>
          </p:nvCxnSpPr>
          <p:spPr>
            <a:xfrm>
              <a:off x="14084251" y="2768923"/>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4144972" y="4094803"/>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410033" y="5365457"/>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9372600" y="1414740"/>
            <a:ext cx="2378868" cy="4595758"/>
            <a:chOff x="13944600" y="1416030"/>
            <a:chExt cx="2378868" cy="4595758"/>
          </a:xfrm>
        </p:grpSpPr>
        <p:sp>
          <p:nvSpPr>
            <p:cNvPr id="35" name="TextBox 34"/>
            <p:cNvSpPr txBox="1"/>
            <p:nvPr/>
          </p:nvSpPr>
          <p:spPr>
            <a:xfrm>
              <a:off x="13944600" y="1473841"/>
              <a:ext cx="2378868" cy="646331"/>
            </a:xfrm>
            <a:prstGeom prst="rect">
              <a:avLst/>
            </a:prstGeom>
            <a:noFill/>
          </p:spPr>
          <p:txBody>
            <a:bodyPr wrap="square" rtlCol="0">
              <a:spAutoFit/>
            </a:bodyPr>
            <a:lstStyle/>
            <a:p>
              <a:r>
                <a:rPr lang="en-US" sz="3600" b="1" smtClean="0">
                  <a:latin typeface="Arial" pitchFamily="34" charset="0"/>
                  <a:cs typeface="Arial" pitchFamily="34" charset="0"/>
                </a:rPr>
                <a:t>854     7</a:t>
              </a:r>
              <a:endParaRPr lang="en-US" sz="3600" b="1">
                <a:latin typeface="Arial" pitchFamily="34" charset="0"/>
                <a:cs typeface="Arial" pitchFamily="34" charset="0"/>
              </a:endParaRPr>
            </a:p>
          </p:txBody>
        </p:sp>
        <p:cxnSp>
          <p:nvCxnSpPr>
            <p:cNvPr id="36" name="Straight Connector 35"/>
            <p:cNvCxnSpPr/>
            <p:nvPr/>
          </p:nvCxnSpPr>
          <p:spPr>
            <a:xfrm>
              <a:off x="15134034" y="1416030"/>
              <a:ext cx="0" cy="1394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5144220" y="2271853"/>
              <a:ext cx="944166" cy="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207746" y="2445757"/>
              <a:ext cx="954107" cy="646331"/>
            </a:xfrm>
            <a:prstGeom prst="rect">
              <a:avLst/>
            </a:prstGeom>
            <a:noFill/>
          </p:spPr>
          <p:txBody>
            <a:bodyPr wrap="none" rtlCol="0">
              <a:spAutoFit/>
            </a:bodyPr>
            <a:lstStyle/>
            <a:p>
              <a:r>
                <a:rPr lang="en-US" sz="3600" b="1" smtClean="0">
                  <a:latin typeface="Arial" pitchFamily="34" charset="0"/>
                  <a:cs typeface="Arial" pitchFamily="34" charset="0"/>
                </a:rPr>
                <a:t>122</a:t>
              </a:r>
              <a:endParaRPr lang="en-US" b="1">
                <a:latin typeface="Arial" pitchFamily="34" charset="0"/>
                <a:cs typeface="Arial" pitchFamily="34" charset="0"/>
              </a:endParaRPr>
            </a:p>
          </p:txBody>
        </p:sp>
        <p:sp>
          <p:nvSpPr>
            <p:cNvPr id="39" name="TextBox 38"/>
            <p:cNvSpPr txBox="1"/>
            <p:nvPr/>
          </p:nvSpPr>
          <p:spPr>
            <a:xfrm>
              <a:off x="13968887" y="2133182"/>
              <a:ext cx="441146" cy="646331"/>
            </a:xfrm>
            <a:prstGeom prst="rect">
              <a:avLst/>
            </a:prstGeom>
            <a:noFill/>
          </p:spPr>
          <p:txBody>
            <a:bodyPr wrap="none" rtlCol="0">
              <a:spAutoFit/>
            </a:bodyPr>
            <a:lstStyle/>
            <a:p>
              <a:r>
                <a:rPr lang="en-US" sz="3600" b="1" smtClean="0">
                  <a:latin typeface="Arial" pitchFamily="34" charset="0"/>
                  <a:cs typeface="Arial" pitchFamily="34" charset="0"/>
                </a:rPr>
                <a:t>7</a:t>
              </a:r>
              <a:endParaRPr lang="en-US" b="1">
                <a:latin typeface="Arial" pitchFamily="34" charset="0"/>
                <a:cs typeface="Arial" pitchFamily="34" charset="0"/>
              </a:endParaRPr>
            </a:p>
          </p:txBody>
        </p:sp>
        <p:sp>
          <p:nvSpPr>
            <p:cNvPr id="40" name="TextBox 39"/>
            <p:cNvSpPr txBox="1"/>
            <p:nvPr/>
          </p:nvSpPr>
          <p:spPr>
            <a:xfrm>
              <a:off x="14075504" y="2802141"/>
              <a:ext cx="697627" cy="646331"/>
            </a:xfrm>
            <a:prstGeom prst="rect">
              <a:avLst/>
            </a:prstGeom>
            <a:noFill/>
          </p:spPr>
          <p:txBody>
            <a:bodyPr wrap="none" rtlCol="0">
              <a:spAutoFit/>
            </a:bodyPr>
            <a:lstStyle/>
            <a:p>
              <a:r>
                <a:rPr lang="en-US" sz="3600" b="1" smtClean="0">
                  <a:latin typeface="Arial" pitchFamily="34" charset="0"/>
                  <a:cs typeface="Arial" pitchFamily="34" charset="0"/>
                </a:rPr>
                <a:t>15</a:t>
              </a:r>
              <a:endParaRPr lang="en-US" b="1">
                <a:latin typeface="Arial" pitchFamily="34" charset="0"/>
                <a:cs typeface="Arial" pitchFamily="34" charset="0"/>
              </a:endParaRPr>
            </a:p>
          </p:txBody>
        </p:sp>
        <p:sp>
          <p:nvSpPr>
            <p:cNvPr id="41" name="TextBox 40"/>
            <p:cNvSpPr txBox="1"/>
            <p:nvPr/>
          </p:nvSpPr>
          <p:spPr>
            <a:xfrm>
              <a:off x="14144972" y="3443701"/>
              <a:ext cx="697627" cy="646331"/>
            </a:xfrm>
            <a:prstGeom prst="rect">
              <a:avLst/>
            </a:prstGeom>
            <a:noFill/>
          </p:spPr>
          <p:txBody>
            <a:bodyPr wrap="none" rtlCol="0">
              <a:spAutoFit/>
            </a:bodyPr>
            <a:lstStyle/>
            <a:p>
              <a:r>
                <a:rPr lang="en-US" sz="3600" b="1" smtClean="0">
                  <a:latin typeface="Arial" pitchFamily="34" charset="0"/>
                  <a:cs typeface="Arial" pitchFamily="34" charset="0"/>
                </a:rPr>
                <a:t>14</a:t>
              </a:r>
              <a:endParaRPr lang="en-US" b="1">
                <a:latin typeface="Arial" pitchFamily="34" charset="0"/>
                <a:cs typeface="Arial" pitchFamily="34" charset="0"/>
              </a:endParaRPr>
            </a:p>
          </p:txBody>
        </p:sp>
        <p:sp>
          <p:nvSpPr>
            <p:cNvPr id="42" name="TextBox 41"/>
            <p:cNvSpPr txBox="1"/>
            <p:nvPr/>
          </p:nvSpPr>
          <p:spPr>
            <a:xfrm>
              <a:off x="14424317" y="4094803"/>
              <a:ext cx="697627" cy="646331"/>
            </a:xfrm>
            <a:prstGeom prst="rect">
              <a:avLst/>
            </a:prstGeom>
            <a:noFill/>
          </p:spPr>
          <p:txBody>
            <a:bodyPr wrap="none" rtlCol="0">
              <a:spAutoFit/>
            </a:bodyPr>
            <a:lstStyle/>
            <a:p>
              <a:r>
                <a:rPr lang="en-US" sz="3600" b="1" smtClean="0">
                  <a:latin typeface="Arial" pitchFamily="34" charset="0"/>
                  <a:cs typeface="Arial" pitchFamily="34" charset="0"/>
                </a:rPr>
                <a:t>14</a:t>
              </a:r>
              <a:endParaRPr lang="en-US" b="1">
                <a:latin typeface="Arial" pitchFamily="34" charset="0"/>
                <a:cs typeface="Arial" pitchFamily="34" charset="0"/>
              </a:endParaRPr>
            </a:p>
          </p:txBody>
        </p:sp>
        <p:sp>
          <p:nvSpPr>
            <p:cNvPr id="43" name="TextBox 42"/>
            <p:cNvSpPr txBox="1"/>
            <p:nvPr/>
          </p:nvSpPr>
          <p:spPr>
            <a:xfrm>
              <a:off x="14455918" y="4739557"/>
              <a:ext cx="697627" cy="646331"/>
            </a:xfrm>
            <a:prstGeom prst="rect">
              <a:avLst/>
            </a:prstGeom>
            <a:noFill/>
          </p:spPr>
          <p:txBody>
            <a:bodyPr wrap="none" rtlCol="0">
              <a:spAutoFit/>
            </a:bodyPr>
            <a:lstStyle/>
            <a:p>
              <a:r>
                <a:rPr lang="en-US" sz="3600" b="1" smtClean="0">
                  <a:latin typeface="Arial" pitchFamily="34" charset="0"/>
                  <a:cs typeface="Arial" pitchFamily="34" charset="0"/>
                </a:rPr>
                <a:t>14</a:t>
              </a:r>
              <a:endParaRPr lang="en-US" b="1">
                <a:latin typeface="Arial" pitchFamily="34" charset="0"/>
                <a:cs typeface="Arial" pitchFamily="34" charset="0"/>
              </a:endParaRPr>
            </a:p>
          </p:txBody>
        </p:sp>
        <p:sp>
          <p:nvSpPr>
            <p:cNvPr id="44" name="TextBox 43"/>
            <p:cNvSpPr txBox="1"/>
            <p:nvPr/>
          </p:nvSpPr>
          <p:spPr>
            <a:xfrm>
              <a:off x="14703074" y="5365457"/>
              <a:ext cx="441146" cy="646331"/>
            </a:xfrm>
            <a:prstGeom prst="rect">
              <a:avLst/>
            </a:prstGeom>
            <a:noFill/>
          </p:spPr>
          <p:txBody>
            <a:bodyPr wrap="none" rtlCol="0">
              <a:spAutoFit/>
            </a:bodyPr>
            <a:lstStyle/>
            <a:p>
              <a:r>
                <a:rPr lang="en-US" sz="3600" b="1" smtClean="0">
                  <a:latin typeface="Arial" pitchFamily="34" charset="0"/>
                  <a:cs typeface="Arial" pitchFamily="34" charset="0"/>
                </a:rPr>
                <a:t>0</a:t>
              </a:r>
              <a:endParaRPr lang="en-US" b="1">
                <a:latin typeface="Arial" pitchFamily="34" charset="0"/>
                <a:cs typeface="Arial" pitchFamily="34" charset="0"/>
              </a:endParaRPr>
            </a:p>
          </p:txBody>
        </p:sp>
        <p:cxnSp>
          <p:nvCxnSpPr>
            <p:cNvPr id="45" name="Straight Connector 44"/>
            <p:cNvCxnSpPr/>
            <p:nvPr/>
          </p:nvCxnSpPr>
          <p:spPr>
            <a:xfrm>
              <a:off x="14084251" y="2768923"/>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4144972" y="4094803"/>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4410033" y="5365457"/>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8107680" y="1576082"/>
            <a:ext cx="0" cy="4214781"/>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801600" y="1473841"/>
            <a:ext cx="0" cy="5533171"/>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4703074" y="6010498"/>
            <a:ext cx="697627" cy="646331"/>
          </a:xfrm>
          <a:prstGeom prst="rect">
            <a:avLst/>
          </a:prstGeom>
          <a:noFill/>
        </p:spPr>
        <p:txBody>
          <a:bodyPr wrap="none" rtlCol="0">
            <a:spAutoFit/>
          </a:bodyPr>
          <a:lstStyle/>
          <a:p>
            <a:r>
              <a:rPr lang="en-US" sz="3600" b="1" smtClean="0">
                <a:latin typeface="Arial" pitchFamily="34" charset="0"/>
                <a:cs typeface="Arial" pitchFamily="34" charset="0"/>
              </a:rPr>
              <a:t>21</a:t>
            </a:r>
            <a:endParaRPr lang="en-US" b="1">
              <a:latin typeface="Arial" pitchFamily="34" charset="0"/>
              <a:cs typeface="Arial" pitchFamily="34" charset="0"/>
            </a:endParaRPr>
          </a:p>
        </p:txBody>
      </p:sp>
      <p:sp>
        <p:nvSpPr>
          <p:cNvPr id="52" name="TextBox 51"/>
          <p:cNvSpPr txBox="1"/>
          <p:nvPr/>
        </p:nvSpPr>
        <p:spPr>
          <a:xfrm>
            <a:off x="14923647" y="6683847"/>
            <a:ext cx="441146" cy="646331"/>
          </a:xfrm>
          <a:prstGeom prst="rect">
            <a:avLst/>
          </a:prstGeom>
          <a:noFill/>
        </p:spPr>
        <p:txBody>
          <a:bodyPr wrap="none" rtlCol="0">
            <a:spAutoFit/>
          </a:bodyPr>
          <a:lstStyle/>
          <a:p>
            <a:r>
              <a:rPr lang="en-US" sz="3600" b="1" smtClean="0">
                <a:latin typeface="Arial" pitchFamily="34" charset="0"/>
                <a:cs typeface="Arial" pitchFamily="34" charset="0"/>
              </a:rPr>
              <a:t>0</a:t>
            </a:r>
            <a:endParaRPr lang="en-US" b="1">
              <a:latin typeface="Arial" pitchFamily="34" charset="0"/>
              <a:cs typeface="Arial" pitchFamily="34" charset="0"/>
            </a:endParaRPr>
          </a:p>
        </p:txBody>
      </p:sp>
      <p:cxnSp>
        <p:nvCxnSpPr>
          <p:cNvPr id="53" name="Straight Connector 52"/>
          <p:cNvCxnSpPr/>
          <p:nvPr/>
        </p:nvCxnSpPr>
        <p:spPr>
          <a:xfrm>
            <a:off x="14562433" y="6683847"/>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59"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408068" y="7330178"/>
            <a:ext cx="5393532" cy="1781599"/>
          </a:xfrm>
          <a:prstGeom prst="rect">
            <a:avLst/>
          </a:prstGeom>
        </p:spPr>
      </p:pic>
      <p:pic>
        <p:nvPicPr>
          <p:cNvPr id="6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48120" y="6587096"/>
            <a:ext cx="3185446" cy="3519831"/>
          </a:xfrm>
          <a:prstGeom prst="rect">
            <a:avLst/>
          </a:prstGeom>
        </p:spPr>
      </p:pic>
      <p:pic>
        <p:nvPicPr>
          <p:cNvPr id="61"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1451700" y="7113431"/>
            <a:ext cx="3796634" cy="3279988"/>
          </a:xfrm>
          <a:prstGeom prst="rect">
            <a:avLst/>
          </a:prstGeom>
        </p:spPr>
      </p:pic>
    </p:spTree>
    <p:extLst>
      <p:ext uri="{BB962C8B-B14F-4D97-AF65-F5344CB8AC3E}">
        <p14:creationId xmlns:p14="http://schemas.microsoft.com/office/powerpoint/2010/main" val="3346338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par>
                                <p:cTn id="28" presetID="16" presetClass="entr" presetSubtype="21"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barn(inVertical)">
                                      <p:cBhvr>
                                        <p:cTn id="30" dur="500"/>
                                        <p:tgtEl>
                                          <p:spTgt spid="5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 y="7620"/>
            <a:ext cx="18274457" cy="1027938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1200" y="9715500"/>
            <a:ext cx="434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 name="Group 33"/>
          <p:cNvGrpSpPr/>
          <p:nvPr/>
        </p:nvGrpSpPr>
        <p:grpSpPr>
          <a:xfrm>
            <a:off x="9200658" y="1414740"/>
            <a:ext cx="2640622" cy="4595758"/>
            <a:chOff x="13772658" y="1416030"/>
            <a:chExt cx="2640622" cy="4595758"/>
          </a:xfrm>
        </p:grpSpPr>
        <p:sp>
          <p:nvSpPr>
            <p:cNvPr id="35" name="TextBox 34"/>
            <p:cNvSpPr txBox="1"/>
            <p:nvPr/>
          </p:nvSpPr>
          <p:spPr>
            <a:xfrm>
              <a:off x="13772658" y="1488141"/>
              <a:ext cx="2378868" cy="646331"/>
            </a:xfrm>
            <a:prstGeom prst="rect">
              <a:avLst/>
            </a:prstGeom>
            <a:noFill/>
          </p:spPr>
          <p:txBody>
            <a:bodyPr wrap="square" rtlCol="0">
              <a:spAutoFit/>
            </a:bodyPr>
            <a:lstStyle/>
            <a:p>
              <a:r>
                <a:rPr lang="en-US" sz="3600" b="1" smtClean="0">
                  <a:latin typeface="Arial" pitchFamily="34" charset="0"/>
                  <a:cs typeface="Arial" pitchFamily="34" charset="0"/>
                </a:rPr>
                <a:t>9848    8</a:t>
              </a:r>
              <a:endParaRPr lang="en-US" sz="3600" b="1">
                <a:latin typeface="Arial" pitchFamily="34" charset="0"/>
                <a:cs typeface="Arial" pitchFamily="34" charset="0"/>
              </a:endParaRPr>
            </a:p>
          </p:txBody>
        </p:sp>
        <p:cxnSp>
          <p:nvCxnSpPr>
            <p:cNvPr id="36" name="Straight Connector 35"/>
            <p:cNvCxnSpPr/>
            <p:nvPr/>
          </p:nvCxnSpPr>
          <p:spPr>
            <a:xfrm>
              <a:off x="15134034" y="1416030"/>
              <a:ext cx="0" cy="1394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5144220" y="2271854"/>
              <a:ext cx="1269060" cy="12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5202692" y="2422124"/>
              <a:ext cx="1210588" cy="646331"/>
            </a:xfrm>
            <a:prstGeom prst="rect">
              <a:avLst/>
            </a:prstGeom>
            <a:noFill/>
          </p:spPr>
          <p:txBody>
            <a:bodyPr wrap="none" rtlCol="0">
              <a:spAutoFit/>
            </a:bodyPr>
            <a:lstStyle/>
            <a:p>
              <a:r>
                <a:rPr lang="en-US" sz="3600" b="1" smtClean="0">
                  <a:latin typeface="Arial" pitchFamily="34" charset="0"/>
                  <a:cs typeface="Arial" pitchFamily="34" charset="0"/>
                </a:rPr>
                <a:t>1231</a:t>
              </a:r>
              <a:endParaRPr lang="en-US" b="1">
                <a:latin typeface="Arial" pitchFamily="34" charset="0"/>
                <a:cs typeface="Arial" pitchFamily="34" charset="0"/>
              </a:endParaRPr>
            </a:p>
          </p:txBody>
        </p:sp>
        <p:sp>
          <p:nvSpPr>
            <p:cNvPr id="39" name="TextBox 38"/>
            <p:cNvSpPr txBox="1"/>
            <p:nvPr/>
          </p:nvSpPr>
          <p:spPr>
            <a:xfrm>
              <a:off x="13854931" y="2155810"/>
              <a:ext cx="441146" cy="646331"/>
            </a:xfrm>
            <a:prstGeom prst="rect">
              <a:avLst/>
            </a:prstGeom>
            <a:noFill/>
          </p:spPr>
          <p:txBody>
            <a:bodyPr wrap="none" rtlCol="0">
              <a:spAutoFit/>
            </a:bodyPr>
            <a:lstStyle/>
            <a:p>
              <a:r>
                <a:rPr lang="en-US" sz="3600" b="1" smtClean="0">
                  <a:latin typeface="Arial" pitchFamily="34" charset="0"/>
                  <a:cs typeface="Arial" pitchFamily="34" charset="0"/>
                </a:rPr>
                <a:t>8</a:t>
              </a:r>
              <a:endParaRPr lang="en-US" b="1">
                <a:latin typeface="Arial" pitchFamily="34" charset="0"/>
                <a:cs typeface="Arial" pitchFamily="34" charset="0"/>
              </a:endParaRPr>
            </a:p>
          </p:txBody>
        </p:sp>
        <p:sp>
          <p:nvSpPr>
            <p:cNvPr id="40" name="TextBox 39"/>
            <p:cNvSpPr txBox="1"/>
            <p:nvPr/>
          </p:nvSpPr>
          <p:spPr>
            <a:xfrm>
              <a:off x="13841995" y="2802141"/>
              <a:ext cx="697627" cy="646331"/>
            </a:xfrm>
            <a:prstGeom prst="rect">
              <a:avLst/>
            </a:prstGeom>
            <a:noFill/>
          </p:spPr>
          <p:txBody>
            <a:bodyPr wrap="none" rtlCol="0">
              <a:spAutoFit/>
            </a:bodyPr>
            <a:lstStyle/>
            <a:p>
              <a:r>
                <a:rPr lang="en-US" sz="3600" b="1" smtClean="0">
                  <a:latin typeface="Arial" pitchFamily="34" charset="0"/>
                  <a:cs typeface="Arial" pitchFamily="34" charset="0"/>
                </a:rPr>
                <a:t>18</a:t>
              </a:r>
              <a:endParaRPr lang="en-US" b="1">
                <a:latin typeface="Arial" pitchFamily="34" charset="0"/>
                <a:cs typeface="Arial" pitchFamily="34" charset="0"/>
              </a:endParaRPr>
            </a:p>
          </p:txBody>
        </p:sp>
        <p:sp>
          <p:nvSpPr>
            <p:cNvPr id="41" name="TextBox 40"/>
            <p:cNvSpPr txBox="1"/>
            <p:nvPr/>
          </p:nvSpPr>
          <p:spPr>
            <a:xfrm>
              <a:off x="13893083" y="3443701"/>
              <a:ext cx="697627" cy="646331"/>
            </a:xfrm>
            <a:prstGeom prst="rect">
              <a:avLst/>
            </a:prstGeom>
            <a:noFill/>
          </p:spPr>
          <p:txBody>
            <a:bodyPr wrap="none" rtlCol="0">
              <a:spAutoFit/>
            </a:bodyPr>
            <a:lstStyle/>
            <a:p>
              <a:r>
                <a:rPr lang="en-US" sz="3600" b="1" smtClean="0">
                  <a:latin typeface="Arial" pitchFamily="34" charset="0"/>
                  <a:cs typeface="Arial" pitchFamily="34" charset="0"/>
                </a:rPr>
                <a:t>16</a:t>
              </a:r>
              <a:endParaRPr lang="en-US" b="1">
                <a:latin typeface="Arial" pitchFamily="34" charset="0"/>
                <a:cs typeface="Arial" pitchFamily="34" charset="0"/>
              </a:endParaRPr>
            </a:p>
          </p:txBody>
        </p:sp>
        <p:sp>
          <p:nvSpPr>
            <p:cNvPr id="42" name="TextBox 41"/>
            <p:cNvSpPr txBox="1"/>
            <p:nvPr/>
          </p:nvSpPr>
          <p:spPr>
            <a:xfrm>
              <a:off x="14190808" y="4175513"/>
              <a:ext cx="697627" cy="646331"/>
            </a:xfrm>
            <a:prstGeom prst="rect">
              <a:avLst/>
            </a:prstGeom>
            <a:noFill/>
          </p:spPr>
          <p:txBody>
            <a:bodyPr wrap="none" rtlCol="0">
              <a:spAutoFit/>
            </a:bodyPr>
            <a:lstStyle/>
            <a:p>
              <a:r>
                <a:rPr lang="en-US" sz="3600" b="1" smtClean="0">
                  <a:latin typeface="Arial" pitchFamily="34" charset="0"/>
                  <a:cs typeface="Arial" pitchFamily="34" charset="0"/>
                </a:rPr>
                <a:t>24</a:t>
              </a:r>
              <a:endParaRPr lang="en-US" b="1">
                <a:latin typeface="Arial" pitchFamily="34" charset="0"/>
                <a:cs typeface="Arial" pitchFamily="34" charset="0"/>
              </a:endParaRPr>
            </a:p>
          </p:txBody>
        </p:sp>
        <p:sp>
          <p:nvSpPr>
            <p:cNvPr id="43" name="TextBox 42"/>
            <p:cNvSpPr txBox="1"/>
            <p:nvPr/>
          </p:nvSpPr>
          <p:spPr>
            <a:xfrm>
              <a:off x="14245990" y="4742424"/>
              <a:ext cx="697627" cy="646331"/>
            </a:xfrm>
            <a:prstGeom prst="rect">
              <a:avLst/>
            </a:prstGeom>
            <a:noFill/>
          </p:spPr>
          <p:txBody>
            <a:bodyPr wrap="none" rtlCol="0">
              <a:spAutoFit/>
            </a:bodyPr>
            <a:lstStyle/>
            <a:p>
              <a:r>
                <a:rPr lang="en-US" sz="3600" b="1" smtClean="0">
                  <a:latin typeface="Arial" pitchFamily="34" charset="0"/>
                  <a:cs typeface="Arial" pitchFamily="34" charset="0"/>
                </a:rPr>
                <a:t>24</a:t>
              </a:r>
              <a:endParaRPr lang="en-US" b="1">
                <a:latin typeface="Arial" pitchFamily="34" charset="0"/>
                <a:cs typeface="Arial" pitchFamily="34" charset="0"/>
              </a:endParaRPr>
            </a:p>
          </p:txBody>
        </p:sp>
        <p:sp>
          <p:nvSpPr>
            <p:cNvPr id="44" name="TextBox 43"/>
            <p:cNvSpPr txBox="1"/>
            <p:nvPr/>
          </p:nvSpPr>
          <p:spPr>
            <a:xfrm>
              <a:off x="14510119" y="5365457"/>
              <a:ext cx="697627" cy="646331"/>
            </a:xfrm>
            <a:prstGeom prst="rect">
              <a:avLst/>
            </a:prstGeom>
            <a:noFill/>
          </p:spPr>
          <p:txBody>
            <a:bodyPr wrap="none" rtlCol="0">
              <a:spAutoFit/>
            </a:bodyPr>
            <a:lstStyle/>
            <a:p>
              <a:r>
                <a:rPr lang="en-US" sz="3600" b="1" smtClean="0">
                  <a:latin typeface="Arial" pitchFamily="34" charset="0"/>
                  <a:cs typeface="Arial" pitchFamily="34" charset="0"/>
                </a:rPr>
                <a:t>08</a:t>
              </a:r>
              <a:endParaRPr lang="en-US" b="1">
                <a:latin typeface="Arial" pitchFamily="34" charset="0"/>
                <a:cs typeface="Arial" pitchFamily="34" charset="0"/>
              </a:endParaRPr>
            </a:p>
          </p:txBody>
        </p:sp>
        <p:cxnSp>
          <p:nvCxnSpPr>
            <p:cNvPr id="45" name="Straight Connector 44"/>
            <p:cNvCxnSpPr/>
            <p:nvPr/>
          </p:nvCxnSpPr>
          <p:spPr>
            <a:xfrm>
              <a:off x="13893083" y="2768923"/>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3956010" y="4090032"/>
              <a:ext cx="720824" cy="47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4268274" y="5335102"/>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p:nvCxnSpPr>
        <p:spPr>
          <a:xfrm>
            <a:off x="8107680" y="1576082"/>
            <a:ext cx="0" cy="4214781"/>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801600" y="1473841"/>
            <a:ext cx="0" cy="5533171"/>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9"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408068" y="7330178"/>
            <a:ext cx="5393532" cy="1781599"/>
          </a:xfrm>
          <a:prstGeom prst="rect">
            <a:avLst/>
          </a:prstGeom>
        </p:spPr>
      </p:pic>
      <p:pic>
        <p:nvPicPr>
          <p:cNvPr id="6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65342" y="6767169"/>
            <a:ext cx="3185446" cy="3519831"/>
          </a:xfrm>
          <a:prstGeom prst="rect">
            <a:avLst/>
          </a:prstGeom>
        </p:spPr>
      </p:pic>
      <p:pic>
        <p:nvPicPr>
          <p:cNvPr id="61"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1451700" y="7113431"/>
            <a:ext cx="3796634" cy="3279988"/>
          </a:xfrm>
          <a:prstGeom prst="rect">
            <a:avLst/>
          </a:prstGeom>
        </p:spPr>
      </p:pic>
      <p:grpSp>
        <p:nvGrpSpPr>
          <p:cNvPr id="66" name="Group 65"/>
          <p:cNvGrpSpPr/>
          <p:nvPr/>
        </p:nvGrpSpPr>
        <p:grpSpPr>
          <a:xfrm>
            <a:off x="4668296" y="1518271"/>
            <a:ext cx="3091118" cy="7051796"/>
            <a:chOff x="4668296" y="1518271"/>
            <a:chExt cx="3091118" cy="7051796"/>
          </a:xfrm>
        </p:grpSpPr>
        <p:grpSp>
          <p:nvGrpSpPr>
            <p:cNvPr id="20" name="Group 19"/>
            <p:cNvGrpSpPr/>
            <p:nvPr/>
          </p:nvGrpSpPr>
          <p:grpSpPr>
            <a:xfrm>
              <a:off x="4668296" y="1518271"/>
              <a:ext cx="3091118" cy="4599916"/>
              <a:chOff x="13583696" y="1416030"/>
              <a:chExt cx="3091118" cy="4599916"/>
            </a:xfrm>
          </p:grpSpPr>
          <p:sp>
            <p:nvSpPr>
              <p:cNvPr id="21" name="TextBox 20"/>
              <p:cNvSpPr txBox="1"/>
              <p:nvPr/>
            </p:nvSpPr>
            <p:spPr>
              <a:xfrm>
                <a:off x="13583696" y="1449723"/>
                <a:ext cx="2378868" cy="646331"/>
              </a:xfrm>
              <a:prstGeom prst="rect">
                <a:avLst/>
              </a:prstGeom>
              <a:noFill/>
            </p:spPr>
            <p:txBody>
              <a:bodyPr wrap="square" rtlCol="0">
                <a:spAutoFit/>
              </a:bodyPr>
              <a:lstStyle/>
              <a:p>
                <a:r>
                  <a:rPr lang="en-US" sz="3600" b="1" smtClean="0">
                    <a:latin typeface="Arial" pitchFamily="34" charset="0"/>
                    <a:cs typeface="Arial" pitchFamily="34" charset="0"/>
                  </a:rPr>
                  <a:t>36542   2</a:t>
                </a:r>
                <a:endParaRPr lang="en-US" sz="3600" b="1">
                  <a:latin typeface="Arial" pitchFamily="34" charset="0"/>
                  <a:cs typeface="Arial" pitchFamily="34" charset="0"/>
                </a:endParaRPr>
              </a:p>
            </p:txBody>
          </p:sp>
          <p:cxnSp>
            <p:nvCxnSpPr>
              <p:cNvPr id="22" name="Straight Connector 21"/>
              <p:cNvCxnSpPr/>
              <p:nvPr/>
            </p:nvCxnSpPr>
            <p:spPr>
              <a:xfrm>
                <a:off x="15134034" y="1416030"/>
                <a:ext cx="0" cy="1394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5134034" y="2169613"/>
                <a:ext cx="14292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07746" y="2354106"/>
                <a:ext cx="1467068" cy="646331"/>
              </a:xfrm>
              <a:prstGeom prst="rect">
                <a:avLst/>
              </a:prstGeom>
              <a:noFill/>
            </p:spPr>
            <p:txBody>
              <a:bodyPr wrap="none" rtlCol="0">
                <a:spAutoFit/>
              </a:bodyPr>
              <a:lstStyle/>
              <a:p>
                <a:r>
                  <a:rPr lang="en-US" sz="3600" b="1" smtClean="0">
                    <a:latin typeface="Arial" pitchFamily="34" charset="0"/>
                    <a:cs typeface="Arial" pitchFamily="34" charset="0"/>
                  </a:rPr>
                  <a:t>18271</a:t>
                </a:r>
                <a:endParaRPr lang="en-US" b="1">
                  <a:latin typeface="Arial" pitchFamily="34" charset="0"/>
                  <a:cs typeface="Arial" pitchFamily="34" charset="0"/>
                </a:endParaRPr>
              </a:p>
            </p:txBody>
          </p:sp>
          <p:sp>
            <p:nvSpPr>
              <p:cNvPr id="25" name="TextBox 24"/>
              <p:cNvSpPr txBox="1"/>
              <p:nvPr/>
            </p:nvSpPr>
            <p:spPr>
              <a:xfrm>
                <a:off x="13643105" y="2096054"/>
                <a:ext cx="441146" cy="646331"/>
              </a:xfrm>
              <a:prstGeom prst="rect">
                <a:avLst/>
              </a:prstGeom>
              <a:noFill/>
            </p:spPr>
            <p:txBody>
              <a:bodyPr wrap="none" rtlCol="0">
                <a:spAutoFit/>
              </a:bodyPr>
              <a:lstStyle/>
              <a:p>
                <a:r>
                  <a:rPr lang="en-US" sz="3600" b="1" smtClean="0">
                    <a:latin typeface="Arial" pitchFamily="34" charset="0"/>
                    <a:cs typeface="Arial" pitchFamily="34" charset="0"/>
                  </a:rPr>
                  <a:t>2</a:t>
                </a:r>
                <a:endParaRPr lang="en-US" b="1">
                  <a:latin typeface="Arial" pitchFamily="34" charset="0"/>
                  <a:cs typeface="Arial" pitchFamily="34" charset="0"/>
                </a:endParaRPr>
              </a:p>
            </p:txBody>
          </p:sp>
          <p:sp>
            <p:nvSpPr>
              <p:cNvPr id="26" name="TextBox 25"/>
              <p:cNvSpPr txBox="1"/>
              <p:nvPr/>
            </p:nvSpPr>
            <p:spPr>
              <a:xfrm>
                <a:off x="13726690" y="2770084"/>
                <a:ext cx="697627" cy="646331"/>
              </a:xfrm>
              <a:prstGeom prst="rect">
                <a:avLst/>
              </a:prstGeom>
              <a:noFill/>
            </p:spPr>
            <p:txBody>
              <a:bodyPr wrap="none" rtlCol="0">
                <a:spAutoFit/>
              </a:bodyPr>
              <a:lstStyle/>
              <a:p>
                <a:r>
                  <a:rPr lang="en-US" sz="3600" b="1" smtClean="0">
                    <a:latin typeface="Arial" pitchFamily="34" charset="0"/>
                    <a:cs typeface="Arial" pitchFamily="34" charset="0"/>
                  </a:rPr>
                  <a:t>16</a:t>
                </a:r>
                <a:endParaRPr lang="en-US" b="1">
                  <a:latin typeface="Arial" pitchFamily="34" charset="0"/>
                  <a:cs typeface="Arial" pitchFamily="34" charset="0"/>
                </a:endParaRPr>
              </a:p>
            </p:txBody>
          </p:sp>
          <p:sp>
            <p:nvSpPr>
              <p:cNvPr id="27" name="TextBox 26"/>
              <p:cNvSpPr txBox="1"/>
              <p:nvPr/>
            </p:nvSpPr>
            <p:spPr>
              <a:xfrm>
                <a:off x="13780643" y="3443701"/>
                <a:ext cx="697627" cy="646331"/>
              </a:xfrm>
              <a:prstGeom prst="rect">
                <a:avLst/>
              </a:prstGeom>
              <a:noFill/>
            </p:spPr>
            <p:txBody>
              <a:bodyPr wrap="none" rtlCol="0">
                <a:spAutoFit/>
              </a:bodyPr>
              <a:lstStyle/>
              <a:p>
                <a:r>
                  <a:rPr lang="en-US" sz="3600" b="1" smtClean="0">
                    <a:latin typeface="Arial" pitchFamily="34" charset="0"/>
                    <a:cs typeface="Arial" pitchFamily="34" charset="0"/>
                  </a:rPr>
                  <a:t>16</a:t>
                </a:r>
                <a:endParaRPr lang="en-US" b="1">
                  <a:latin typeface="Arial" pitchFamily="34" charset="0"/>
                  <a:cs typeface="Arial" pitchFamily="34" charset="0"/>
                </a:endParaRPr>
              </a:p>
            </p:txBody>
          </p:sp>
          <p:sp>
            <p:nvSpPr>
              <p:cNvPr id="28" name="TextBox 27"/>
              <p:cNvSpPr txBox="1"/>
              <p:nvPr/>
            </p:nvSpPr>
            <p:spPr>
              <a:xfrm>
                <a:off x="14066786" y="4138185"/>
                <a:ext cx="697627" cy="646331"/>
              </a:xfrm>
              <a:prstGeom prst="rect">
                <a:avLst/>
              </a:prstGeom>
              <a:noFill/>
            </p:spPr>
            <p:txBody>
              <a:bodyPr wrap="none" rtlCol="0">
                <a:spAutoFit/>
              </a:bodyPr>
              <a:lstStyle/>
              <a:p>
                <a:r>
                  <a:rPr lang="en-US" sz="3600" b="1" smtClean="0">
                    <a:latin typeface="Arial" pitchFamily="34" charset="0"/>
                    <a:cs typeface="Arial" pitchFamily="34" charset="0"/>
                  </a:rPr>
                  <a:t>05</a:t>
                </a:r>
                <a:endParaRPr lang="en-US" b="1">
                  <a:latin typeface="Arial" pitchFamily="34" charset="0"/>
                  <a:cs typeface="Arial" pitchFamily="34" charset="0"/>
                </a:endParaRPr>
              </a:p>
            </p:txBody>
          </p:sp>
          <p:sp>
            <p:nvSpPr>
              <p:cNvPr id="29" name="TextBox 28"/>
              <p:cNvSpPr txBox="1"/>
              <p:nvPr/>
            </p:nvSpPr>
            <p:spPr>
              <a:xfrm>
                <a:off x="14046329" y="4719126"/>
                <a:ext cx="697627" cy="646331"/>
              </a:xfrm>
              <a:prstGeom prst="rect">
                <a:avLst/>
              </a:prstGeom>
              <a:noFill/>
            </p:spPr>
            <p:txBody>
              <a:bodyPr wrap="none" rtlCol="0">
                <a:spAutoFit/>
              </a:bodyPr>
              <a:lstStyle/>
              <a:p>
                <a:r>
                  <a:rPr lang="en-US" sz="3600" b="1" smtClean="0">
                    <a:latin typeface="Arial" pitchFamily="34" charset="0"/>
                    <a:cs typeface="Arial" pitchFamily="34" charset="0"/>
                  </a:rPr>
                  <a:t>04</a:t>
                </a:r>
                <a:endParaRPr lang="en-US" b="1">
                  <a:latin typeface="Arial" pitchFamily="34" charset="0"/>
                  <a:cs typeface="Arial" pitchFamily="34" charset="0"/>
                </a:endParaRPr>
              </a:p>
            </p:txBody>
          </p:sp>
          <p:sp>
            <p:nvSpPr>
              <p:cNvPr id="30" name="TextBox 29"/>
              <p:cNvSpPr txBox="1"/>
              <p:nvPr/>
            </p:nvSpPr>
            <p:spPr>
              <a:xfrm>
                <a:off x="14244837" y="5369615"/>
                <a:ext cx="697627" cy="646331"/>
              </a:xfrm>
              <a:prstGeom prst="rect">
                <a:avLst/>
              </a:prstGeom>
              <a:noFill/>
            </p:spPr>
            <p:txBody>
              <a:bodyPr wrap="none" rtlCol="0">
                <a:spAutoFit/>
              </a:bodyPr>
              <a:lstStyle/>
              <a:p>
                <a:r>
                  <a:rPr lang="en-US" sz="3600" b="1" smtClean="0">
                    <a:latin typeface="Arial" pitchFamily="34" charset="0"/>
                    <a:cs typeface="Arial" pitchFamily="34" charset="0"/>
                  </a:rPr>
                  <a:t>14</a:t>
                </a:r>
                <a:endParaRPr lang="en-US" b="1">
                  <a:latin typeface="Arial" pitchFamily="34" charset="0"/>
                  <a:cs typeface="Arial" pitchFamily="34" charset="0"/>
                </a:endParaRPr>
              </a:p>
            </p:txBody>
          </p:sp>
          <p:cxnSp>
            <p:nvCxnSpPr>
              <p:cNvPr id="31" name="Straight Connector 30"/>
              <p:cNvCxnSpPr/>
              <p:nvPr/>
            </p:nvCxnSpPr>
            <p:spPr>
              <a:xfrm>
                <a:off x="13675691" y="2747225"/>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801729" y="4094803"/>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956010" y="5346755"/>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5367715" y="6017132"/>
              <a:ext cx="697627" cy="646331"/>
            </a:xfrm>
            <a:prstGeom prst="rect">
              <a:avLst/>
            </a:prstGeom>
            <a:noFill/>
          </p:spPr>
          <p:txBody>
            <a:bodyPr wrap="none" rtlCol="0">
              <a:spAutoFit/>
            </a:bodyPr>
            <a:lstStyle/>
            <a:p>
              <a:r>
                <a:rPr lang="en-US" sz="3600" b="1" smtClean="0">
                  <a:latin typeface="Arial" pitchFamily="34" charset="0"/>
                  <a:cs typeface="Arial" pitchFamily="34" charset="0"/>
                </a:rPr>
                <a:t>14</a:t>
              </a:r>
              <a:endParaRPr lang="en-US" b="1">
                <a:latin typeface="Arial" pitchFamily="34" charset="0"/>
                <a:cs typeface="Arial" pitchFamily="34" charset="0"/>
              </a:endParaRPr>
            </a:p>
          </p:txBody>
        </p:sp>
        <p:cxnSp>
          <p:nvCxnSpPr>
            <p:cNvPr id="55" name="Straight Connector 54"/>
            <p:cNvCxnSpPr/>
            <p:nvPr/>
          </p:nvCxnSpPr>
          <p:spPr>
            <a:xfrm>
              <a:off x="5329437" y="6642696"/>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594719" y="6684692"/>
              <a:ext cx="697627" cy="646331"/>
            </a:xfrm>
            <a:prstGeom prst="rect">
              <a:avLst/>
            </a:prstGeom>
            <a:noFill/>
          </p:spPr>
          <p:txBody>
            <a:bodyPr wrap="none" rtlCol="0">
              <a:spAutoFit/>
            </a:bodyPr>
            <a:lstStyle/>
            <a:p>
              <a:r>
                <a:rPr lang="en-US" sz="3600" b="1" smtClean="0">
                  <a:latin typeface="Arial" pitchFamily="34" charset="0"/>
                  <a:cs typeface="Arial" pitchFamily="34" charset="0"/>
                </a:rPr>
                <a:t>02</a:t>
              </a:r>
              <a:endParaRPr lang="en-US" b="1">
                <a:latin typeface="Arial" pitchFamily="34" charset="0"/>
                <a:cs typeface="Arial" pitchFamily="34" charset="0"/>
              </a:endParaRPr>
            </a:p>
          </p:txBody>
        </p:sp>
        <p:sp>
          <p:nvSpPr>
            <p:cNvPr id="57" name="TextBox 56"/>
            <p:cNvSpPr txBox="1"/>
            <p:nvPr/>
          </p:nvSpPr>
          <p:spPr>
            <a:xfrm>
              <a:off x="5678250" y="7323140"/>
              <a:ext cx="697627" cy="646331"/>
            </a:xfrm>
            <a:prstGeom prst="rect">
              <a:avLst/>
            </a:prstGeom>
            <a:noFill/>
          </p:spPr>
          <p:txBody>
            <a:bodyPr wrap="none" rtlCol="0">
              <a:spAutoFit/>
            </a:bodyPr>
            <a:lstStyle/>
            <a:p>
              <a:r>
                <a:rPr lang="en-US" sz="3600" b="1" smtClean="0">
                  <a:latin typeface="Arial" pitchFamily="34" charset="0"/>
                  <a:cs typeface="Arial" pitchFamily="34" charset="0"/>
                </a:rPr>
                <a:t>02</a:t>
              </a:r>
              <a:endParaRPr lang="en-US" b="1">
                <a:latin typeface="Arial" pitchFamily="34" charset="0"/>
                <a:cs typeface="Arial" pitchFamily="34" charset="0"/>
              </a:endParaRPr>
            </a:p>
          </p:txBody>
        </p:sp>
        <p:cxnSp>
          <p:nvCxnSpPr>
            <p:cNvPr id="58" name="Straight Connector 57"/>
            <p:cNvCxnSpPr/>
            <p:nvPr/>
          </p:nvCxnSpPr>
          <p:spPr>
            <a:xfrm>
              <a:off x="5594719" y="7952016"/>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925984" y="7923736"/>
              <a:ext cx="441146" cy="646331"/>
            </a:xfrm>
            <a:prstGeom prst="rect">
              <a:avLst/>
            </a:prstGeom>
            <a:noFill/>
          </p:spPr>
          <p:txBody>
            <a:bodyPr wrap="none" rtlCol="0">
              <a:spAutoFit/>
            </a:bodyPr>
            <a:lstStyle/>
            <a:p>
              <a:r>
                <a:rPr lang="en-US" sz="3600" b="1" smtClean="0">
                  <a:latin typeface="Arial" pitchFamily="34" charset="0"/>
                  <a:cs typeface="Arial" pitchFamily="34" charset="0"/>
                </a:rPr>
                <a:t>0</a:t>
              </a:r>
              <a:endParaRPr lang="en-US" b="1">
                <a:latin typeface="Arial" pitchFamily="34" charset="0"/>
                <a:cs typeface="Arial" pitchFamily="34" charset="0"/>
              </a:endParaRPr>
            </a:p>
          </p:txBody>
        </p:sp>
      </p:grpSp>
      <p:sp>
        <p:nvSpPr>
          <p:cNvPr id="63" name="TextBox 62"/>
          <p:cNvSpPr txBox="1"/>
          <p:nvPr/>
        </p:nvSpPr>
        <p:spPr>
          <a:xfrm>
            <a:off x="9967621" y="5987450"/>
            <a:ext cx="697627" cy="646331"/>
          </a:xfrm>
          <a:prstGeom prst="rect">
            <a:avLst/>
          </a:prstGeom>
          <a:noFill/>
        </p:spPr>
        <p:txBody>
          <a:bodyPr wrap="none" rtlCol="0">
            <a:spAutoFit/>
          </a:bodyPr>
          <a:lstStyle/>
          <a:p>
            <a:r>
              <a:rPr lang="en-US" sz="3600" b="1" smtClean="0">
                <a:latin typeface="Arial" pitchFamily="34" charset="0"/>
                <a:cs typeface="Arial" pitchFamily="34" charset="0"/>
              </a:rPr>
              <a:t>08</a:t>
            </a:r>
            <a:endParaRPr lang="en-US" b="1">
              <a:latin typeface="Arial" pitchFamily="34" charset="0"/>
              <a:cs typeface="Arial" pitchFamily="34" charset="0"/>
            </a:endParaRPr>
          </a:p>
        </p:txBody>
      </p:sp>
      <p:cxnSp>
        <p:nvCxnSpPr>
          <p:cNvPr id="64" name="Straight Connector 63"/>
          <p:cNvCxnSpPr/>
          <p:nvPr/>
        </p:nvCxnSpPr>
        <p:spPr>
          <a:xfrm>
            <a:off x="9848674" y="6633781"/>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213440" y="6634390"/>
            <a:ext cx="441146" cy="646331"/>
          </a:xfrm>
          <a:prstGeom prst="rect">
            <a:avLst/>
          </a:prstGeom>
          <a:noFill/>
        </p:spPr>
        <p:txBody>
          <a:bodyPr wrap="none" rtlCol="0">
            <a:spAutoFit/>
          </a:bodyPr>
          <a:lstStyle/>
          <a:p>
            <a:r>
              <a:rPr lang="en-US" sz="3600" b="1" smtClean="0">
                <a:latin typeface="Arial" pitchFamily="34" charset="0"/>
                <a:cs typeface="Arial" pitchFamily="34" charset="0"/>
              </a:rPr>
              <a:t>0</a:t>
            </a:r>
            <a:endParaRPr lang="en-US" b="1">
              <a:latin typeface="Arial" pitchFamily="34" charset="0"/>
              <a:cs typeface="Arial" pitchFamily="34" charset="0"/>
            </a:endParaRPr>
          </a:p>
        </p:txBody>
      </p:sp>
      <p:grpSp>
        <p:nvGrpSpPr>
          <p:cNvPr id="68" name="Group 67"/>
          <p:cNvGrpSpPr/>
          <p:nvPr/>
        </p:nvGrpSpPr>
        <p:grpSpPr>
          <a:xfrm>
            <a:off x="13435488" y="1389300"/>
            <a:ext cx="3065663" cy="7051796"/>
            <a:chOff x="4668296" y="1518271"/>
            <a:chExt cx="3065663" cy="7051796"/>
          </a:xfrm>
        </p:grpSpPr>
        <p:grpSp>
          <p:nvGrpSpPr>
            <p:cNvPr id="69" name="Group 68"/>
            <p:cNvGrpSpPr/>
            <p:nvPr/>
          </p:nvGrpSpPr>
          <p:grpSpPr>
            <a:xfrm>
              <a:off x="4668296" y="1518271"/>
              <a:ext cx="3065663" cy="4599916"/>
              <a:chOff x="13583696" y="1416030"/>
              <a:chExt cx="3065663" cy="4599916"/>
            </a:xfrm>
          </p:grpSpPr>
          <p:sp>
            <p:nvSpPr>
              <p:cNvPr id="76" name="TextBox 75"/>
              <p:cNvSpPr txBox="1"/>
              <p:nvPr/>
            </p:nvSpPr>
            <p:spPr>
              <a:xfrm>
                <a:off x="13583696" y="1449723"/>
                <a:ext cx="2378868" cy="646331"/>
              </a:xfrm>
              <a:prstGeom prst="rect">
                <a:avLst/>
              </a:prstGeom>
              <a:noFill/>
            </p:spPr>
            <p:txBody>
              <a:bodyPr wrap="square" rtlCol="0">
                <a:spAutoFit/>
              </a:bodyPr>
              <a:lstStyle/>
              <a:p>
                <a:r>
                  <a:rPr lang="en-US" sz="3600" b="1" smtClean="0">
                    <a:latin typeface="Arial" pitchFamily="34" charset="0"/>
                    <a:cs typeface="Arial" pitchFamily="34" charset="0"/>
                  </a:rPr>
                  <a:t>69684    6 </a:t>
                </a:r>
                <a:endParaRPr lang="en-US" sz="3600" b="1">
                  <a:latin typeface="Arial" pitchFamily="34" charset="0"/>
                  <a:cs typeface="Arial" pitchFamily="34" charset="0"/>
                </a:endParaRPr>
              </a:p>
            </p:txBody>
          </p:sp>
          <p:cxnSp>
            <p:nvCxnSpPr>
              <p:cNvPr id="77" name="Straight Connector 76"/>
              <p:cNvCxnSpPr/>
              <p:nvPr/>
            </p:nvCxnSpPr>
            <p:spPr>
              <a:xfrm>
                <a:off x="15134034" y="1416030"/>
                <a:ext cx="0" cy="13941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15134034" y="2169613"/>
                <a:ext cx="142924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5207746" y="2354106"/>
                <a:ext cx="1441613" cy="646331"/>
              </a:xfrm>
              <a:prstGeom prst="rect">
                <a:avLst/>
              </a:prstGeom>
              <a:noFill/>
            </p:spPr>
            <p:txBody>
              <a:bodyPr wrap="none" rtlCol="0">
                <a:spAutoFit/>
              </a:bodyPr>
              <a:lstStyle/>
              <a:p>
                <a:r>
                  <a:rPr lang="en-US" sz="3600" b="1" smtClean="0">
                    <a:latin typeface="Arial" pitchFamily="34" charset="0"/>
                    <a:cs typeface="Arial" pitchFamily="34" charset="0"/>
                  </a:rPr>
                  <a:t>11614</a:t>
                </a:r>
                <a:endParaRPr lang="en-US" b="1">
                  <a:latin typeface="Arial" pitchFamily="34" charset="0"/>
                  <a:cs typeface="Arial" pitchFamily="34" charset="0"/>
                </a:endParaRPr>
              </a:p>
            </p:txBody>
          </p:sp>
          <p:sp>
            <p:nvSpPr>
              <p:cNvPr id="80" name="TextBox 79"/>
              <p:cNvSpPr txBox="1"/>
              <p:nvPr/>
            </p:nvSpPr>
            <p:spPr>
              <a:xfrm>
                <a:off x="13643105" y="2096054"/>
                <a:ext cx="441146" cy="646331"/>
              </a:xfrm>
              <a:prstGeom prst="rect">
                <a:avLst/>
              </a:prstGeom>
              <a:noFill/>
            </p:spPr>
            <p:txBody>
              <a:bodyPr wrap="none" rtlCol="0">
                <a:spAutoFit/>
              </a:bodyPr>
              <a:lstStyle/>
              <a:p>
                <a:r>
                  <a:rPr lang="en-US" sz="3600" b="1" smtClean="0">
                    <a:latin typeface="Arial" pitchFamily="34" charset="0"/>
                    <a:cs typeface="Arial" pitchFamily="34" charset="0"/>
                  </a:rPr>
                  <a:t>6</a:t>
                </a:r>
                <a:endParaRPr lang="en-US" b="1">
                  <a:latin typeface="Arial" pitchFamily="34" charset="0"/>
                  <a:cs typeface="Arial" pitchFamily="34" charset="0"/>
                </a:endParaRPr>
              </a:p>
            </p:txBody>
          </p:sp>
          <p:sp>
            <p:nvSpPr>
              <p:cNvPr id="81" name="TextBox 80"/>
              <p:cNvSpPr txBox="1"/>
              <p:nvPr/>
            </p:nvSpPr>
            <p:spPr>
              <a:xfrm>
                <a:off x="13726690" y="2770084"/>
                <a:ext cx="697627" cy="646331"/>
              </a:xfrm>
              <a:prstGeom prst="rect">
                <a:avLst/>
              </a:prstGeom>
              <a:noFill/>
            </p:spPr>
            <p:txBody>
              <a:bodyPr wrap="none" rtlCol="0">
                <a:spAutoFit/>
              </a:bodyPr>
              <a:lstStyle/>
              <a:p>
                <a:r>
                  <a:rPr lang="en-US" sz="3600" b="1" smtClean="0">
                    <a:latin typeface="Arial" pitchFamily="34" charset="0"/>
                    <a:cs typeface="Arial" pitchFamily="34" charset="0"/>
                  </a:rPr>
                  <a:t>09</a:t>
                </a:r>
                <a:endParaRPr lang="en-US" b="1">
                  <a:latin typeface="Arial" pitchFamily="34" charset="0"/>
                  <a:cs typeface="Arial" pitchFamily="34" charset="0"/>
                </a:endParaRPr>
              </a:p>
            </p:txBody>
          </p:sp>
          <p:sp>
            <p:nvSpPr>
              <p:cNvPr id="82" name="TextBox 81"/>
              <p:cNvSpPr txBox="1"/>
              <p:nvPr/>
            </p:nvSpPr>
            <p:spPr>
              <a:xfrm>
                <a:off x="13780643" y="3443701"/>
                <a:ext cx="697627" cy="646331"/>
              </a:xfrm>
              <a:prstGeom prst="rect">
                <a:avLst/>
              </a:prstGeom>
              <a:noFill/>
            </p:spPr>
            <p:txBody>
              <a:bodyPr wrap="none" rtlCol="0">
                <a:spAutoFit/>
              </a:bodyPr>
              <a:lstStyle/>
              <a:p>
                <a:r>
                  <a:rPr lang="en-US" sz="3600" b="1" smtClean="0">
                    <a:latin typeface="Arial" pitchFamily="34" charset="0"/>
                    <a:cs typeface="Arial" pitchFamily="34" charset="0"/>
                  </a:rPr>
                  <a:t>06</a:t>
                </a:r>
                <a:endParaRPr lang="en-US" b="1">
                  <a:latin typeface="Arial" pitchFamily="34" charset="0"/>
                  <a:cs typeface="Arial" pitchFamily="34" charset="0"/>
                </a:endParaRPr>
              </a:p>
            </p:txBody>
          </p:sp>
          <p:sp>
            <p:nvSpPr>
              <p:cNvPr id="83" name="TextBox 82"/>
              <p:cNvSpPr txBox="1"/>
              <p:nvPr/>
            </p:nvSpPr>
            <p:spPr>
              <a:xfrm>
                <a:off x="14066786" y="4138185"/>
                <a:ext cx="697627" cy="646331"/>
              </a:xfrm>
              <a:prstGeom prst="rect">
                <a:avLst/>
              </a:prstGeom>
              <a:noFill/>
            </p:spPr>
            <p:txBody>
              <a:bodyPr wrap="none" rtlCol="0">
                <a:spAutoFit/>
              </a:bodyPr>
              <a:lstStyle/>
              <a:p>
                <a:r>
                  <a:rPr lang="en-US" sz="3600" b="1" smtClean="0">
                    <a:latin typeface="Arial" pitchFamily="34" charset="0"/>
                    <a:cs typeface="Arial" pitchFamily="34" charset="0"/>
                  </a:rPr>
                  <a:t>36</a:t>
                </a:r>
                <a:endParaRPr lang="en-US" b="1">
                  <a:latin typeface="Arial" pitchFamily="34" charset="0"/>
                  <a:cs typeface="Arial" pitchFamily="34" charset="0"/>
                </a:endParaRPr>
              </a:p>
            </p:txBody>
          </p:sp>
          <p:sp>
            <p:nvSpPr>
              <p:cNvPr id="84" name="TextBox 83"/>
              <p:cNvSpPr txBox="1"/>
              <p:nvPr/>
            </p:nvSpPr>
            <p:spPr>
              <a:xfrm>
                <a:off x="14046329" y="4719126"/>
                <a:ext cx="697627" cy="646331"/>
              </a:xfrm>
              <a:prstGeom prst="rect">
                <a:avLst/>
              </a:prstGeom>
              <a:noFill/>
            </p:spPr>
            <p:txBody>
              <a:bodyPr wrap="none" rtlCol="0">
                <a:spAutoFit/>
              </a:bodyPr>
              <a:lstStyle/>
              <a:p>
                <a:r>
                  <a:rPr lang="en-US" sz="3600" b="1" smtClean="0">
                    <a:latin typeface="Arial" pitchFamily="34" charset="0"/>
                    <a:cs typeface="Arial" pitchFamily="34" charset="0"/>
                  </a:rPr>
                  <a:t>36</a:t>
                </a:r>
                <a:endParaRPr lang="en-US" b="1">
                  <a:latin typeface="Arial" pitchFamily="34" charset="0"/>
                  <a:cs typeface="Arial" pitchFamily="34" charset="0"/>
                </a:endParaRPr>
              </a:p>
            </p:txBody>
          </p:sp>
          <p:sp>
            <p:nvSpPr>
              <p:cNvPr id="85" name="TextBox 84"/>
              <p:cNvSpPr txBox="1"/>
              <p:nvPr/>
            </p:nvSpPr>
            <p:spPr>
              <a:xfrm>
                <a:off x="14244837" y="5369615"/>
                <a:ext cx="697627" cy="646331"/>
              </a:xfrm>
              <a:prstGeom prst="rect">
                <a:avLst/>
              </a:prstGeom>
              <a:noFill/>
            </p:spPr>
            <p:txBody>
              <a:bodyPr wrap="none" rtlCol="0">
                <a:spAutoFit/>
              </a:bodyPr>
              <a:lstStyle/>
              <a:p>
                <a:r>
                  <a:rPr lang="en-US" sz="3600" b="1" smtClean="0">
                    <a:latin typeface="Arial" pitchFamily="34" charset="0"/>
                    <a:cs typeface="Arial" pitchFamily="34" charset="0"/>
                  </a:rPr>
                  <a:t>08</a:t>
                </a:r>
                <a:endParaRPr lang="en-US" b="1">
                  <a:latin typeface="Arial" pitchFamily="34" charset="0"/>
                  <a:cs typeface="Arial" pitchFamily="34" charset="0"/>
                </a:endParaRPr>
              </a:p>
            </p:txBody>
          </p:sp>
          <p:cxnSp>
            <p:nvCxnSpPr>
              <p:cNvPr id="86" name="Straight Connector 85"/>
              <p:cNvCxnSpPr/>
              <p:nvPr/>
            </p:nvCxnSpPr>
            <p:spPr>
              <a:xfrm>
                <a:off x="13675691" y="2747225"/>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3801729" y="4094803"/>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3956010" y="5346755"/>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70" name="TextBox 69"/>
            <p:cNvSpPr txBox="1"/>
            <p:nvPr/>
          </p:nvSpPr>
          <p:spPr>
            <a:xfrm>
              <a:off x="5367715" y="6017132"/>
              <a:ext cx="697627" cy="646331"/>
            </a:xfrm>
            <a:prstGeom prst="rect">
              <a:avLst/>
            </a:prstGeom>
            <a:noFill/>
          </p:spPr>
          <p:txBody>
            <a:bodyPr wrap="none" rtlCol="0">
              <a:spAutoFit/>
            </a:bodyPr>
            <a:lstStyle/>
            <a:p>
              <a:r>
                <a:rPr lang="en-US" sz="3600" b="1" smtClean="0">
                  <a:latin typeface="Arial" pitchFamily="34" charset="0"/>
                  <a:cs typeface="Arial" pitchFamily="34" charset="0"/>
                </a:rPr>
                <a:t>06</a:t>
              </a:r>
              <a:endParaRPr lang="en-US" b="1">
                <a:latin typeface="Arial" pitchFamily="34" charset="0"/>
                <a:cs typeface="Arial" pitchFamily="34" charset="0"/>
              </a:endParaRPr>
            </a:p>
          </p:txBody>
        </p:sp>
        <p:cxnSp>
          <p:nvCxnSpPr>
            <p:cNvPr id="71" name="Straight Connector 70"/>
            <p:cNvCxnSpPr/>
            <p:nvPr/>
          </p:nvCxnSpPr>
          <p:spPr>
            <a:xfrm>
              <a:off x="5329437" y="6642696"/>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594719" y="6684692"/>
              <a:ext cx="697627" cy="646331"/>
            </a:xfrm>
            <a:prstGeom prst="rect">
              <a:avLst/>
            </a:prstGeom>
            <a:noFill/>
          </p:spPr>
          <p:txBody>
            <a:bodyPr wrap="none" rtlCol="0">
              <a:spAutoFit/>
            </a:bodyPr>
            <a:lstStyle/>
            <a:p>
              <a:r>
                <a:rPr lang="en-US" sz="3600" b="1" smtClean="0">
                  <a:latin typeface="Arial" pitchFamily="34" charset="0"/>
                  <a:cs typeface="Arial" pitchFamily="34" charset="0"/>
                </a:rPr>
                <a:t>24</a:t>
              </a:r>
              <a:endParaRPr lang="en-US" b="1">
                <a:latin typeface="Arial" pitchFamily="34" charset="0"/>
                <a:cs typeface="Arial" pitchFamily="34" charset="0"/>
              </a:endParaRPr>
            </a:p>
          </p:txBody>
        </p:sp>
        <p:sp>
          <p:nvSpPr>
            <p:cNvPr id="73" name="TextBox 72"/>
            <p:cNvSpPr txBox="1"/>
            <p:nvPr/>
          </p:nvSpPr>
          <p:spPr>
            <a:xfrm>
              <a:off x="5594718" y="7323140"/>
              <a:ext cx="697627" cy="646331"/>
            </a:xfrm>
            <a:prstGeom prst="rect">
              <a:avLst/>
            </a:prstGeom>
            <a:noFill/>
          </p:spPr>
          <p:txBody>
            <a:bodyPr wrap="none" rtlCol="0">
              <a:spAutoFit/>
            </a:bodyPr>
            <a:lstStyle/>
            <a:p>
              <a:r>
                <a:rPr lang="en-US" sz="3600" b="1" smtClean="0">
                  <a:latin typeface="Arial" pitchFamily="34" charset="0"/>
                  <a:cs typeface="Arial" pitchFamily="34" charset="0"/>
                </a:rPr>
                <a:t>24</a:t>
              </a:r>
              <a:endParaRPr lang="en-US" b="1">
                <a:latin typeface="Arial" pitchFamily="34" charset="0"/>
                <a:cs typeface="Arial" pitchFamily="34" charset="0"/>
              </a:endParaRPr>
            </a:p>
          </p:txBody>
        </p:sp>
        <p:cxnSp>
          <p:nvCxnSpPr>
            <p:cNvPr id="74" name="Straight Connector 73"/>
            <p:cNvCxnSpPr/>
            <p:nvPr/>
          </p:nvCxnSpPr>
          <p:spPr>
            <a:xfrm>
              <a:off x="5594719" y="7952016"/>
              <a:ext cx="8171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925984" y="7923736"/>
              <a:ext cx="441146" cy="646331"/>
            </a:xfrm>
            <a:prstGeom prst="rect">
              <a:avLst/>
            </a:prstGeom>
            <a:noFill/>
          </p:spPr>
          <p:txBody>
            <a:bodyPr wrap="none" rtlCol="0">
              <a:spAutoFit/>
            </a:bodyPr>
            <a:lstStyle/>
            <a:p>
              <a:r>
                <a:rPr lang="en-US" sz="3600" b="1" smtClean="0">
                  <a:latin typeface="Arial" pitchFamily="34" charset="0"/>
                  <a:cs typeface="Arial" pitchFamily="34" charset="0"/>
                </a:rPr>
                <a:t>0</a:t>
              </a:r>
              <a:endParaRPr lang="en-US" b="1">
                <a:latin typeface="Arial" pitchFamily="34" charset="0"/>
                <a:cs typeface="Arial" pitchFamily="34" charset="0"/>
              </a:endParaRPr>
            </a:p>
          </p:txBody>
        </p:sp>
      </p:grpSp>
    </p:spTree>
    <p:extLst>
      <p:ext uri="{BB962C8B-B14F-4D97-AF65-F5344CB8AC3E}">
        <p14:creationId xmlns:p14="http://schemas.microsoft.com/office/powerpoint/2010/main" val="2646399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barn(inVertical)">
                                      <p:cBhvr>
                                        <p:cTn id="20" dur="500"/>
                                        <p:tgtEl>
                                          <p:spTgt spid="65"/>
                                        </p:tgtEl>
                                      </p:cBhvr>
                                    </p:animEffect>
                                  </p:childTnLst>
                                </p:cTn>
                              </p:par>
                              <p:par>
                                <p:cTn id="21" presetID="16" presetClass="entr" presetSubtype="21"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barn(inVertical)">
                                      <p:cBhvr>
                                        <p:cTn id="23" dur="500"/>
                                        <p:tgtEl>
                                          <p:spTgt spid="6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barn(inVertical)">
                                      <p:cBhvr>
                                        <p:cTn id="26" dur="500"/>
                                        <p:tgtEl>
                                          <p:spTgt spid="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down)">
                                      <p:cBhvr>
                                        <p:cTn id="31" dur="500"/>
                                        <p:tgtEl>
                                          <p:spTgt spid="5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barn(inVertical)">
                                      <p:cBhvr>
                                        <p:cTn id="3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TotalTime>
  <Words>768</Words>
  <Application>Microsoft Office PowerPoint</Application>
  <PresentationFormat>Custom</PresentationFormat>
  <Paragraphs>196</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Times New Roman</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HDLAPTOP</cp:lastModifiedBy>
  <cp:revision>18</cp:revision>
  <dcterms:created xsi:type="dcterms:W3CDTF">2006-08-16T00:00:00Z</dcterms:created>
  <dcterms:modified xsi:type="dcterms:W3CDTF">2022-12-07T00:52:39Z</dcterms:modified>
  <dc:identifier>DAFTkQqkopE</dc:identifier>
</cp:coreProperties>
</file>